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mployeeTurnoverDashboard/EmployeeTurnover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9334A2-7943-48CD-857D-DFD73DDD56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Employee Turnover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B4AB6CA-7A1E-4D12-99D0-D8489F078C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4/18/2024 1:50:57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Turnover Dashboard" id="2" name="slide2">
            <a:extLst>
              <a:ext uri="{FF2B5EF4-FFF2-40B4-BE49-F238E27FC236}">
                <a16:creationId xmlns:a16="http://schemas.microsoft.com/office/drawing/2014/main" id="{2623AB52-B3CD-495D-8241-E28DC8CA8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2024-04-18T13:50:57Z</dcterms:created>
  <dcterms:modified xsi:type="dcterms:W3CDTF">2024-04-18T13:50:57Z</dcterms:modified>
</cp:coreProperties>
</file>