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7A5E0CB-7033-48FF-87F2-874A45D24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Histogram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5F6C8EE-FFE9-4525-8E28-7BC042C3D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B2D8B00-2E34-4ACC-BAB0-7D73D1C6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Histogram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</dc:title>
  <dc:creator/>
  <cp:lastModifiedBy>Nsubuga Reagan</cp:lastModifiedBy>
  <cp:revision>1</cp:revision>
  <dcterms:created xsi:type="dcterms:W3CDTF">2024-03-21T12:26:36Z</dcterms:created>
  <dcterms:modified xsi:type="dcterms:W3CDTF">2024-03-21T12:30:06Z</dcterms:modified>
</cp:coreProperties>
</file>