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olfSuperstorePerformanceOverview/GolfSuperstorePerformanceOverview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2129604-31BA-4340-B0E3-EE0A542445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Golf Superstore Performance Overview #VOTD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39EB1E7-14D7-4C7B-8738-6FB6DE2007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3/21/2024 12:49:31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lf Superstore Performance Overview" id="2" name="slide2">
            <a:extLst>
              <a:ext uri="{FF2B5EF4-FFF2-40B4-BE49-F238E27FC236}">
                <a16:creationId xmlns:a16="http://schemas.microsoft.com/office/drawing/2014/main" id="{6FE2742B-8F64-4FFE-A072-53DF8C002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7" y="0"/>
            <a:ext cx="10975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2024-03-21T12:49:32Z</dcterms:created>
  <dcterms:modified xsi:type="dcterms:W3CDTF">2024-03-21T12:49:32Z</dcterms:modified>
</cp:coreProperties>
</file>