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wtoMakeMarginalHistogramsandBarCharts/Version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CE22E3-494C-466B-9733-0984920538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How to Make Marginal Histograms and Bar 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8CE58F-2F24-4CAB-BF15-BD66EAA8AF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3/24/2024 10:49:54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sion 1" id="2" name="slide2">
            <a:extLst>
              <a:ext uri="{FF2B5EF4-FFF2-40B4-BE49-F238E27FC236}">
                <a16:creationId xmlns:a16="http://schemas.microsoft.com/office/drawing/2014/main" id="{CB233C58-E70E-4128-9C3E-6C532B755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35" y="0"/>
            <a:ext cx="8573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2024-03-24T10:49:54Z</dcterms:created>
  <dcterms:modified xsi:type="dcterms:W3CDTF">2024-03-24T10:49:54Z</dcterms:modified>
</cp:coreProperties>
</file>