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6" r:id="rId10"/>
    <p:sldId id="272" r:id="rId11"/>
    <p:sldId id="265" r:id="rId12"/>
    <p:sldId id="273" r:id="rId13"/>
    <p:sldId id="274" r:id="rId14"/>
    <p:sldId id="275" r:id="rId15"/>
    <p:sldId id="276" r:id="rId16"/>
    <p:sldId id="278" r:id="rId17"/>
    <p:sldId id="277" r:id="rId18"/>
    <p:sldId id="279" r:id="rId19"/>
    <p:sldId id="282" r:id="rId20"/>
    <p:sldId id="280" r:id="rId21"/>
    <p:sldId id="281" r:id="rId22"/>
    <p:sldId id="267" r:id="rId23"/>
    <p:sldId id="269" r:id="rId24"/>
    <p:sldId id="270" r:id="rId25"/>
    <p:sldId id="268" r:id="rId26"/>
    <p:sldId id="271" r:id="rId2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3737"/>
    <a:srgbClr val="C01722"/>
    <a:srgbClr val="EEA243"/>
    <a:srgbClr val="778472"/>
    <a:srgbClr val="A50D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77" autoAdjust="0"/>
  </p:normalViewPr>
  <p:slideViewPr>
    <p:cSldViewPr snapToGrid="0">
      <p:cViewPr varScale="1">
        <p:scale>
          <a:sx n="102" d="100"/>
          <a:sy n="102" d="100"/>
        </p:scale>
        <p:origin x="9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D9CDB-C2A3-476A-90A3-89D9FB37A977}" type="datetimeFigureOut">
              <a:rPr lang="pt-PT" smtClean="0"/>
              <a:t>26/05/2023</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8276-F644-4C3F-8E11-E2CE2A346791}" type="slidenum">
              <a:rPr lang="pt-PT" smtClean="0"/>
              <a:t>‹nº›</a:t>
            </a:fld>
            <a:endParaRPr lang="pt-PT"/>
          </a:p>
        </p:txBody>
      </p:sp>
    </p:spTree>
    <p:extLst>
      <p:ext uri="{BB962C8B-B14F-4D97-AF65-F5344CB8AC3E}">
        <p14:creationId xmlns:p14="http://schemas.microsoft.com/office/powerpoint/2010/main" val="73728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Method:POST</a:t>
            </a:r>
          </a:p>
          <a:p>
            <a:pPr algn="ctr"/>
            <a:r>
              <a:rPr lang="pt-PT" dirty="0"/>
              <a:t>EmailDto</a:t>
            </a:r>
          </a:p>
          <a:p>
            <a:pPr algn="ctr"/>
            <a:r>
              <a:rPr lang="pt-PT" dirty="0"/>
              <a:t>email</a:t>
            </a:r>
          </a:p>
          <a:p>
            <a:pPr algn="ctr"/>
            <a:r>
              <a:rPr lang="pt-PT" dirty="0"/>
              <a:t>Password</a:t>
            </a:r>
          </a:p>
          <a:p>
            <a:pPr algn="ctr"/>
            <a:endParaRPr lang="pt-PT" dirty="0"/>
          </a:p>
          <a:p>
            <a:pPr algn="ctr"/>
            <a:r>
              <a:rPr lang="pt-PT" dirty="0"/>
              <a:t>Validar Email e password</a:t>
            </a:r>
          </a:p>
          <a:p>
            <a:pPr algn="ctr"/>
            <a:r>
              <a:rPr lang="pt-PT" dirty="0"/>
              <a:t>Força password</a:t>
            </a:r>
          </a:p>
          <a:p>
            <a:pPr algn="ctr"/>
            <a:r>
              <a:rPr lang="pt-PT" dirty="0"/>
              <a:t>Validar o tipo de utilizador</a:t>
            </a:r>
          </a:p>
          <a:p>
            <a:pPr algn="ctr"/>
            <a:endParaRPr lang="pt-PT" dirty="0"/>
          </a:p>
          <a:p>
            <a:pPr algn="ctr"/>
            <a:endParaRPr lang="pt-PT" dirty="0"/>
          </a:p>
          <a:p>
            <a:pPr algn="ctr"/>
            <a:r>
              <a:rPr lang="pt-PT" dirty="0"/>
              <a:t>Colocar class=valid-feedback nos inputs</a:t>
            </a:r>
          </a:p>
          <a:p>
            <a:pPr algn="ctr"/>
            <a:endParaRPr lang="pt-PT" dirty="0"/>
          </a:p>
          <a:p>
            <a:endParaRPr lang="pt-PT" b="1"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a:t>
            </a:fld>
            <a:endParaRPr lang="pt-PT"/>
          </a:p>
        </p:txBody>
      </p:sp>
    </p:spTree>
    <p:extLst>
      <p:ext uri="{BB962C8B-B14F-4D97-AF65-F5344CB8AC3E}">
        <p14:creationId xmlns:p14="http://schemas.microsoft.com/office/powerpoint/2010/main" val="774964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r>
              <a:rPr lang="pt-PT" u="none" dirty="0"/>
              <a:t>Utilizador padrão- aparece o projeto que pertence(caso tenha), depois os projetos planning e botao mais para adicionar projeto.</a:t>
            </a:r>
          </a:p>
          <a:p>
            <a:r>
              <a:rPr lang="pt-PT" u="none" dirty="0"/>
              <a:t>Gestor Concurso – aparece projetos planning.</a:t>
            </a:r>
          </a:p>
          <a:p>
            <a:endParaRPr lang="pt-PT" u="none" dirty="0"/>
          </a:p>
          <a:p>
            <a:r>
              <a:rPr lang="pt-PT" u="none" dirty="0"/>
              <a:t>O restante dos projetos tem de ser feito com filtro</a:t>
            </a:r>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11</a:t>
            </a:fld>
            <a:endParaRPr lang="pt-PT"/>
          </a:p>
        </p:txBody>
      </p:sp>
    </p:spTree>
    <p:extLst>
      <p:ext uri="{BB962C8B-B14F-4D97-AF65-F5344CB8AC3E}">
        <p14:creationId xmlns:p14="http://schemas.microsoft.com/office/powerpoint/2010/main" val="13164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12</a:t>
            </a:fld>
            <a:endParaRPr lang="pt-PT"/>
          </a:p>
        </p:txBody>
      </p:sp>
    </p:spTree>
    <p:extLst>
      <p:ext uri="{BB962C8B-B14F-4D97-AF65-F5344CB8AC3E}">
        <p14:creationId xmlns:p14="http://schemas.microsoft.com/office/powerpoint/2010/main" val="8988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13</a:t>
            </a:fld>
            <a:endParaRPr lang="pt-PT"/>
          </a:p>
        </p:txBody>
      </p:sp>
    </p:spTree>
    <p:extLst>
      <p:ext uri="{BB962C8B-B14F-4D97-AF65-F5344CB8AC3E}">
        <p14:creationId xmlns:p14="http://schemas.microsoft.com/office/powerpoint/2010/main" val="307932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14</a:t>
            </a:fld>
            <a:endParaRPr lang="pt-PT"/>
          </a:p>
        </p:txBody>
      </p:sp>
    </p:spTree>
    <p:extLst>
      <p:ext uri="{BB962C8B-B14F-4D97-AF65-F5344CB8AC3E}">
        <p14:creationId xmlns:p14="http://schemas.microsoft.com/office/powerpoint/2010/main" val="58513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Utilizar Padrao que não pertença ao um projeto , gestor de concurso e gestor de projeto, estado  do projeto é planning ou ready.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15</a:t>
            </a:fld>
            <a:endParaRPr lang="pt-PT"/>
          </a:p>
        </p:txBody>
      </p:sp>
    </p:spTree>
    <p:extLst>
      <p:ext uri="{BB962C8B-B14F-4D97-AF65-F5344CB8AC3E}">
        <p14:creationId xmlns:p14="http://schemas.microsoft.com/office/powerpoint/2010/main" val="2397666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Outros estados fora ready ou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16</a:t>
            </a:fld>
            <a:endParaRPr lang="pt-PT"/>
          </a:p>
        </p:txBody>
      </p:sp>
    </p:spTree>
    <p:extLst>
      <p:ext uri="{BB962C8B-B14F-4D97-AF65-F5344CB8AC3E}">
        <p14:creationId xmlns:p14="http://schemas.microsoft.com/office/powerpoint/2010/main" val="1659299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17</a:t>
            </a:fld>
            <a:endParaRPr lang="pt-PT"/>
          </a:p>
        </p:txBody>
      </p:sp>
    </p:spTree>
    <p:extLst>
      <p:ext uri="{BB962C8B-B14F-4D97-AF65-F5344CB8AC3E}">
        <p14:creationId xmlns:p14="http://schemas.microsoft.com/office/powerpoint/2010/main" val="3770480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Plano projeto visto pelo gestor de projetos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18</a:t>
            </a:fld>
            <a:endParaRPr lang="pt-PT"/>
          </a:p>
        </p:txBody>
      </p:sp>
    </p:spTree>
    <p:extLst>
      <p:ext uri="{BB962C8B-B14F-4D97-AF65-F5344CB8AC3E}">
        <p14:creationId xmlns:p14="http://schemas.microsoft.com/office/powerpoint/2010/main" val="2022776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Plano projeto visto por membro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19</a:t>
            </a:fld>
            <a:endParaRPr lang="pt-PT"/>
          </a:p>
        </p:txBody>
      </p:sp>
    </p:spTree>
    <p:extLst>
      <p:ext uri="{BB962C8B-B14F-4D97-AF65-F5344CB8AC3E}">
        <p14:creationId xmlns:p14="http://schemas.microsoft.com/office/powerpoint/2010/main" val="1407287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20</a:t>
            </a:fld>
            <a:endParaRPr lang="pt-PT"/>
          </a:p>
        </p:txBody>
      </p:sp>
    </p:spTree>
    <p:extLst>
      <p:ext uri="{BB962C8B-B14F-4D97-AF65-F5344CB8AC3E}">
        <p14:creationId xmlns:p14="http://schemas.microsoft.com/office/powerpoint/2010/main" val="285681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sz="1200" dirty="0"/>
              <a:t>Method:POST</a:t>
            </a:r>
          </a:p>
          <a:p>
            <a:pPr algn="ctr"/>
            <a:r>
              <a:rPr lang="pt-PT" sz="1200" dirty="0"/>
              <a:t>RegisterDto</a:t>
            </a:r>
          </a:p>
          <a:p>
            <a:pPr algn="ctr"/>
            <a:r>
              <a:rPr lang="pt-PT" sz="1200" dirty="0"/>
              <a:t>Email</a:t>
            </a:r>
          </a:p>
          <a:p>
            <a:pPr algn="ctr"/>
            <a:r>
              <a:rPr lang="pt-PT" sz="1200" dirty="0"/>
              <a:t>Password</a:t>
            </a:r>
          </a:p>
          <a:p>
            <a:pPr algn="ctr"/>
            <a:r>
              <a:rPr lang="pt-PT" sz="1200" dirty="0"/>
              <a:t>firstName</a:t>
            </a:r>
          </a:p>
          <a:p>
            <a:pPr algn="ctr"/>
            <a:r>
              <a:rPr lang="pt-PT" sz="1200" dirty="0"/>
              <a:t>lastName</a:t>
            </a:r>
          </a:p>
          <a:p>
            <a:pPr algn="ctr"/>
            <a:r>
              <a:rPr lang="pt-PT" sz="1200" dirty="0"/>
              <a:t>Local</a:t>
            </a:r>
          </a:p>
          <a:p>
            <a:pPr algn="ctr"/>
            <a:endParaRPr lang="pt-PT" sz="1200" dirty="0"/>
          </a:p>
          <a:p>
            <a:pPr algn="ctr"/>
            <a:r>
              <a:rPr lang="pt-PT" sz="1200" dirty="0"/>
              <a:t>Validar email</a:t>
            </a:r>
          </a:p>
          <a:p>
            <a:pPr algn="ctr"/>
            <a:r>
              <a:rPr lang="pt-PT" sz="1200" dirty="0"/>
              <a:t>Erro senão estiver os campos preenchidos</a:t>
            </a:r>
          </a:p>
          <a:p>
            <a:pPr algn="ctr"/>
            <a:endParaRPr lang="pt-PT" sz="1200" dirty="0"/>
          </a:p>
          <a:p>
            <a:pPr algn="ctr"/>
            <a:r>
              <a:rPr lang="pt-PT" sz="1200" dirty="0"/>
              <a:t>Ao carregar no registar passa pagina login</a:t>
            </a:r>
          </a:p>
          <a:p>
            <a:pPr algn="ctr"/>
            <a:endParaRPr lang="pt-PT" sz="1200" dirty="0"/>
          </a:p>
          <a:p>
            <a:pPr algn="ctr"/>
            <a:r>
              <a:rPr lang="pt-PT" sz="1200" dirty="0"/>
              <a:t>Enviar email para validação</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a:t>
            </a:fld>
            <a:endParaRPr lang="pt-PT"/>
          </a:p>
        </p:txBody>
      </p:sp>
    </p:spTree>
    <p:extLst>
      <p:ext uri="{BB962C8B-B14F-4D97-AF65-F5344CB8AC3E}">
        <p14:creationId xmlns:p14="http://schemas.microsoft.com/office/powerpoint/2010/main" val="166202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21</a:t>
            </a:fld>
            <a:endParaRPr lang="pt-PT"/>
          </a:p>
        </p:txBody>
      </p:sp>
    </p:spTree>
    <p:extLst>
      <p:ext uri="{BB962C8B-B14F-4D97-AF65-F5344CB8AC3E}">
        <p14:creationId xmlns:p14="http://schemas.microsoft.com/office/powerpoint/2010/main" val="2252503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Gestor de Concurso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Tem o + para adicionar um concurso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Aparece os concursos planning e Open na primeira pagina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22</a:t>
            </a:fld>
            <a:endParaRPr lang="pt-PT"/>
          </a:p>
        </p:txBody>
      </p:sp>
    </p:spTree>
    <p:extLst>
      <p:ext uri="{BB962C8B-B14F-4D97-AF65-F5344CB8AC3E}">
        <p14:creationId xmlns:p14="http://schemas.microsoft.com/office/powerpoint/2010/main" val="405303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u="none" dirty="0"/>
              <a:t>Gestor quando cria o concurso fica sempre em estado planning, têm de entrar dentro do concurso para alterar para estado pretendido</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23</a:t>
            </a:fld>
            <a:endParaRPr lang="pt-PT"/>
          </a:p>
        </p:txBody>
      </p:sp>
    </p:spTree>
    <p:extLst>
      <p:ext uri="{BB962C8B-B14F-4D97-AF65-F5344CB8AC3E}">
        <p14:creationId xmlns:p14="http://schemas.microsoft.com/office/powerpoint/2010/main" val="169728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a:solidFill>
                  <a:schemeClr val="tx1"/>
                </a:solidFill>
              </a:rPr>
              <a:t>Editar ou alterar os estados do concurso</a:t>
            </a:r>
          </a:p>
          <a:p>
            <a:endParaRPr lang="pt-PT" dirty="0">
              <a:solidFill>
                <a:schemeClr val="tx1"/>
              </a:solidFill>
            </a:endParaRPr>
          </a:p>
          <a:p>
            <a:endParaRPr lang="pt-PT" dirty="0">
              <a:solidFill>
                <a:schemeClr val="tx1"/>
              </a:solidFill>
            </a:endParaRPr>
          </a:p>
          <a:p>
            <a:endParaRPr lang="pt-PT" dirty="0">
              <a:solidFill>
                <a:schemeClr val="tx1"/>
              </a:solidFill>
            </a:endParaRPr>
          </a:p>
          <a:p>
            <a:r>
              <a:rPr lang="pt-PT" dirty="0">
                <a:solidFill>
                  <a:schemeClr val="tx1"/>
                </a:solidFill>
              </a:rPr>
              <a:t>Se carregares na descriçao abre a descriçao</a:t>
            </a:r>
          </a:p>
          <a:p>
            <a:endParaRPr lang="pt-PT" u="none" dirty="0">
              <a:solidFill>
                <a:schemeClr val="tx1"/>
              </a:solidFill>
            </a:endParaRPr>
          </a:p>
          <a:p>
            <a:endParaRPr lang="pt-PT" u="none" dirty="0">
              <a:solidFill>
                <a:schemeClr val="tx1"/>
              </a:solidFill>
            </a:endParaRPr>
          </a:p>
          <a:p>
            <a:endParaRPr lang="pt-PT"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Filtrar por projetos aceites ou projetos pendentes, só aparece a lista quando está em estado Open ou Ongoing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Só da para exportar para pdf em estado concluido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Colocar switch do bootstrap em vez do checkbox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24</a:t>
            </a:fld>
            <a:endParaRPr lang="pt-PT"/>
          </a:p>
        </p:txBody>
      </p:sp>
    </p:spTree>
    <p:extLst>
      <p:ext uri="{BB962C8B-B14F-4D97-AF65-F5344CB8AC3E}">
        <p14:creationId xmlns:p14="http://schemas.microsoft.com/office/powerpoint/2010/main" val="1467316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Membro ou Gestor de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Aparece os Open na primeira pagina.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25</a:t>
            </a:fld>
            <a:endParaRPr lang="pt-PT"/>
          </a:p>
        </p:txBody>
      </p:sp>
    </p:spTree>
    <p:extLst>
      <p:ext uri="{BB962C8B-B14F-4D97-AF65-F5344CB8AC3E}">
        <p14:creationId xmlns:p14="http://schemas.microsoft.com/office/powerpoint/2010/main" val="1679048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u="none" dirty="0"/>
              <a:t>Gestor de projeto a concorrer a um concurso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26</a:t>
            </a:fld>
            <a:endParaRPr lang="pt-PT"/>
          </a:p>
        </p:txBody>
      </p:sp>
    </p:spTree>
    <p:extLst>
      <p:ext uri="{BB962C8B-B14F-4D97-AF65-F5344CB8AC3E}">
        <p14:creationId xmlns:p14="http://schemas.microsoft.com/office/powerpoint/2010/main" val="92615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email</a:t>
            </a:r>
          </a:p>
          <a:p>
            <a:pPr algn="ctr"/>
            <a:r>
              <a:rPr lang="pt-PT" dirty="0"/>
              <a:t>Ao carregar no botao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4</a:t>
            </a:fld>
            <a:endParaRPr lang="pt-PT"/>
          </a:p>
        </p:txBody>
      </p:sp>
    </p:spTree>
    <p:extLst>
      <p:ext uri="{BB962C8B-B14F-4D97-AF65-F5344CB8AC3E}">
        <p14:creationId xmlns:p14="http://schemas.microsoft.com/office/powerpoint/2010/main" val="405567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se é password forte</a:t>
            </a:r>
          </a:p>
          <a:p>
            <a:pPr algn="ctr"/>
            <a:r>
              <a:rPr lang="pt-PT" dirty="0"/>
              <a:t>Validar se são iguais</a:t>
            </a:r>
          </a:p>
          <a:p>
            <a:pPr algn="ctr"/>
            <a:r>
              <a:rPr lang="pt-PT" dirty="0"/>
              <a:t>Ao carregar no alterar password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5</a:t>
            </a:fld>
            <a:endParaRPr lang="pt-PT"/>
          </a:p>
        </p:txBody>
      </p:sp>
    </p:spTree>
    <p:extLst>
      <p:ext uri="{BB962C8B-B14F-4D97-AF65-F5344CB8AC3E}">
        <p14:creationId xmlns:p14="http://schemas.microsoft.com/office/powerpoint/2010/main" val="139120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6</a:t>
            </a:fld>
            <a:endParaRPr lang="pt-PT"/>
          </a:p>
        </p:txBody>
      </p:sp>
    </p:spTree>
    <p:extLst>
      <p:ext uri="{BB962C8B-B14F-4D97-AF65-F5344CB8AC3E}">
        <p14:creationId xmlns:p14="http://schemas.microsoft.com/office/powerpoint/2010/main" val="262114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Carrega no editar passa para pagina editar perfil</a:t>
            </a:r>
          </a:p>
          <a:p>
            <a:r>
              <a:rPr lang="pt-PT" u="none" dirty="0"/>
              <a:t>GET</a:t>
            </a:r>
          </a:p>
          <a:p>
            <a:r>
              <a:rPr lang="pt-PT" u="none" dirty="0"/>
              <a:t>userDTO</a:t>
            </a:r>
          </a:p>
          <a:p>
            <a:endParaRPr lang="pt-PT" u="none" dirty="0"/>
          </a:p>
          <a:p>
            <a:r>
              <a:rPr lang="pt-PT" u="none" dirty="0"/>
              <a:t>Só dá para alterar a biografia nesta pagina, os restantes alteraçoes têm ser feitas noutras paginas</a:t>
            </a:r>
          </a:p>
          <a:p>
            <a:endParaRPr lang="pt-PT" u="none" dirty="0"/>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7</a:t>
            </a:fld>
            <a:endParaRPr lang="pt-PT"/>
          </a:p>
        </p:txBody>
      </p:sp>
    </p:spTree>
    <p:extLst>
      <p:ext uri="{BB962C8B-B14F-4D97-AF65-F5344CB8AC3E}">
        <p14:creationId xmlns:p14="http://schemas.microsoft.com/office/powerpoint/2010/main" val="156973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r>
              <a:rPr lang="pt-PT" u="none" dirty="0"/>
              <a:t>Method:GET</a:t>
            </a:r>
          </a:p>
          <a:p>
            <a:r>
              <a:rPr lang="pt-PT" u="none" dirty="0"/>
              <a:t>profileDto</a:t>
            </a:r>
          </a:p>
          <a:p>
            <a:r>
              <a:rPr lang="pt-PT" u="none" dirty="0"/>
              <a:t>Email</a:t>
            </a:r>
          </a:p>
          <a:p>
            <a:r>
              <a:rPr lang="pt-PT" u="none" dirty="0"/>
              <a:t>firstName</a:t>
            </a:r>
          </a:p>
          <a:p>
            <a:r>
              <a:rPr lang="pt-PT" u="none" dirty="0"/>
              <a:t>lastName</a:t>
            </a:r>
          </a:p>
          <a:p>
            <a:r>
              <a:rPr lang="pt-PT" u="none" dirty="0"/>
              <a:t>nickName</a:t>
            </a:r>
          </a:p>
          <a:p>
            <a:r>
              <a:rPr lang="pt-PT" u="none" dirty="0"/>
              <a:t>Photo</a:t>
            </a:r>
          </a:p>
          <a:p>
            <a:r>
              <a:rPr lang="pt-PT" u="none" dirty="0"/>
              <a:t>Local</a:t>
            </a:r>
          </a:p>
          <a:p>
            <a:endParaRPr lang="pt-PT" u="none" dirty="0"/>
          </a:p>
          <a:p>
            <a:r>
              <a:rPr lang="pt-PT" u="none" dirty="0"/>
              <a:t>Serve para usar os dados preenchidos no formulario</a:t>
            </a:r>
          </a:p>
          <a:p>
            <a:endParaRPr lang="pt-PT" u="none" dirty="0"/>
          </a:p>
          <a:p>
            <a:r>
              <a:rPr lang="pt-PT" u="none" dirty="0"/>
              <a:t>Method:POST</a:t>
            </a:r>
          </a:p>
          <a:p>
            <a:r>
              <a:rPr lang="pt-PT" u="none" dirty="0"/>
              <a:t>profileDto</a:t>
            </a:r>
          </a:p>
          <a:p>
            <a:r>
              <a:rPr lang="pt-PT" u="none" dirty="0"/>
              <a:t>Para alterar os dados</a:t>
            </a:r>
          </a:p>
          <a:p>
            <a:endParaRPr lang="pt-PT" u="none" dirty="0"/>
          </a:p>
          <a:p>
            <a:r>
              <a:rPr lang="pt-PT" u="none" dirty="0"/>
              <a:t>Email não pode ser alterado</a:t>
            </a:r>
          </a:p>
          <a:p>
            <a:endParaRPr lang="pt-PT" u="none" dirty="0"/>
          </a:p>
          <a:p>
            <a:r>
              <a:rPr lang="pt-PT" u="none" dirty="0"/>
              <a:t>Quando carregar no editar passa para pagina do perfil do utilizador</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8</a:t>
            </a:fld>
            <a:endParaRPr lang="pt-PT"/>
          </a:p>
        </p:txBody>
      </p:sp>
    </p:spTree>
    <p:extLst>
      <p:ext uri="{BB962C8B-B14F-4D97-AF65-F5344CB8AC3E}">
        <p14:creationId xmlns:p14="http://schemas.microsoft.com/office/powerpoint/2010/main" val="226765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9</a:t>
            </a:fld>
            <a:endParaRPr lang="pt-PT"/>
          </a:p>
        </p:txBody>
      </p:sp>
    </p:spTree>
    <p:extLst>
      <p:ext uri="{BB962C8B-B14F-4D97-AF65-F5344CB8AC3E}">
        <p14:creationId xmlns:p14="http://schemas.microsoft.com/office/powerpoint/2010/main" val="3509692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sz="1200" dirty="0"/>
              <a:t>colocar disable na tag referente ao email</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10</a:t>
            </a:fld>
            <a:endParaRPr lang="pt-PT"/>
          </a:p>
        </p:txBody>
      </p:sp>
    </p:spTree>
    <p:extLst>
      <p:ext uri="{BB962C8B-B14F-4D97-AF65-F5344CB8AC3E}">
        <p14:creationId xmlns:p14="http://schemas.microsoft.com/office/powerpoint/2010/main" val="191235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21ADC-ED4C-3A5A-6DA4-6835472C38E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PT"/>
          </a:p>
        </p:txBody>
      </p:sp>
      <p:sp>
        <p:nvSpPr>
          <p:cNvPr id="3" name="Subtítulo 2">
            <a:extLst>
              <a:ext uri="{FF2B5EF4-FFF2-40B4-BE49-F238E27FC236}">
                <a16:creationId xmlns:a16="http://schemas.microsoft.com/office/drawing/2014/main" id="{143496BA-4990-5FA4-8F8E-41A0B8809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2B1A5974-B122-FAFA-3B85-A023B69CFEB3}"/>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6A37E87A-69A5-636E-F048-E281A0B5B939}"/>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B98AFE5-B2D6-1445-81E2-674CBD90D221}"/>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2591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81702-3CF3-6ACE-22BB-2ADBB448458F}"/>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2AC8080E-FFB3-849E-6579-069861AA0BC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39B50464-021B-162F-FC3E-A2C29C19337F}"/>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8040F22B-4358-CED3-8104-5164B7E5B3FB}"/>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6CA9FA9B-1B38-1F23-0951-DFB0A1249CB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9434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85501E-2F90-9E9E-0004-7239BF3378A7}"/>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4FA0D505-58D4-2F15-B86C-7D0E19F5D3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B7F1E1C-C53D-4E02-AFF8-FDE826698770}"/>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56B758E7-0177-DF08-85F8-E09C7BB857F4}"/>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29CBEE3E-3AFA-3140-E74B-792C560E5EDF}"/>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51718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2FB1-E96F-E04B-BC89-E96791C8747C}"/>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A9B787CF-33F4-F75A-D529-3462A4ECCA1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56F6739B-8E23-986A-47E9-DB9579F1364F}"/>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0948BDA4-56AF-4502-CDCB-9078F9D4B48A}"/>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899F40E4-34E5-DF1F-29C3-C2BC10EDC6D0}"/>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44124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43CBF-A3C7-425A-C702-566CF28AC1F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AFE0BB85-E749-FE98-033E-236043C202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EA7405D-03EF-BA2B-7DC8-6054AF038CCE}"/>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9087BB4B-37E9-484D-95E6-EAB9CBE89DFF}"/>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DB204100-4FD2-8EA8-9B85-C5B9B8FE64F3}"/>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31021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88DE0-1613-F20F-1F28-8FFE92F7EE3B}"/>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DB10AF09-206A-42CB-6F7C-F182A99DAF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183F51C3-4AD2-D699-5494-045F6F55263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DC278E78-1091-7078-6CFE-A31F00162AC4}"/>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6" name="Espaço Reservado para Rodapé 5">
            <a:extLst>
              <a:ext uri="{FF2B5EF4-FFF2-40B4-BE49-F238E27FC236}">
                <a16:creationId xmlns:a16="http://schemas.microsoft.com/office/drawing/2014/main" id="{A0D7AA81-23B2-B139-6619-F4E799FBE916}"/>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11776B-F4B7-0333-9353-A87DA378286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5807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05869-048A-09C6-14B0-BA246097638C}"/>
              </a:ext>
            </a:extLst>
          </p:cNvPr>
          <p:cNvSpPr>
            <a:spLocks noGrp="1"/>
          </p:cNvSpPr>
          <p:nvPr>
            <p:ph type="title"/>
          </p:nvPr>
        </p:nvSpPr>
        <p:spPr>
          <a:xfrm>
            <a:off x="839788" y="365125"/>
            <a:ext cx="10515600" cy="1325563"/>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2888A8B-ADF3-93D3-8ADA-8C4F0B749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F3AAB77-4016-7EF4-AFB7-A547217D88E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95A78498-F8A2-2FB2-28E5-C1DBB34C2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A507306-F2A3-A7BB-54B3-E1879FF8D05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9CB1BBA5-29C1-0741-EACA-925A7FB795AF}"/>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8" name="Espaço Reservado para Rodapé 7">
            <a:extLst>
              <a:ext uri="{FF2B5EF4-FFF2-40B4-BE49-F238E27FC236}">
                <a16:creationId xmlns:a16="http://schemas.microsoft.com/office/drawing/2014/main" id="{8C56B4E9-B524-B006-0147-E884D5040159}"/>
              </a:ext>
            </a:extLst>
          </p:cNvPr>
          <p:cNvSpPr>
            <a:spLocks noGrp="1"/>
          </p:cNvSpPr>
          <p:nvPr>
            <p:ph type="ftr" sz="quarter" idx="11"/>
          </p:nvPr>
        </p:nvSpPr>
        <p:spPr/>
        <p:txBody>
          <a:bodyPr/>
          <a:lstStyle/>
          <a:p>
            <a:endParaRPr lang="pt-PT"/>
          </a:p>
        </p:txBody>
      </p:sp>
      <p:sp>
        <p:nvSpPr>
          <p:cNvPr id="9" name="Espaço Reservado para Número de Slide 8">
            <a:extLst>
              <a:ext uri="{FF2B5EF4-FFF2-40B4-BE49-F238E27FC236}">
                <a16:creationId xmlns:a16="http://schemas.microsoft.com/office/drawing/2014/main" id="{3486C446-01C5-C5C1-A225-B144B6818AC6}"/>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05894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EB04E-7EF4-DA02-2AF1-2AC9B823474D}"/>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43E97175-3705-6E30-3E11-A4DFC649D980}"/>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4" name="Espaço Reservado para Rodapé 3">
            <a:extLst>
              <a:ext uri="{FF2B5EF4-FFF2-40B4-BE49-F238E27FC236}">
                <a16:creationId xmlns:a16="http://schemas.microsoft.com/office/drawing/2014/main" id="{0204C80D-71C2-EAA5-670E-8B612F137BCC}"/>
              </a:ext>
            </a:extLst>
          </p:cNvPr>
          <p:cNvSpPr>
            <a:spLocks noGrp="1"/>
          </p:cNvSpPr>
          <p:nvPr>
            <p:ph type="ftr" sz="quarter" idx="11"/>
          </p:nvPr>
        </p:nvSpPr>
        <p:spPr/>
        <p:txBody>
          <a:bodyPr/>
          <a:lstStyle/>
          <a:p>
            <a:endParaRPr lang="pt-PT"/>
          </a:p>
        </p:txBody>
      </p:sp>
      <p:sp>
        <p:nvSpPr>
          <p:cNvPr id="5" name="Espaço Reservado para Número de Slide 4">
            <a:extLst>
              <a:ext uri="{FF2B5EF4-FFF2-40B4-BE49-F238E27FC236}">
                <a16:creationId xmlns:a16="http://schemas.microsoft.com/office/drawing/2014/main" id="{CE71D5C3-253F-A76B-37AC-6AA8B6E15969}"/>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7725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90EA558-275D-E0FD-5422-A6B13F5C3E54}"/>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3" name="Espaço Reservado para Rodapé 2">
            <a:extLst>
              <a:ext uri="{FF2B5EF4-FFF2-40B4-BE49-F238E27FC236}">
                <a16:creationId xmlns:a16="http://schemas.microsoft.com/office/drawing/2014/main" id="{6054C315-DC2E-F3A1-D92B-0704CDFB7015}"/>
              </a:ext>
            </a:extLst>
          </p:cNvPr>
          <p:cNvSpPr>
            <a:spLocks noGrp="1"/>
          </p:cNvSpPr>
          <p:nvPr>
            <p:ph type="ftr" sz="quarter" idx="11"/>
          </p:nvPr>
        </p:nvSpPr>
        <p:spPr/>
        <p:txBody>
          <a:bodyPr/>
          <a:lstStyle/>
          <a:p>
            <a:endParaRPr lang="pt-PT"/>
          </a:p>
        </p:txBody>
      </p:sp>
      <p:sp>
        <p:nvSpPr>
          <p:cNvPr id="4" name="Espaço Reservado para Número de Slide 3">
            <a:extLst>
              <a:ext uri="{FF2B5EF4-FFF2-40B4-BE49-F238E27FC236}">
                <a16:creationId xmlns:a16="http://schemas.microsoft.com/office/drawing/2014/main" id="{3AB433F4-6C50-934D-1FEE-7B961F40A278}"/>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68581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14D33-EED5-9305-259B-10E50446F8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E92170D1-B90F-9711-329B-C205FD059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FB0501DF-F1F3-7369-DE25-6DCCA7D08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8D73DFF-702E-0BD6-2FA3-86F0B719A608}"/>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6" name="Espaço Reservado para Rodapé 5">
            <a:extLst>
              <a:ext uri="{FF2B5EF4-FFF2-40B4-BE49-F238E27FC236}">
                <a16:creationId xmlns:a16="http://schemas.microsoft.com/office/drawing/2014/main" id="{AD65529C-A136-7319-395B-F2EFCD8C80E7}"/>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80E8D36-D9A9-8202-2FF4-68577D85E4D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88290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FAF28-01C2-73BD-CC64-76887943E1D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90E24D94-7754-D3C1-F579-D578BB7A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a:extLst>
              <a:ext uri="{FF2B5EF4-FFF2-40B4-BE49-F238E27FC236}">
                <a16:creationId xmlns:a16="http://schemas.microsoft.com/office/drawing/2014/main" id="{E1A11BFF-D7CF-2CC7-3117-63FE8B852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0DB0E2B-1737-A4A6-4C66-EBC2B9F38B28}"/>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6" name="Espaço Reservado para Rodapé 5">
            <a:extLst>
              <a:ext uri="{FF2B5EF4-FFF2-40B4-BE49-F238E27FC236}">
                <a16:creationId xmlns:a16="http://schemas.microsoft.com/office/drawing/2014/main" id="{9D60D688-5845-DDE9-A4DE-AB3DBF4493A4}"/>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7448A8-8D01-9DDB-C250-ADF01692C6F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7495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29879FF-E5D2-6F3F-4A8A-70C8C7D8D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44385912-E501-22BB-0733-7A9EE53DB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359C832-7D51-156F-8E37-8FD9FCB7B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19016A6C-2FFE-FD55-2E36-C901D225B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Espaço Reservado para Número de Slide 5">
            <a:extLst>
              <a:ext uri="{FF2B5EF4-FFF2-40B4-BE49-F238E27FC236}">
                <a16:creationId xmlns:a16="http://schemas.microsoft.com/office/drawing/2014/main" id="{815641B4-4FED-BE90-6FED-23024D7D0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42811-E278-4DF6-9162-92F1DCD3E3AA}" type="slidenum">
              <a:rPr lang="pt-PT" smtClean="0"/>
              <a:t>‹nº›</a:t>
            </a:fld>
            <a:endParaRPr lang="pt-PT"/>
          </a:p>
        </p:txBody>
      </p:sp>
    </p:spTree>
    <p:extLst>
      <p:ext uri="{BB962C8B-B14F-4D97-AF65-F5344CB8AC3E}">
        <p14:creationId xmlns:p14="http://schemas.microsoft.com/office/powerpoint/2010/main" val="38316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9DDEE3-4914-2C8C-62D9-14A5E32B19D2}"/>
              </a:ext>
            </a:extLst>
          </p:cNvPr>
          <p:cNvSpPr/>
          <p:nvPr/>
        </p:nvSpPr>
        <p:spPr>
          <a:xfrm>
            <a:off x="5805995" y="269319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Email</a:t>
            </a:r>
          </a:p>
        </p:txBody>
      </p:sp>
      <p:sp>
        <p:nvSpPr>
          <p:cNvPr id="7" name="Retângulo 6">
            <a:extLst>
              <a:ext uri="{FF2B5EF4-FFF2-40B4-BE49-F238E27FC236}">
                <a16:creationId xmlns:a16="http://schemas.microsoft.com/office/drawing/2014/main" id="{38815DD0-82E1-D9AE-B9AE-5BEC0042765E}"/>
              </a:ext>
            </a:extLst>
          </p:cNvPr>
          <p:cNvSpPr/>
          <p:nvPr/>
        </p:nvSpPr>
        <p:spPr>
          <a:xfrm>
            <a:off x="5950590" y="347092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Password</a:t>
            </a:r>
          </a:p>
          <a:p>
            <a:pPr algn="ctr"/>
            <a:endParaRPr lang="pt-PT" dirty="0"/>
          </a:p>
        </p:txBody>
      </p:sp>
      <p:sp>
        <p:nvSpPr>
          <p:cNvPr id="8" name="Retângulo 7">
            <a:extLst>
              <a:ext uri="{FF2B5EF4-FFF2-40B4-BE49-F238E27FC236}">
                <a16:creationId xmlns:a16="http://schemas.microsoft.com/office/drawing/2014/main" id="{058F8D4B-A557-A254-CF16-521CCFD0C4ED}"/>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9" name="Retângulo 8">
            <a:extLst>
              <a:ext uri="{FF2B5EF4-FFF2-40B4-BE49-F238E27FC236}">
                <a16:creationId xmlns:a16="http://schemas.microsoft.com/office/drawing/2014/main" id="{4E19A053-B590-110C-6902-2F88CA03640A}"/>
              </a:ext>
            </a:extLst>
          </p:cNvPr>
          <p:cNvSpPr/>
          <p:nvPr/>
        </p:nvSpPr>
        <p:spPr>
          <a:xfrm>
            <a:off x="6828150" y="4576046"/>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Entrar</a:t>
            </a:r>
          </a:p>
        </p:txBody>
      </p:sp>
      <p:sp>
        <p:nvSpPr>
          <p:cNvPr id="10" name="Retângulo 9">
            <a:extLst>
              <a:ext uri="{FF2B5EF4-FFF2-40B4-BE49-F238E27FC236}">
                <a16:creationId xmlns:a16="http://schemas.microsoft.com/office/drawing/2014/main" id="{5D3E592B-43CE-4E95-FCB9-28864D593C4E}"/>
              </a:ext>
            </a:extLst>
          </p:cNvPr>
          <p:cNvSpPr/>
          <p:nvPr/>
        </p:nvSpPr>
        <p:spPr>
          <a:xfrm>
            <a:off x="6828150" y="5336810"/>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15" name="Retângulo 14">
            <a:extLst>
              <a:ext uri="{FF2B5EF4-FFF2-40B4-BE49-F238E27FC236}">
                <a16:creationId xmlns:a16="http://schemas.microsoft.com/office/drawing/2014/main" id="{A1611AFD-8631-CA8A-3312-3F9B56E5F7E4}"/>
              </a:ext>
            </a:extLst>
          </p:cNvPr>
          <p:cNvSpPr/>
          <p:nvPr/>
        </p:nvSpPr>
        <p:spPr>
          <a:xfrm>
            <a:off x="6543169" y="4125907"/>
            <a:ext cx="3204838" cy="3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i="1" u="sng" dirty="0">
                <a:ln w="0"/>
                <a:solidFill>
                  <a:schemeClr val="tx1"/>
                </a:solidFill>
                <a:effectLst>
                  <a:outerShdw blurRad="38100" dist="19050" dir="2700000" algn="tl" rotWithShape="0">
                    <a:schemeClr val="dk1">
                      <a:alpha val="40000"/>
                    </a:schemeClr>
                  </a:outerShdw>
                </a:effectLst>
              </a:rPr>
              <a:t>Esquece-se da Password</a:t>
            </a:r>
          </a:p>
        </p:txBody>
      </p:sp>
      <p:cxnSp>
        <p:nvCxnSpPr>
          <p:cNvPr id="4" name="Conector reto 3">
            <a:extLst>
              <a:ext uri="{FF2B5EF4-FFF2-40B4-BE49-F238E27FC236}">
                <a16:creationId xmlns:a16="http://schemas.microsoft.com/office/drawing/2014/main" id="{53A3B349-03BF-48DE-26CB-621F6258016E}"/>
              </a:ext>
            </a:extLst>
          </p:cNvPr>
          <p:cNvCxnSpPr>
            <a:cxnSpLocks/>
          </p:cNvCxnSpPr>
          <p:nvPr/>
        </p:nvCxnSpPr>
        <p:spPr>
          <a:xfrm>
            <a:off x="5805995" y="1887523"/>
            <a:ext cx="0" cy="4681057"/>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3F255155-E16D-6802-DBD3-DB9763ABE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81" y="2406620"/>
            <a:ext cx="3799870" cy="391216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reto 12">
            <a:extLst>
              <a:ext uri="{FF2B5EF4-FFF2-40B4-BE49-F238E27FC236}">
                <a16:creationId xmlns:a16="http://schemas.microsoft.com/office/drawing/2014/main" id="{8752EF9B-B796-D6C0-512F-C2D31245D116}"/>
              </a:ext>
            </a:extLst>
          </p:cNvPr>
          <p:cNvCxnSpPr>
            <a:cxnSpLocks/>
          </p:cNvCxnSpPr>
          <p:nvPr/>
        </p:nvCxnSpPr>
        <p:spPr>
          <a:xfrm>
            <a:off x="6988029" y="3330429"/>
            <a:ext cx="275997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9F04CE71-E001-2E62-5CCB-084F2577BAD1}"/>
              </a:ext>
            </a:extLst>
          </p:cNvPr>
          <p:cNvCxnSpPr>
            <a:cxnSpLocks/>
          </p:cNvCxnSpPr>
          <p:nvPr/>
        </p:nvCxnSpPr>
        <p:spPr>
          <a:xfrm>
            <a:off x="7055141" y="4028114"/>
            <a:ext cx="2778154"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8264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Mensagens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99242049-99DA-28CC-D0ED-49C6C60154B9}"/>
              </a:ext>
            </a:extLst>
          </p:cNvPr>
          <p:cNvCxnSpPr>
            <a:cxnSpLocks/>
          </p:cNvCxnSpPr>
          <p:nvPr/>
        </p:nvCxnSpPr>
        <p:spPr>
          <a:xfrm>
            <a:off x="4659501" y="1726181"/>
            <a:ext cx="0" cy="5086201"/>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45971BB-95E0-D677-D6D1-8678D433F65B}"/>
              </a:ext>
            </a:extLst>
          </p:cNvPr>
          <p:cNvSpPr/>
          <p:nvPr/>
        </p:nvSpPr>
        <p:spPr>
          <a:xfrm>
            <a:off x="2595234" y="2701903"/>
            <a:ext cx="1317443" cy="540084"/>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t>Utilizador A</a:t>
            </a:r>
          </a:p>
        </p:txBody>
      </p:sp>
      <p:cxnSp>
        <p:nvCxnSpPr>
          <p:cNvPr id="13" name="Conector reto 12">
            <a:extLst>
              <a:ext uri="{FF2B5EF4-FFF2-40B4-BE49-F238E27FC236}">
                <a16:creationId xmlns:a16="http://schemas.microsoft.com/office/drawing/2014/main" id="{B7BD25AF-2652-08B7-39B6-6116C3428C4C}"/>
              </a:ext>
            </a:extLst>
          </p:cNvPr>
          <p:cNvCxnSpPr>
            <a:cxnSpLocks/>
          </p:cNvCxnSpPr>
          <p:nvPr/>
        </p:nvCxnSpPr>
        <p:spPr>
          <a:xfrm>
            <a:off x="2239861" y="2115217"/>
            <a:ext cx="1876279"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3CD87FC7-4FB1-246C-19D1-61690C915356}"/>
              </a:ext>
            </a:extLst>
          </p:cNvPr>
          <p:cNvSpPr/>
          <p:nvPr/>
        </p:nvSpPr>
        <p:spPr>
          <a:xfrm>
            <a:off x="1747257" y="1829505"/>
            <a:ext cx="2827088" cy="20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Pesquisar utlilzador</a:t>
            </a:r>
          </a:p>
        </p:txBody>
      </p:sp>
      <p:sp>
        <p:nvSpPr>
          <p:cNvPr id="20" name="Retângulo 19">
            <a:extLst>
              <a:ext uri="{FF2B5EF4-FFF2-40B4-BE49-F238E27FC236}">
                <a16:creationId xmlns:a16="http://schemas.microsoft.com/office/drawing/2014/main" id="{DA771AF8-DCA2-8AB3-D41B-DF7509ADFB75}"/>
              </a:ext>
            </a:extLst>
          </p:cNvPr>
          <p:cNvSpPr/>
          <p:nvPr/>
        </p:nvSpPr>
        <p:spPr>
          <a:xfrm>
            <a:off x="2595233" y="3537858"/>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Utilizador B</a:t>
            </a:r>
          </a:p>
        </p:txBody>
      </p:sp>
      <p:sp>
        <p:nvSpPr>
          <p:cNvPr id="21" name="Retângulo 20">
            <a:extLst>
              <a:ext uri="{FF2B5EF4-FFF2-40B4-BE49-F238E27FC236}">
                <a16:creationId xmlns:a16="http://schemas.microsoft.com/office/drawing/2014/main" id="{FDE26323-69E9-58A0-3DCB-3F4D03468131}"/>
              </a:ext>
            </a:extLst>
          </p:cNvPr>
          <p:cNvSpPr/>
          <p:nvPr/>
        </p:nvSpPr>
        <p:spPr>
          <a:xfrm>
            <a:off x="6275170" y="2087947"/>
            <a:ext cx="3154260" cy="407558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tângulo 21">
            <a:extLst>
              <a:ext uri="{FF2B5EF4-FFF2-40B4-BE49-F238E27FC236}">
                <a16:creationId xmlns:a16="http://schemas.microsoft.com/office/drawing/2014/main" id="{2925BBE2-F6B9-EC97-2E5E-6D7B9A615648}"/>
              </a:ext>
            </a:extLst>
          </p:cNvPr>
          <p:cNvSpPr/>
          <p:nvPr/>
        </p:nvSpPr>
        <p:spPr>
          <a:xfrm>
            <a:off x="8109688" y="5275517"/>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3" name="Retângulo 22">
            <a:extLst>
              <a:ext uri="{FF2B5EF4-FFF2-40B4-BE49-F238E27FC236}">
                <a16:creationId xmlns:a16="http://schemas.microsoft.com/office/drawing/2014/main" id="{158BF9AF-C6CF-7010-01F7-24747FDAA138}"/>
              </a:ext>
            </a:extLst>
          </p:cNvPr>
          <p:cNvSpPr/>
          <p:nvPr/>
        </p:nvSpPr>
        <p:spPr>
          <a:xfrm>
            <a:off x="6563521" y="5605037"/>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12" name="Retângulo 11">
            <a:extLst>
              <a:ext uri="{FF2B5EF4-FFF2-40B4-BE49-F238E27FC236}">
                <a16:creationId xmlns:a16="http://schemas.microsoft.com/office/drawing/2014/main" id="{CC74C70A-8D7C-9C30-0C37-C3536BD133C5}"/>
              </a:ext>
            </a:extLst>
          </p:cNvPr>
          <p:cNvSpPr/>
          <p:nvPr/>
        </p:nvSpPr>
        <p:spPr>
          <a:xfrm>
            <a:off x="6264949" y="6223203"/>
            <a:ext cx="3154257"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14" name="Seta: para a Direita 13">
            <a:extLst>
              <a:ext uri="{FF2B5EF4-FFF2-40B4-BE49-F238E27FC236}">
                <a16:creationId xmlns:a16="http://schemas.microsoft.com/office/drawing/2014/main" id="{A9E723E4-1090-EB46-D0B1-A06D7B4379C8}"/>
              </a:ext>
            </a:extLst>
          </p:cNvPr>
          <p:cNvSpPr/>
          <p:nvPr/>
        </p:nvSpPr>
        <p:spPr>
          <a:xfrm>
            <a:off x="9083442" y="6344147"/>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Tree>
    <p:extLst>
      <p:ext uri="{BB962C8B-B14F-4D97-AF65-F5344CB8AC3E}">
        <p14:creationId xmlns:p14="http://schemas.microsoft.com/office/powerpoint/2010/main" val="246548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a:p>
            <a:pPr algn="ctr"/>
            <a:r>
              <a:rPr lang="pt-PT" dirty="0">
                <a:latin typeface="Arial Black" panose="020B0A04020102020204" pitchFamily="34" charset="0"/>
              </a:rPr>
              <a:t>Perfil</a:t>
            </a:r>
          </a:p>
          <a:p>
            <a:pPr algn="ctr"/>
            <a:endParaRPr lang="pt-PT" u="sng" dirty="0">
              <a:latin typeface="Arial Black" panose="020B0A04020102020204" pitchFamily="34" charset="0"/>
            </a:endParaRP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2995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6" name="Retângulo 5">
            <a:extLst>
              <a:ext uri="{FF2B5EF4-FFF2-40B4-BE49-F238E27FC236}">
                <a16:creationId xmlns:a16="http://schemas.microsoft.com/office/drawing/2014/main" id="{2D0E74C3-62AC-F024-9884-D2D976BCDA46}"/>
              </a:ext>
            </a:extLst>
          </p:cNvPr>
          <p:cNvSpPr/>
          <p:nvPr/>
        </p:nvSpPr>
        <p:spPr>
          <a:xfrm>
            <a:off x="2514444" y="1926669"/>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11" name="Retângulo 10">
            <a:extLst>
              <a:ext uri="{FF2B5EF4-FFF2-40B4-BE49-F238E27FC236}">
                <a16:creationId xmlns:a16="http://schemas.microsoft.com/office/drawing/2014/main" id="{C80B36BA-33BE-EF5E-8E3D-EC8833CB5144}"/>
              </a:ext>
            </a:extLst>
          </p:cNvPr>
          <p:cNvSpPr/>
          <p:nvPr/>
        </p:nvSpPr>
        <p:spPr>
          <a:xfrm>
            <a:off x="4870444" y="2441162"/>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12" name="Retângulo 11">
            <a:extLst>
              <a:ext uri="{FF2B5EF4-FFF2-40B4-BE49-F238E27FC236}">
                <a16:creationId xmlns:a16="http://schemas.microsoft.com/office/drawing/2014/main" id="{363D3452-6510-C2BF-168D-0272FC1D0865}"/>
              </a:ext>
            </a:extLst>
          </p:cNvPr>
          <p:cNvSpPr/>
          <p:nvPr/>
        </p:nvSpPr>
        <p:spPr>
          <a:xfrm>
            <a:off x="4870444" y="3260594"/>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13" name="Retângulo 12">
            <a:extLst>
              <a:ext uri="{FF2B5EF4-FFF2-40B4-BE49-F238E27FC236}">
                <a16:creationId xmlns:a16="http://schemas.microsoft.com/office/drawing/2014/main" id="{B42E6B90-AF3C-1B1E-E0BC-2EBA1B0180FE}"/>
              </a:ext>
            </a:extLst>
          </p:cNvPr>
          <p:cNvSpPr/>
          <p:nvPr/>
        </p:nvSpPr>
        <p:spPr>
          <a:xfrm>
            <a:off x="4870444" y="4080026"/>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Tree>
    <p:extLst>
      <p:ext uri="{BB962C8B-B14F-4D97-AF65-F5344CB8AC3E}">
        <p14:creationId xmlns:p14="http://schemas.microsoft.com/office/powerpoint/2010/main" val="342587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14" name="Retângulo 13">
            <a:extLst>
              <a:ext uri="{FF2B5EF4-FFF2-40B4-BE49-F238E27FC236}">
                <a16:creationId xmlns:a16="http://schemas.microsoft.com/office/drawing/2014/main" id="{D117482C-67FD-0129-7250-1910D955838B}"/>
              </a:ext>
            </a:extLst>
          </p:cNvPr>
          <p:cNvSpPr/>
          <p:nvPr/>
        </p:nvSpPr>
        <p:spPr>
          <a:xfrm>
            <a:off x="2930770" y="322335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24" name="Retângulo 23">
            <a:extLst>
              <a:ext uri="{FF2B5EF4-FFF2-40B4-BE49-F238E27FC236}">
                <a16:creationId xmlns:a16="http://schemas.microsoft.com/office/drawing/2014/main" id="{955F6866-04BE-0A01-A0DC-486642AE40E9}"/>
              </a:ext>
            </a:extLst>
          </p:cNvPr>
          <p:cNvSpPr/>
          <p:nvPr/>
        </p:nvSpPr>
        <p:spPr>
          <a:xfrm>
            <a:off x="2268516" y="5844619"/>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cxnSp>
        <p:nvCxnSpPr>
          <p:cNvPr id="26" name="Conector reto 25">
            <a:extLst>
              <a:ext uri="{FF2B5EF4-FFF2-40B4-BE49-F238E27FC236}">
                <a16:creationId xmlns:a16="http://schemas.microsoft.com/office/drawing/2014/main" id="{27564508-3AA3-BA00-883A-D33291B32DD4}"/>
              </a:ext>
            </a:extLst>
          </p:cNvPr>
          <p:cNvCxnSpPr/>
          <p:nvPr/>
        </p:nvCxnSpPr>
        <p:spPr>
          <a:xfrm flipH="1">
            <a:off x="3016617" y="354339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Retângulo 27">
            <a:extLst>
              <a:ext uri="{FF2B5EF4-FFF2-40B4-BE49-F238E27FC236}">
                <a16:creationId xmlns:a16="http://schemas.microsoft.com/office/drawing/2014/main" id="{9E820A05-585E-9F3C-1543-DA6FB2E62943}"/>
              </a:ext>
            </a:extLst>
          </p:cNvPr>
          <p:cNvSpPr/>
          <p:nvPr/>
        </p:nvSpPr>
        <p:spPr>
          <a:xfrm>
            <a:off x="2844922" y="506740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29" name="Conector reto 28">
            <a:extLst>
              <a:ext uri="{FF2B5EF4-FFF2-40B4-BE49-F238E27FC236}">
                <a16:creationId xmlns:a16="http://schemas.microsoft.com/office/drawing/2014/main" id="{245BD539-7F5E-14BB-A92C-4D7ACC3C9769}"/>
              </a:ext>
            </a:extLst>
          </p:cNvPr>
          <p:cNvCxnSpPr/>
          <p:nvPr/>
        </p:nvCxnSpPr>
        <p:spPr>
          <a:xfrm flipH="1">
            <a:off x="2930769" y="538744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CC4799E4-E617-D485-358D-C37AE0E56256}"/>
              </a:ext>
            </a:extLst>
          </p:cNvPr>
          <p:cNvSpPr/>
          <p:nvPr/>
        </p:nvSpPr>
        <p:spPr>
          <a:xfrm>
            <a:off x="6420303" y="2913922"/>
            <a:ext cx="4152160" cy="343651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1" name="Retângulo 30">
            <a:extLst>
              <a:ext uri="{FF2B5EF4-FFF2-40B4-BE49-F238E27FC236}">
                <a16:creationId xmlns:a16="http://schemas.microsoft.com/office/drawing/2014/main" id="{E716B86A-3C9B-8153-EAF5-359B608AE3D6}"/>
              </a:ext>
            </a:extLst>
          </p:cNvPr>
          <p:cNvSpPr/>
          <p:nvPr/>
        </p:nvSpPr>
        <p:spPr>
          <a:xfrm>
            <a:off x="7215105" y="239701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32" name="Retângulo 31">
            <a:extLst>
              <a:ext uri="{FF2B5EF4-FFF2-40B4-BE49-F238E27FC236}">
                <a16:creationId xmlns:a16="http://schemas.microsoft.com/office/drawing/2014/main" id="{D0F65294-D19A-D4C7-4B6E-769F7E385A11}"/>
              </a:ext>
            </a:extLst>
          </p:cNvPr>
          <p:cNvSpPr/>
          <p:nvPr/>
        </p:nvSpPr>
        <p:spPr>
          <a:xfrm>
            <a:off x="2930770" y="370203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3" name="Conector reto 32">
            <a:extLst>
              <a:ext uri="{FF2B5EF4-FFF2-40B4-BE49-F238E27FC236}">
                <a16:creationId xmlns:a16="http://schemas.microsoft.com/office/drawing/2014/main" id="{D4C7D608-861C-C882-24EE-2FFFCCA2A317}"/>
              </a:ext>
            </a:extLst>
          </p:cNvPr>
          <p:cNvCxnSpPr/>
          <p:nvPr/>
        </p:nvCxnSpPr>
        <p:spPr>
          <a:xfrm flipH="1">
            <a:off x="3016617" y="402207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4" name="Retângulo 33">
            <a:extLst>
              <a:ext uri="{FF2B5EF4-FFF2-40B4-BE49-F238E27FC236}">
                <a16:creationId xmlns:a16="http://schemas.microsoft.com/office/drawing/2014/main" id="{F0A98C35-6F9E-01C7-FDDA-0D1A1007DCF6}"/>
              </a:ext>
            </a:extLst>
          </p:cNvPr>
          <p:cNvSpPr/>
          <p:nvPr/>
        </p:nvSpPr>
        <p:spPr>
          <a:xfrm>
            <a:off x="2995644" y="443406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Maximo Membros</a:t>
            </a:r>
          </a:p>
        </p:txBody>
      </p:sp>
      <p:cxnSp>
        <p:nvCxnSpPr>
          <p:cNvPr id="35" name="Conector reto 34">
            <a:extLst>
              <a:ext uri="{FF2B5EF4-FFF2-40B4-BE49-F238E27FC236}">
                <a16:creationId xmlns:a16="http://schemas.microsoft.com/office/drawing/2014/main" id="{F2C1B021-B969-C036-27D6-A067FFC78938}"/>
              </a:ext>
            </a:extLst>
          </p:cNvPr>
          <p:cNvCxnSpPr/>
          <p:nvPr/>
        </p:nvCxnSpPr>
        <p:spPr>
          <a:xfrm flipH="1">
            <a:off x="2995644" y="490252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9" name="Retângulo 48">
            <a:extLst>
              <a:ext uri="{FF2B5EF4-FFF2-40B4-BE49-F238E27FC236}">
                <a16:creationId xmlns:a16="http://schemas.microsoft.com/office/drawing/2014/main" id="{44A498A3-8721-DBAC-F577-04A2267E8CF8}"/>
              </a:ext>
            </a:extLst>
          </p:cNvPr>
          <p:cNvSpPr/>
          <p:nvPr/>
        </p:nvSpPr>
        <p:spPr>
          <a:xfrm>
            <a:off x="2322112" y="2419102"/>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4019901" y="2419102"/>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53" name="Seta: para a Esquerda 52">
            <a:extLst>
              <a:ext uri="{FF2B5EF4-FFF2-40B4-BE49-F238E27FC236}">
                <a16:creationId xmlns:a16="http://schemas.microsoft.com/office/drawing/2014/main" id="{8FFBF80F-5D2A-B97C-518F-4C51818CC40E}"/>
              </a:ext>
            </a:extLst>
          </p:cNvPr>
          <p:cNvSpPr/>
          <p:nvPr/>
        </p:nvSpPr>
        <p:spPr>
          <a:xfrm>
            <a:off x="11098567" y="225434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10613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49" name="Retângulo 48">
            <a:extLst>
              <a:ext uri="{FF2B5EF4-FFF2-40B4-BE49-F238E27FC236}">
                <a16:creationId xmlns:a16="http://schemas.microsoft.com/office/drawing/2014/main" id="{44A498A3-8721-DBAC-F577-04A2267E8CF8}"/>
              </a:ext>
            </a:extLst>
          </p:cNvPr>
          <p:cNvSpPr/>
          <p:nvPr/>
        </p:nvSpPr>
        <p:spPr>
          <a:xfrm>
            <a:off x="2546123" y="242837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4346173" y="242837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6" name="Seta: para a Esquerda 5">
            <a:extLst>
              <a:ext uri="{FF2B5EF4-FFF2-40B4-BE49-F238E27FC236}">
                <a16:creationId xmlns:a16="http://schemas.microsoft.com/office/drawing/2014/main" id="{7288E3ED-8FDA-D7E4-0DE2-ACAE5F7ACF37}"/>
              </a:ext>
            </a:extLst>
          </p:cNvPr>
          <p:cNvSpPr/>
          <p:nvPr/>
        </p:nvSpPr>
        <p:spPr>
          <a:xfrm>
            <a:off x="6142139" y="3467800"/>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2" name="Conector reto 11">
            <a:extLst>
              <a:ext uri="{FF2B5EF4-FFF2-40B4-BE49-F238E27FC236}">
                <a16:creationId xmlns:a16="http://schemas.microsoft.com/office/drawing/2014/main" id="{BF925519-C7AC-8138-AC30-306064383DDD}"/>
              </a:ext>
            </a:extLst>
          </p:cNvPr>
          <p:cNvCxnSpPr/>
          <p:nvPr/>
        </p:nvCxnSpPr>
        <p:spPr>
          <a:xfrm>
            <a:off x="2684242" y="4485210"/>
            <a:ext cx="3370364"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B035E341-43C9-32CA-4998-0AA2EC1E81BB}"/>
              </a:ext>
            </a:extLst>
          </p:cNvPr>
          <p:cNvSpPr/>
          <p:nvPr/>
        </p:nvSpPr>
        <p:spPr>
          <a:xfrm>
            <a:off x="3070003" y="4171950"/>
            <a:ext cx="2686050" cy="29472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 do membro</a:t>
            </a:r>
          </a:p>
        </p:txBody>
      </p:sp>
      <p:sp>
        <p:nvSpPr>
          <p:cNvPr id="16" name="Retângulo 15">
            <a:extLst>
              <a:ext uri="{FF2B5EF4-FFF2-40B4-BE49-F238E27FC236}">
                <a16:creationId xmlns:a16="http://schemas.microsoft.com/office/drawing/2014/main" id="{4096AA91-62CE-03D8-D3A7-CA7275FE42FC}"/>
              </a:ext>
            </a:extLst>
          </p:cNvPr>
          <p:cNvSpPr/>
          <p:nvPr/>
        </p:nvSpPr>
        <p:spPr>
          <a:xfrm>
            <a:off x="3386108" y="478717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Convidar</a:t>
            </a:r>
          </a:p>
        </p:txBody>
      </p:sp>
    </p:spTree>
    <p:extLst>
      <p:ext uri="{BB962C8B-B14F-4D97-AF65-F5344CB8AC3E}">
        <p14:creationId xmlns:p14="http://schemas.microsoft.com/office/powerpoint/2010/main" val="159705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49" name="Retângulo 48">
            <a:extLst>
              <a:ext uri="{FF2B5EF4-FFF2-40B4-BE49-F238E27FC236}">
                <a16:creationId xmlns:a16="http://schemas.microsoft.com/office/drawing/2014/main" id="{44A498A3-8721-DBAC-F577-04A2267E8CF8}"/>
              </a:ext>
            </a:extLst>
          </p:cNvPr>
          <p:cNvSpPr/>
          <p:nvPr/>
        </p:nvSpPr>
        <p:spPr>
          <a:xfrm>
            <a:off x="2581755" y="2341668"/>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4355698" y="2341668"/>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6" name="Seta: para a Esquerda 5">
            <a:extLst>
              <a:ext uri="{FF2B5EF4-FFF2-40B4-BE49-F238E27FC236}">
                <a16:creationId xmlns:a16="http://schemas.microsoft.com/office/drawing/2014/main" id="{7288E3ED-8FDA-D7E4-0DE2-ACAE5F7ACF37}"/>
              </a:ext>
            </a:extLst>
          </p:cNvPr>
          <p:cNvSpPr/>
          <p:nvPr/>
        </p:nvSpPr>
        <p:spPr>
          <a:xfrm>
            <a:off x="6337818" y="3189872"/>
            <a:ext cx="507507" cy="380881"/>
          </a:xfrm>
          <a:prstGeom prst="leftArrow">
            <a:avLst/>
          </a:prstGeom>
          <a:solidFill>
            <a:srgbClr val="C01722"/>
          </a:solid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3" name="Imagem 12">
            <a:extLst>
              <a:ext uri="{FF2B5EF4-FFF2-40B4-BE49-F238E27FC236}">
                <a16:creationId xmlns:a16="http://schemas.microsoft.com/office/drawing/2014/main" id="{24722698-40B0-F808-EBC9-CA394B1FD40C}"/>
              </a:ext>
            </a:extLst>
          </p:cNvPr>
          <p:cNvPicPr>
            <a:picLocks noChangeAspect="1"/>
          </p:cNvPicPr>
          <p:nvPr/>
        </p:nvPicPr>
        <p:blipFill>
          <a:blip r:embed="rId3"/>
          <a:stretch>
            <a:fillRect/>
          </a:stretch>
        </p:blipFill>
        <p:spPr>
          <a:xfrm>
            <a:off x="3126668" y="3295183"/>
            <a:ext cx="1905000" cy="1724025"/>
          </a:xfrm>
          <a:prstGeom prst="rect">
            <a:avLst/>
          </a:prstGeom>
        </p:spPr>
      </p:pic>
    </p:spTree>
    <p:extLst>
      <p:ext uri="{BB962C8B-B14F-4D97-AF65-F5344CB8AC3E}">
        <p14:creationId xmlns:p14="http://schemas.microsoft.com/office/powerpoint/2010/main" val="2138034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1469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94225"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399945" y="292700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12" name="Retângulo 11">
            <a:extLst>
              <a:ext uri="{FF2B5EF4-FFF2-40B4-BE49-F238E27FC236}">
                <a16:creationId xmlns:a16="http://schemas.microsoft.com/office/drawing/2014/main" id="{4459E60C-72CD-AD4C-F83B-B04CE6193BAC}"/>
              </a:ext>
            </a:extLst>
          </p:cNvPr>
          <p:cNvSpPr/>
          <p:nvPr/>
        </p:nvSpPr>
        <p:spPr>
          <a:xfrm>
            <a:off x="2950697" y="4967538"/>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Participar</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485792" y="32470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4459654" y="295873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4553403" y="327344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919930" y="2617755"/>
            <a:ext cx="4152160" cy="3657553"/>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7914364" y="2740804"/>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413684" y="365194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464235" y="39328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020887" y="1751954"/>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4467556" y="361280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4553403" y="39328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EF1E9D82-C715-FCA1-8D57-A6B5BA06870A}"/>
              </a:ext>
            </a:extLst>
          </p:cNvPr>
          <p:cNvSpPr/>
          <p:nvPr/>
        </p:nvSpPr>
        <p:spPr>
          <a:xfrm>
            <a:off x="2378388" y="415697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1F9BCB59-3C66-33D2-A26D-654722FE5236}"/>
              </a:ext>
            </a:extLst>
          </p:cNvPr>
          <p:cNvCxnSpPr/>
          <p:nvPr/>
        </p:nvCxnSpPr>
        <p:spPr>
          <a:xfrm flipH="1">
            <a:off x="2464235" y="447701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89310DC1-FAF1-9DEC-B122-F6246F87CECA}"/>
              </a:ext>
            </a:extLst>
          </p:cNvPr>
          <p:cNvSpPr/>
          <p:nvPr/>
        </p:nvSpPr>
        <p:spPr>
          <a:xfrm>
            <a:off x="4531847" y="412649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710A331D-5A50-82F1-F683-A01E5A300E27}"/>
              </a:ext>
            </a:extLst>
          </p:cNvPr>
          <p:cNvCxnSpPr/>
          <p:nvPr/>
        </p:nvCxnSpPr>
        <p:spPr>
          <a:xfrm flipH="1">
            <a:off x="4553402" y="4446531"/>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2114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1469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375701" y="218933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461548" y="250937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4435410" y="222107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4529159" y="253578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636022" y="1891257"/>
            <a:ext cx="4152160" cy="3657553"/>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7742447" y="2014306"/>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289853" y="290561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375700" y="32256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020887" y="1751954"/>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4443312" y="287513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4529159" y="319517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EF1E9D82-C715-FCA1-8D57-A6B5BA06870A}"/>
              </a:ext>
            </a:extLst>
          </p:cNvPr>
          <p:cNvSpPr/>
          <p:nvPr/>
        </p:nvSpPr>
        <p:spPr>
          <a:xfrm>
            <a:off x="2354144" y="341930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1F9BCB59-3C66-33D2-A26D-654722FE5236}"/>
              </a:ext>
            </a:extLst>
          </p:cNvPr>
          <p:cNvCxnSpPr/>
          <p:nvPr/>
        </p:nvCxnSpPr>
        <p:spPr>
          <a:xfrm flipH="1">
            <a:off x="2439991" y="373934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89310DC1-FAF1-9DEC-B122-F6246F87CECA}"/>
              </a:ext>
            </a:extLst>
          </p:cNvPr>
          <p:cNvSpPr/>
          <p:nvPr/>
        </p:nvSpPr>
        <p:spPr>
          <a:xfrm>
            <a:off x="4507603" y="338882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710A331D-5A50-82F1-F683-A01E5A300E27}"/>
              </a:ext>
            </a:extLst>
          </p:cNvPr>
          <p:cNvCxnSpPr/>
          <p:nvPr/>
        </p:nvCxnSpPr>
        <p:spPr>
          <a:xfrm flipH="1">
            <a:off x="4529158" y="370886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BFC6EF4-B7EC-9798-C2E3-9EBB43E9FD5F}"/>
              </a:ext>
            </a:extLst>
          </p:cNvPr>
          <p:cNvSpPr/>
          <p:nvPr/>
        </p:nvSpPr>
        <p:spPr>
          <a:xfrm>
            <a:off x="3227113" y="404557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Vencedor</a:t>
            </a:r>
          </a:p>
        </p:txBody>
      </p:sp>
      <p:cxnSp>
        <p:nvCxnSpPr>
          <p:cNvPr id="13" name="Conector reto 12">
            <a:extLst>
              <a:ext uri="{FF2B5EF4-FFF2-40B4-BE49-F238E27FC236}">
                <a16:creationId xmlns:a16="http://schemas.microsoft.com/office/drawing/2014/main" id="{B771D2F6-5904-853D-B590-9885EB41782D}"/>
              </a:ext>
            </a:extLst>
          </p:cNvPr>
          <p:cNvCxnSpPr/>
          <p:nvPr/>
        </p:nvCxnSpPr>
        <p:spPr>
          <a:xfrm flipH="1">
            <a:off x="3312960" y="4365615"/>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0969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644555" y="27596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730402" y="307973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2510960" y="440939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2596807" y="481232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977201" y="2560716"/>
            <a:ext cx="4152160" cy="3441021"/>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8078929" y="2679447"/>
            <a:ext cx="1856349" cy="403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596807" y="327457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682654" y="359461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2524878" y="381831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2610725" y="413835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6" name="Retângulo 5">
            <a:extLst>
              <a:ext uri="{FF2B5EF4-FFF2-40B4-BE49-F238E27FC236}">
                <a16:creationId xmlns:a16="http://schemas.microsoft.com/office/drawing/2014/main" id="{302A71CA-B4FB-CA21-A402-BD077A5BEE28}"/>
              </a:ext>
            </a:extLst>
          </p:cNvPr>
          <p:cNvSpPr/>
          <p:nvPr/>
        </p:nvSpPr>
        <p:spPr>
          <a:xfrm>
            <a:off x="2510960" y="498076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 chave</a:t>
            </a:r>
          </a:p>
        </p:txBody>
      </p:sp>
      <p:cxnSp>
        <p:nvCxnSpPr>
          <p:cNvPr id="10" name="Conector reto 9">
            <a:extLst>
              <a:ext uri="{FF2B5EF4-FFF2-40B4-BE49-F238E27FC236}">
                <a16:creationId xmlns:a16="http://schemas.microsoft.com/office/drawing/2014/main" id="{36928BA9-C7D7-F77E-70EC-DD7EE3D0ECA2}"/>
              </a:ext>
            </a:extLst>
          </p:cNvPr>
          <p:cNvCxnSpPr/>
          <p:nvPr/>
        </p:nvCxnSpPr>
        <p:spPr>
          <a:xfrm flipH="1">
            <a:off x="2596807" y="530080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4" name="Retângulo 23">
            <a:extLst>
              <a:ext uri="{FF2B5EF4-FFF2-40B4-BE49-F238E27FC236}">
                <a16:creationId xmlns:a16="http://schemas.microsoft.com/office/drawing/2014/main" id="{17AFFBB8-FFCA-101F-7FC8-53B078744032}"/>
              </a:ext>
            </a:extLst>
          </p:cNvPr>
          <p:cNvSpPr/>
          <p:nvPr/>
        </p:nvSpPr>
        <p:spPr>
          <a:xfrm>
            <a:off x="4663813" y="27596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Membros</a:t>
            </a:r>
          </a:p>
        </p:txBody>
      </p:sp>
      <p:cxnSp>
        <p:nvCxnSpPr>
          <p:cNvPr id="25" name="Conector reto 24">
            <a:extLst>
              <a:ext uri="{FF2B5EF4-FFF2-40B4-BE49-F238E27FC236}">
                <a16:creationId xmlns:a16="http://schemas.microsoft.com/office/drawing/2014/main" id="{1D3EE927-E401-7D26-527D-CD29F09C87F4}"/>
              </a:ext>
            </a:extLst>
          </p:cNvPr>
          <p:cNvCxnSpPr/>
          <p:nvPr/>
        </p:nvCxnSpPr>
        <p:spPr>
          <a:xfrm flipH="1">
            <a:off x="4749660" y="307973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Tree>
    <p:extLst>
      <p:ext uri="{BB962C8B-B14F-4D97-AF65-F5344CB8AC3E}">
        <p14:creationId xmlns:p14="http://schemas.microsoft.com/office/powerpoint/2010/main" val="283188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116424" y="237154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271154"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2197856" y="3520911"/>
            <a:ext cx="4518349" cy="1370670"/>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3487901" y="3639642"/>
            <a:ext cx="1856349" cy="135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4" name="Retângulo 23">
            <a:extLst>
              <a:ext uri="{FF2B5EF4-FFF2-40B4-BE49-F238E27FC236}">
                <a16:creationId xmlns:a16="http://schemas.microsoft.com/office/drawing/2014/main" id="{17AFFBB8-FFCA-101F-7FC8-53B078744032}"/>
              </a:ext>
            </a:extLst>
          </p:cNvPr>
          <p:cNvSpPr/>
          <p:nvPr/>
        </p:nvSpPr>
        <p:spPr>
          <a:xfrm>
            <a:off x="4207693" y="233835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Responsavel pela Tarefa</a:t>
            </a:r>
          </a:p>
        </p:txBody>
      </p:sp>
      <p:cxnSp>
        <p:nvCxnSpPr>
          <p:cNvPr id="25" name="Conector reto 24">
            <a:extLst>
              <a:ext uri="{FF2B5EF4-FFF2-40B4-BE49-F238E27FC236}">
                <a16:creationId xmlns:a16="http://schemas.microsoft.com/office/drawing/2014/main" id="{1D3EE927-E401-7D26-527D-CD29F09C87F4}"/>
              </a:ext>
            </a:extLst>
          </p:cNvPr>
          <p:cNvCxnSpPr/>
          <p:nvPr/>
        </p:nvCxnSpPr>
        <p:spPr>
          <a:xfrm flipH="1">
            <a:off x="4534366"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12" name="Retângulo 11">
            <a:extLst>
              <a:ext uri="{FF2B5EF4-FFF2-40B4-BE49-F238E27FC236}">
                <a16:creationId xmlns:a16="http://schemas.microsoft.com/office/drawing/2014/main" id="{EC6588FC-35EC-F17F-0DA1-CB2019D728CE}"/>
              </a:ext>
            </a:extLst>
          </p:cNvPr>
          <p:cNvSpPr/>
          <p:nvPr/>
        </p:nvSpPr>
        <p:spPr>
          <a:xfrm>
            <a:off x="1991796" y="5014690"/>
            <a:ext cx="2215897" cy="479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Executores Adicionais</a:t>
            </a:r>
          </a:p>
        </p:txBody>
      </p:sp>
      <p:cxnSp>
        <p:nvCxnSpPr>
          <p:cNvPr id="13" name="Conector reto 12">
            <a:extLst>
              <a:ext uri="{FF2B5EF4-FFF2-40B4-BE49-F238E27FC236}">
                <a16:creationId xmlns:a16="http://schemas.microsoft.com/office/drawing/2014/main" id="{B2FAFEBA-853D-3CC0-091D-5A6345816473}"/>
              </a:ext>
            </a:extLst>
          </p:cNvPr>
          <p:cNvCxnSpPr>
            <a:cxnSpLocks/>
          </p:cNvCxnSpPr>
          <p:nvPr/>
        </p:nvCxnSpPr>
        <p:spPr>
          <a:xfrm flipH="1">
            <a:off x="2197855" y="5415187"/>
            <a:ext cx="2009838"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402A77C2-E1A4-E8F9-C1A8-0D0E4270E12B}"/>
              </a:ext>
            </a:extLst>
          </p:cNvPr>
          <p:cNvSpPr/>
          <p:nvPr/>
        </p:nvSpPr>
        <p:spPr>
          <a:xfrm>
            <a:off x="4534367" y="4955002"/>
            <a:ext cx="2009837" cy="543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Precedente(lista de tarefas)</a:t>
            </a:r>
          </a:p>
        </p:txBody>
      </p:sp>
      <p:cxnSp>
        <p:nvCxnSpPr>
          <p:cNvPr id="35" name="Conector reto 34">
            <a:extLst>
              <a:ext uri="{FF2B5EF4-FFF2-40B4-BE49-F238E27FC236}">
                <a16:creationId xmlns:a16="http://schemas.microsoft.com/office/drawing/2014/main" id="{998FDBEF-D725-C29D-08FA-5A098A3091C2}"/>
              </a:ext>
            </a:extLst>
          </p:cNvPr>
          <p:cNvCxnSpPr>
            <a:cxnSpLocks/>
          </p:cNvCxnSpPr>
          <p:nvPr/>
        </p:nvCxnSpPr>
        <p:spPr>
          <a:xfrm>
            <a:off x="4416074" y="5497296"/>
            <a:ext cx="2009837" cy="0"/>
          </a:xfrm>
          <a:prstGeom prst="line">
            <a:avLst/>
          </a:prstGeom>
        </p:spPr>
        <p:style>
          <a:lnRef idx="1">
            <a:schemeClr val="accent3"/>
          </a:lnRef>
          <a:fillRef idx="0">
            <a:schemeClr val="accent3"/>
          </a:fillRef>
          <a:effectRef idx="0">
            <a:schemeClr val="accent3"/>
          </a:effectRef>
          <a:fontRef idx="minor">
            <a:schemeClr val="tx1"/>
          </a:fontRef>
        </p:style>
      </p:cxnSp>
      <p:sp>
        <p:nvSpPr>
          <p:cNvPr id="41" name="Retângulo 40">
            <a:extLst>
              <a:ext uri="{FF2B5EF4-FFF2-40B4-BE49-F238E27FC236}">
                <a16:creationId xmlns:a16="http://schemas.microsoft.com/office/drawing/2014/main" id="{C2EA84EE-01EE-498A-66D4-0B5E15CDC34A}"/>
              </a:ext>
            </a:extLst>
          </p:cNvPr>
          <p:cNvSpPr/>
          <p:nvPr/>
        </p:nvSpPr>
        <p:spPr>
          <a:xfrm>
            <a:off x="3667368" y="5850096"/>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a:t>
            </a:r>
          </a:p>
        </p:txBody>
      </p:sp>
      <p:sp>
        <p:nvSpPr>
          <p:cNvPr id="42" name="Retângulo 41">
            <a:extLst>
              <a:ext uri="{FF2B5EF4-FFF2-40B4-BE49-F238E27FC236}">
                <a16:creationId xmlns:a16="http://schemas.microsoft.com/office/drawing/2014/main" id="{68000B7C-51ED-365B-0784-298F6E7CF2B7}"/>
              </a:ext>
            </a:extLst>
          </p:cNvPr>
          <p:cNvSpPr/>
          <p:nvPr/>
        </p:nvSpPr>
        <p:spPr>
          <a:xfrm>
            <a:off x="8156354" y="259149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Grafico de Gantt</a:t>
            </a:r>
          </a:p>
        </p:txBody>
      </p:sp>
      <p:graphicFrame>
        <p:nvGraphicFramePr>
          <p:cNvPr id="44" name="Tabela 44">
            <a:extLst>
              <a:ext uri="{FF2B5EF4-FFF2-40B4-BE49-F238E27FC236}">
                <a16:creationId xmlns:a16="http://schemas.microsoft.com/office/drawing/2014/main" id="{991712AA-62E9-0F2B-7210-C8F0DA306D6F}"/>
              </a:ext>
            </a:extLst>
          </p:cNvPr>
          <p:cNvGraphicFramePr>
            <a:graphicFrameLocks noGrp="1"/>
          </p:cNvGraphicFramePr>
          <p:nvPr>
            <p:extLst>
              <p:ext uri="{D42A27DB-BD31-4B8C-83A1-F6EECF244321}">
                <p14:modId xmlns:p14="http://schemas.microsoft.com/office/powerpoint/2010/main" val="1765745389"/>
              </p:ext>
            </p:extLst>
          </p:nvPr>
        </p:nvGraphicFramePr>
        <p:xfrm>
          <a:off x="7106504" y="3051721"/>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45" name="Retângulo 44">
            <a:extLst>
              <a:ext uri="{FF2B5EF4-FFF2-40B4-BE49-F238E27FC236}">
                <a16:creationId xmlns:a16="http://schemas.microsoft.com/office/drawing/2014/main" id="{603765E0-90B6-CCBC-E547-4AEEDA897559}"/>
              </a:ext>
            </a:extLst>
          </p:cNvPr>
          <p:cNvSpPr/>
          <p:nvPr/>
        </p:nvSpPr>
        <p:spPr>
          <a:xfrm>
            <a:off x="2116425" y="292188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cxnSp>
        <p:nvCxnSpPr>
          <p:cNvPr id="46" name="Conector reto 45">
            <a:extLst>
              <a:ext uri="{FF2B5EF4-FFF2-40B4-BE49-F238E27FC236}">
                <a16:creationId xmlns:a16="http://schemas.microsoft.com/office/drawing/2014/main" id="{C6086958-50B1-AD4D-C834-A432C1FCD8D0}"/>
              </a:ext>
            </a:extLst>
          </p:cNvPr>
          <p:cNvCxnSpPr/>
          <p:nvPr/>
        </p:nvCxnSpPr>
        <p:spPr>
          <a:xfrm flipH="1">
            <a:off x="2271155" y="3219898"/>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4596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42" name="Retângulo 41">
            <a:extLst>
              <a:ext uri="{FF2B5EF4-FFF2-40B4-BE49-F238E27FC236}">
                <a16:creationId xmlns:a16="http://schemas.microsoft.com/office/drawing/2014/main" id="{68000B7C-51ED-365B-0784-298F6E7CF2B7}"/>
              </a:ext>
            </a:extLst>
          </p:cNvPr>
          <p:cNvSpPr/>
          <p:nvPr/>
        </p:nvSpPr>
        <p:spPr>
          <a:xfrm>
            <a:off x="8490922" y="2618257"/>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Grafico de Gantt</a:t>
            </a:r>
          </a:p>
        </p:txBody>
      </p:sp>
      <p:graphicFrame>
        <p:nvGraphicFramePr>
          <p:cNvPr id="44" name="Tabela 44">
            <a:extLst>
              <a:ext uri="{FF2B5EF4-FFF2-40B4-BE49-F238E27FC236}">
                <a16:creationId xmlns:a16="http://schemas.microsoft.com/office/drawing/2014/main" id="{991712AA-62E9-0F2B-7210-C8F0DA306D6F}"/>
              </a:ext>
            </a:extLst>
          </p:cNvPr>
          <p:cNvGraphicFramePr>
            <a:graphicFrameLocks noGrp="1"/>
          </p:cNvGraphicFramePr>
          <p:nvPr>
            <p:extLst>
              <p:ext uri="{D42A27DB-BD31-4B8C-83A1-F6EECF244321}">
                <p14:modId xmlns:p14="http://schemas.microsoft.com/office/powerpoint/2010/main" val="642516603"/>
              </p:ext>
            </p:extLst>
          </p:nvPr>
        </p:nvGraphicFramePr>
        <p:xfrm>
          <a:off x="7440043" y="3014497"/>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15" name="Retângulo 14">
            <a:extLst>
              <a:ext uri="{FF2B5EF4-FFF2-40B4-BE49-F238E27FC236}">
                <a16:creationId xmlns:a16="http://schemas.microsoft.com/office/drawing/2014/main" id="{2569530C-80F6-2399-AF8A-B6518DEE29FC}"/>
              </a:ext>
            </a:extLst>
          </p:cNvPr>
          <p:cNvSpPr/>
          <p:nvPr/>
        </p:nvSpPr>
        <p:spPr>
          <a:xfrm>
            <a:off x="3520378" y="2722697"/>
            <a:ext cx="2508512" cy="548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tarefas associados ao utilizador</a:t>
            </a:r>
          </a:p>
        </p:txBody>
      </p:sp>
      <p:sp>
        <p:nvSpPr>
          <p:cNvPr id="16" name="Retângulo 15">
            <a:extLst>
              <a:ext uri="{FF2B5EF4-FFF2-40B4-BE49-F238E27FC236}">
                <a16:creationId xmlns:a16="http://schemas.microsoft.com/office/drawing/2014/main" id="{F4608001-6FF8-88B3-3FAF-3D79883E8DDF}"/>
              </a:ext>
            </a:extLst>
          </p:cNvPr>
          <p:cNvSpPr/>
          <p:nvPr/>
        </p:nvSpPr>
        <p:spPr>
          <a:xfrm>
            <a:off x="2484609" y="3509015"/>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da tarefa:descricao;anotar alguma ocorrencia</a:t>
            </a:r>
            <a:endParaRPr lang="pt-PT" dirty="0"/>
          </a:p>
        </p:txBody>
      </p:sp>
    </p:spTree>
    <p:extLst>
      <p:ext uri="{BB962C8B-B14F-4D97-AF65-F5344CB8AC3E}">
        <p14:creationId xmlns:p14="http://schemas.microsoft.com/office/powerpoint/2010/main" val="43663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44918E9-4AD7-9A4D-4DA3-BC2C022950FD}"/>
              </a:ext>
            </a:extLst>
          </p:cNvPr>
          <p:cNvSpPr>
            <a:spLocks noGrp="1"/>
          </p:cNvSpPr>
          <p:nvPr>
            <p:ph idx="1"/>
          </p:nvPr>
        </p:nvSpPr>
        <p:spPr>
          <a:xfrm>
            <a:off x="0" y="1744462"/>
            <a:ext cx="12192000" cy="526957"/>
          </a:xfrm>
          <a:solidFill>
            <a:srgbClr val="A50D13"/>
          </a:solidFill>
        </p:spPr>
        <p:txBody>
          <a:bodyPr/>
          <a:lstStyle/>
          <a:p>
            <a:pPr marL="0" indent="0">
              <a:buNone/>
            </a:pPr>
            <a:r>
              <a:rPr lang="pt-PT" dirty="0">
                <a:solidFill>
                  <a:schemeClr val="bg1"/>
                </a:solidFill>
              </a:rPr>
              <a:t>Registo</a:t>
            </a:r>
          </a:p>
        </p:txBody>
      </p:sp>
      <p:sp>
        <p:nvSpPr>
          <p:cNvPr id="5" name="Retângulo 4">
            <a:extLst>
              <a:ext uri="{FF2B5EF4-FFF2-40B4-BE49-F238E27FC236}">
                <a16:creationId xmlns:a16="http://schemas.microsoft.com/office/drawing/2014/main" id="{CEDF1BBF-E079-A3D9-89EE-695C8E329825}"/>
              </a:ext>
            </a:extLst>
          </p:cNvPr>
          <p:cNvSpPr/>
          <p:nvPr/>
        </p:nvSpPr>
        <p:spPr>
          <a:xfrm>
            <a:off x="2428044" y="2592282"/>
            <a:ext cx="6397174" cy="297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6" name="Retângulo 5">
            <a:extLst>
              <a:ext uri="{FF2B5EF4-FFF2-40B4-BE49-F238E27FC236}">
                <a16:creationId xmlns:a16="http://schemas.microsoft.com/office/drawing/2014/main" id="{6BE91951-4C56-0F89-944B-4A55AB0B276E}"/>
              </a:ext>
            </a:extLst>
          </p:cNvPr>
          <p:cNvSpPr/>
          <p:nvPr/>
        </p:nvSpPr>
        <p:spPr>
          <a:xfrm>
            <a:off x="2428044" y="3257179"/>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Password*</a:t>
            </a:r>
          </a:p>
        </p:txBody>
      </p:sp>
      <p:sp>
        <p:nvSpPr>
          <p:cNvPr id="7" name="Retângulo 6">
            <a:extLst>
              <a:ext uri="{FF2B5EF4-FFF2-40B4-BE49-F238E27FC236}">
                <a16:creationId xmlns:a16="http://schemas.microsoft.com/office/drawing/2014/main" id="{AE00BB98-38ED-ADA8-6F3E-68C217CF55C1}"/>
              </a:ext>
            </a:extLst>
          </p:cNvPr>
          <p:cNvSpPr/>
          <p:nvPr/>
        </p:nvSpPr>
        <p:spPr>
          <a:xfrm>
            <a:off x="5792678" y="3217370"/>
            <a:ext cx="293850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Confirmar Password*</a:t>
            </a:r>
          </a:p>
        </p:txBody>
      </p:sp>
      <p:sp>
        <p:nvSpPr>
          <p:cNvPr id="15" name="Retângulo 14">
            <a:extLst>
              <a:ext uri="{FF2B5EF4-FFF2-40B4-BE49-F238E27FC236}">
                <a16:creationId xmlns:a16="http://schemas.microsoft.com/office/drawing/2014/main" id="{974C3C5E-B669-EF73-622E-2EBBD3E8ED5E}"/>
              </a:ext>
            </a:extLst>
          </p:cNvPr>
          <p:cNvSpPr/>
          <p:nvPr/>
        </p:nvSpPr>
        <p:spPr>
          <a:xfrm>
            <a:off x="2293819" y="3825268"/>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6" name="Retângulo 15">
            <a:extLst>
              <a:ext uri="{FF2B5EF4-FFF2-40B4-BE49-F238E27FC236}">
                <a16:creationId xmlns:a16="http://schemas.microsoft.com/office/drawing/2014/main" id="{3ECB3C8D-8D01-6FF8-9F2A-27943610C9DD}"/>
              </a:ext>
            </a:extLst>
          </p:cNvPr>
          <p:cNvSpPr/>
          <p:nvPr/>
        </p:nvSpPr>
        <p:spPr>
          <a:xfrm>
            <a:off x="2588652" y="4365803"/>
            <a:ext cx="6303144"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select</a:t>
            </a:r>
          </a:p>
        </p:txBody>
      </p:sp>
      <p:sp>
        <p:nvSpPr>
          <p:cNvPr id="17" name="Retângulo 16">
            <a:extLst>
              <a:ext uri="{FF2B5EF4-FFF2-40B4-BE49-F238E27FC236}">
                <a16:creationId xmlns:a16="http://schemas.microsoft.com/office/drawing/2014/main" id="{AA92D73A-09F3-96BC-EBDE-824B07A95F06}"/>
              </a:ext>
            </a:extLst>
          </p:cNvPr>
          <p:cNvSpPr/>
          <p:nvPr/>
        </p:nvSpPr>
        <p:spPr>
          <a:xfrm>
            <a:off x="5791720" y="3825268"/>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Ultimo Nome*</a:t>
            </a:r>
          </a:p>
        </p:txBody>
      </p:sp>
      <p:sp>
        <p:nvSpPr>
          <p:cNvPr id="18" name="Retângulo 17">
            <a:extLst>
              <a:ext uri="{FF2B5EF4-FFF2-40B4-BE49-F238E27FC236}">
                <a16:creationId xmlns:a16="http://schemas.microsoft.com/office/drawing/2014/main" id="{84DB90B0-0A63-C9E8-AF42-6835EFA850F1}"/>
              </a:ext>
            </a:extLst>
          </p:cNvPr>
          <p:cNvSpPr/>
          <p:nvPr/>
        </p:nvSpPr>
        <p:spPr>
          <a:xfrm>
            <a:off x="2413767" y="5881989"/>
            <a:ext cx="6303144" cy="7279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9" name="Retângulo 8">
            <a:extLst>
              <a:ext uri="{FF2B5EF4-FFF2-40B4-BE49-F238E27FC236}">
                <a16:creationId xmlns:a16="http://schemas.microsoft.com/office/drawing/2014/main" id="{45D456B0-447F-60AF-4432-76DB033331C2}"/>
              </a:ext>
            </a:extLst>
          </p:cNvPr>
          <p:cNvSpPr/>
          <p:nvPr/>
        </p:nvSpPr>
        <p:spPr>
          <a:xfrm>
            <a:off x="0" y="286113"/>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11" name="Conector reto 10">
            <a:extLst>
              <a:ext uri="{FF2B5EF4-FFF2-40B4-BE49-F238E27FC236}">
                <a16:creationId xmlns:a16="http://schemas.microsoft.com/office/drawing/2014/main" id="{89499DAC-D4FA-24F8-7300-4A9E8F507F4A}"/>
              </a:ext>
            </a:extLst>
          </p:cNvPr>
          <p:cNvCxnSpPr/>
          <p:nvPr/>
        </p:nvCxnSpPr>
        <p:spPr>
          <a:xfrm>
            <a:off x="2854760" y="4615025"/>
            <a:ext cx="586215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Conector reto 11">
            <a:extLst>
              <a:ext uri="{FF2B5EF4-FFF2-40B4-BE49-F238E27FC236}">
                <a16:creationId xmlns:a16="http://schemas.microsoft.com/office/drawing/2014/main" id="{1584556A-2BF3-58E8-8DC5-0D08DE9D6E78}"/>
              </a:ext>
            </a:extLst>
          </p:cNvPr>
          <p:cNvCxnSpPr>
            <a:cxnSpLocks/>
          </p:cNvCxnSpPr>
          <p:nvPr/>
        </p:nvCxnSpPr>
        <p:spPr>
          <a:xfrm flipV="1">
            <a:off x="2860645" y="2893722"/>
            <a:ext cx="5759158" cy="11542"/>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D2BC16DF-8063-AAA8-4CB5-865268BA46FE}"/>
              </a:ext>
            </a:extLst>
          </p:cNvPr>
          <p:cNvCxnSpPr>
            <a:cxnSpLocks/>
          </p:cNvCxnSpPr>
          <p:nvPr/>
        </p:nvCxnSpPr>
        <p:spPr>
          <a:xfrm>
            <a:off x="2860644" y="3514987"/>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DB5EE6EC-C70B-9D23-D5A8-C66A60C42168}"/>
              </a:ext>
            </a:extLst>
          </p:cNvPr>
          <p:cNvCxnSpPr>
            <a:cxnSpLocks/>
          </p:cNvCxnSpPr>
          <p:nvPr/>
        </p:nvCxnSpPr>
        <p:spPr>
          <a:xfrm>
            <a:off x="5960899" y="3514987"/>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81F50AE6-502B-5398-AF5D-67DD69E260B8}"/>
              </a:ext>
            </a:extLst>
          </p:cNvPr>
          <p:cNvCxnSpPr>
            <a:cxnSpLocks/>
          </p:cNvCxnSpPr>
          <p:nvPr/>
        </p:nvCxnSpPr>
        <p:spPr>
          <a:xfrm>
            <a:off x="2860645" y="410727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F3BE9EE-09D3-3252-E8AD-AAC9F0B7E492}"/>
              </a:ext>
            </a:extLst>
          </p:cNvPr>
          <p:cNvCxnSpPr>
            <a:cxnSpLocks/>
          </p:cNvCxnSpPr>
          <p:nvPr/>
        </p:nvCxnSpPr>
        <p:spPr>
          <a:xfrm>
            <a:off x="5960899" y="4107276"/>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4071264F-573D-A5F9-A850-F831A0A531AC}"/>
              </a:ext>
            </a:extLst>
          </p:cNvPr>
          <p:cNvSpPr/>
          <p:nvPr/>
        </p:nvSpPr>
        <p:spPr>
          <a:xfrm>
            <a:off x="5837631" y="4919098"/>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a:t>
            </a:r>
          </a:p>
        </p:txBody>
      </p:sp>
      <p:cxnSp>
        <p:nvCxnSpPr>
          <p:cNvPr id="28" name="Conector reto 27">
            <a:extLst>
              <a:ext uri="{FF2B5EF4-FFF2-40B4-BE49-F238E27FC236}">
                <a16:creationId xmlns:a16="http://schemas.microsoft.com/office/drawing/2014/main" id="{EEA96DC7-A039-1717-1D29-B26B30A3287B}"/>
              </a:ext>
            </a:extLst>
          </p:cNvPr>
          <p:cNvCxnSpPr>
            <a:cxnSpLocks/>
          </p:cNvCxnSpPr>
          <p:nvPr/>
        </p:nvCxnSpPr>
        <p:spPr>
          <a:xfrm>
            <a:off x="2906556" y="520110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AA3A177-0658-691E-B2A4-91D4B78784C3}"/>
              </a:ext>
            </a:extLst>
          </p:cNvPr>
          <p:cNvCxnSpPr>
            <a:cxnSpLocks/>
          </p:cNvCxnSpPr>
          <p:nvPr/>
        </p:nvCxnSpPr>
        <p:spPr>
          <a:xfrm>
            <a:off x="6006810" y="5201106"/>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DB466D25-1EA8-3F06-F30A-D4CC385CB4D1}"/>
              </a:ext>
            </a:extLst>
          </p:cNvPr>
          <p:cNvSpPr/>
          <p:nvPr/>
        </p:nvSpPr>
        <p:spPr>
          <a:xfrm>
            <a:off x="2815033" y="4892670"/>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33" name="Espaço Reservado para Conteúdo 2">
            <a:extLst>
              <a:ext uri="{FF2B5EF4-FFF2-40B4-BE49-F238E27FC236}">
                <a16:creationId xmlns:a16="http://schemas.microsoft.com/office/drawing/2014/main" id="{077EDBEB-193D-37DD-8B32-E6CAFFF6E2C4}"/>
              </a:ext>
            </a:extLst>
          </p:cNvPr>
          <p:cNvSpPr txBox="1">
            <a:spLocks/>
          </p:cNvSpPr>
          <p:nvPr/>
        </p:nvSpPr>
        <p:spPr>
          <a:xfrm>
            <a:off x="0" y="170639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a:solidFill>
                  <a:schemeClr val="bg1"/>
                </a:solidFill>
              </a:rPr>
              <a:t>Registo</a:t>
            </a:r>
            <a:endParaRPr lang="pt-PT" dirty="0">
              <a:solidFill>
                <a:schemeClr val="bg1"/>
              </a:solidFill>
            </a:endParaRPr>
          </a:p>
        </p:txBody>
      </p:sp>
      <p:sp>
        <p:nvSpPr>
          <p:cNvPr id="34" name="Retângulo 33">
            <a:extLst>
              <a:ext uri="{FF2B5EF4-FFF2-40B4-BE49-F238E27FC236}">
                <a16:creationId xmlns:a16="http://schemas.microsoft.com/office/drawing/2014/main" id="{4A7418C8-D8C4-846E-6FA9-07D6B617E625}"/>
              </a:ext>
            </a:extLst>
          </p:cNvPr>
          <p:cNvSpPr/>
          <p:nvPr/>
        </p:nvSpPr>
        <p:spPr>
          <a:xfrm>
            <a:off x="0" y="248042"/>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5" name="Seta: para a Esquerda 34">
            <a:extLst>
              <a:ext uri="{FF2B5EF4-FFF2-40B4-BE49-F238E27FC236}">
                <a16:creationId xmlns:a16="http://schemas.microsoft.com/office/drawing/2014/main" id="{75E05560-0B82-728B-61FD-D171639F75A3}"/>
              </a:ext>
            </a:extLst>
          </p:cNvPr>
          <p:cNvSpPr/>
          <p:nvPr/>
        </p:nvSpPr>
        <p:spPr>
          <a:xfrm>
            <a:off x="10428901" y="2508725"/>
            <a:ext cx="585926" cy="435006"/>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0038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15" name="Retângulo 14">
            <a:extLst>
              <a:ext uri="{FF2B5EF4-FFF2-40B4-BE49-F238E27FC236}">
                <a16:creationId xmlns:a16="http://schemas.microsoft.com/office/drawing/2014/main" id="{F5E2B0D0-1ACB-14D8-B234-C4961420FC99}"/>
              </a:ext>
            </a:extLst>
          </p:cNvPr>
          <p:cNvSpPr/>
          <p:nvPr/>
        </p:nvSpPr>
        <p:spPr>
          <a:xfrm>
            <a:off x="3395800" y="2585337"/>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Nome do Projeto</a:t>
            </a:r>
          </a:p>
        </p:txBody>
      </p:sp>
      <p:sp>
        <p:nvSpPr>
          <p:cNvPr id="22" name="Retângulo 21">
            <a:extLst>
              <a:ext uri="{FF2B5EF4-FFF2-40B4-BE49-F238E27FC236}">
                <a16:creationId xmlns:a16="http://schemas.microsoft.com/office/drawing/2014/main" id="{71AE3937-2AB4-CBAE-FE4E-6CAF1DE32D65}"/>
              </a:ext>
            </a:extLst>
          </p:cNvPr>
          <p:cNvSpPr/>
          <p:nvPr/>
        </p:nvSpPr>
        <p:spPr>
          <a:xfrm>
            <a:off x="5140975" y="2374670"/>
            <a:ext cx="2802875" cy="3502256"/>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57526575-5E26-EE44-A5AE-0DA9ACDB9011}"/>
              </a:ext>
            </a:extLst>
          </p:cNvPr>
          <p:cNvSpPr/>
          <p:nvPr/>
        </p:nvSpPr>
        <p:spPr>
          <a:xfrm>
            <a:off x="6763893" y="4511863"/>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6" name="Retângulo 25">
            <a:extLst>
              <a:ext uri="{FF2B5EF4-FFF2-40B4-BE49-F238E27FC236}">
                <a16:creationId xmlns:a16="http://schemas.microsoft.com/office/drawing/2014/main" id="{92C2EBFB-0F5E-B6C7-91DE-CEF51044A45A}"/>
              </a:ext>
            </a:extLst>
          </p:cNvPr>
          <p:cNvSpPr/>
          <p:nvPr/>
        </p:nvSpPr>
        <p:spPr>
          <a:xfrm>
            <a:off x="5220927" y="5184748"/>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9" name="Retângulo 28">
            <a:extLst>
              <a:ext uri="{FF2B5EF4-FFF2-40B4-BE49-F238E27FC236}">
                <a16:creationId xmlns:a16="http://schemas.microsoft.com/office/drawing/2014/main" id="{62D603C4-A0AD-BB6D-9118-755E1EF73CD0}"/>
              </a:ext>
            </a:extLst>
          </p:cNvPr>
          <p:cNvSpPr/>
          <p:nvPr/>
        </p:nvSpPr>
        <p:spPr>
          <a:xfrm>
            <a:off x="5135981" y="6002981"/>
            <a:ext cx="2919489"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30" name="Seta: para a Direita 29">
            <a:extLst>
              <a:ext uri="{FF2B5EF4-FFF2-40B4-BE49-F238E27FC236}">
                <a16:creationId xmlns:a16="http://schemas.microsoft.com/office/drawing/2014/main" id="{81BC135A-2C6B-4152-BA77-66B9EE6DC573}"/>
              </a:ext>
            </a:extLst>
          </p:cNvPr>
          <p:cNvSpPr/>
          <p:nvPr/>
        </p:nvSpPr>
        <p:spPr>
          <a:xfrm>
            <a:off x="7641334" y="6092270"/>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6462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cxnSp>
        <p:nvCxnSpPr>
          <p:cNvPr id="10" name="Conector reto 9">
            <a:extLst>
              <a:ext uri="{FF2B5EF4-FFF2-40B4-BE49-F238E27FC236}">
                <a16:creationId xmlns:a16="http://schemas.microsoft.com/office/drawing/2014/main" id="{ACBA3C70-B7EC-5BB3-7432-4B5990E4456D}"/>
              </a:ext>
            </a:extLst>
          </p:cNvPr>
          <p:cNvCxnSpPr/>
          <p:nvPr/>
        </p:nvCxnSpPr>
        <p:spPr>
          <a:xfrm>
            <a:off x="6343012" y="2679629"/>
            <a:ext cx="47625" cy="4076700"/>
          </a:xfrm>
          <a:prstGeom prst="line">
            <a:avLst/>
          </a:prstGeom>
        </p:spPr>
        <p:style>
          <a:lnRef idx="3">
            <a:schemeClr val="accent3"/>
          </a:lnRef>
          <a:fillRef idx="0">
            <a:schemeClr val="accent3"/>
          </a:fillRef>
          <a:effectRef idx="2">
            <a:schemeClr val="accent3"/>
          </a:effectRef>
          <a:fontRef idx="minor">
            <a:schemeClr val="tx1"/>
          </a:fontRef>
        </p:style>
      </p:cxnSp>
      <p:sp>
        <p:nvSpPr>
          <p:cNvPr id="11" name="Retângulo 10">
            <a:extLst>
              <a:ext uri="{FF2B5EF4-FFF2-40B4-BE49-F238E27FC236}">
                <a16:creationId xmlns:a16="http://schemas.microsoft.com/office/drawing/2014/main" id="{47EF2AD6-DBCD-2D93-F1C6-CC3A3414B2FA}"/>
              </a:ext>
            </a:extLst>
          </p:cNvPr>
          <p:cNvSpPr/>
          <p:nvPr/>
        </p:nvSpPr>
        <p:spPr>
          <a:xfrm>
            <a:off x="4713243" y="2800183"/>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sp>
        <p:nvSpPr>
          <p:cNvPr id="12" name="Retângulo 11">
            <a:extLst>
              <a:ext uri="{FF2B5EF4-FFF2-40B4-BE49-F238E27FC236}">
                <a16:creationId xmlns:a16="http://schemas.microsoft.com/office/drawing/2014/main" id="{071F07FE-0E3C-9354-D2D8-C191580EF336}"/>
              </a:ext>
            </a:extLst>
          </p:cNvPr>
          <p:cNvSpPr/>
          <p:nvPr/>
        </p:nvSpPr>
        <p:spPr>
          <a:xfrm>
            <a:off x="6460589" y="3114507"/>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3" name="Retângulo 12">
            <a:extLst>
              <a:ext uri="{FF2B5EF4-FFF2-40B4-BE49-F238E27FC236}">
                <a16:creationId xmlns:a16="http://schemas.microsoft.com/office/drawing/2014/main" id="{13B52634-5E30-D107-667F-6B3DC02C7A5B}"/>
              </a:ext>
            </a:extLst>
          </p:cNvPr>
          <p:cNvSpPr/>
          <p:nvPr/>
        </p:nvSpPr>
        <p:spPr>
          <a:xfrm>
            <a:off x="4728023" y="3349789"/>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Tree>
    <p:extLst>
      <p:ext uri="{BB962C8B-B14F-4D97-AF65-F5344CB8AC3E}">
        <p14:creationId xmlns:p14="http://schemas.microsoft.com/office/powerpoint/2010/main" val="412966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4" name="Retângulo 3">
            <a:extLst>
              <a:ext uri="{FF2B5EF4-FFF2-40B4-BE49-F238E27FC236}">
                <a16:creationId xmlns:a16="http://schemas.microsoft.com/office/drawing/2014/main" id="{CFD733F5-301E-AE2D-A850-67C9D0E3ACEC}"/>
              </a:ext>
            </a:extLst>
          </p:cNvPr>
          <p:cNvSpPr/>
          <p:nvPr/>
        </p:nvSpPr>
        <p:spPr>
          <a:xfrm>
            <a:off x="2592821" y="1867224"/>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10" name="Retângulo 9">
            <a:extLst>
              <a:ext uri="{FF2B5EF4-FFF2-40B4-BE49-F238E27FC236}">
                <a16:creationId xmlns:a16="http://schemas.microsoft.com/office/drawing/2014/main" id="{DA6B3640-B97D-718C-7B87-B4C67B744921}"/>
              </a:ext>
            </a:extLst>
          </p:cNvPr>
          <p:cNvSpPr/>
          <p:nvPr/>
        </p:nvSpPr>
        <p:spPr>
          <a:xfrm>
            <a:off x="5029200" y="317533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1" name="Retângulo 10">
            <a:extLst>
              <a:ext uri="{FF2B5EF4-FFF2-40B4-BE49-F238E27FC236}">
                <a16:creationId xmlns:a16="http://schemas.microsoft.com/office/drawing/2014/main" id="{34E303E0-E6EC-2952-218F-69E4A507D23B}"/>
              </a:ext>
            </a:extLst>
          </p:cNvPr>
          <p:cNvSpPr/>
          <p:nvPr/>
        </p:nvSpPr>
        <p:spPr>
          <a:xfrm>
            <a:off x="5029200" y="387428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2" name="Retângulo 11">
            <a:extLst>
              <a:ext uri="{FF2B5EF4-FFF2-40B4-BE49-F238E27FC236}">
                <a16:creationId xmlns:a16="http://schemas.microsoft.com/office/drawing/2014/main" id="{27D0C505-17AF-5E8F-55E5-14B891CD5C39}"/>
              </a:ext>
            </a:extLst>
          </p:cNvPr>
          <p:cNvSpPr/>
          <p:nvPr/>
        </p:nvSpPr>
        <p:spPr>
          <a:xfrm>
            <a:off x="2592821" y="2543965"/>
            <a:ext cx="1988813" cy="407675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Filtrar por:</a:t>
            </a:r>
          </a:p>
          <a:p>
            <a:pPr algn="ctr"/>
            <a:r>
              <a:rPr lang="pt-PT" dirty="0">
                <a:solidFill>
                  <a:schemeClr val="tx1"/>
                </a:solidFill>
              </a:rPr>
              <a:t>Estado</a:t>
            </a:r>
          </a:p>
          <a:p>
            <a:pPr algn="ctr"/>
            <a:r>
              <a:rPr lang="pt-PT" dirty="0">
                <a:solidFill>
                  <a:schemeClr val="tx1"/>
                </a:solidFill>
              </a:rPr>
              <a:t>Planning</a:t>
            </a:r>
          </a:p>
          <a:p>
            <a:pPr algn="ctr"/>
            <a:r>
              <a:rPr lang="pt-PT" dirty="0">
                <a:solidFill>
                  <a:schemeClr val="tx1"/>
                </a:solidFill>
              </a:rPr>
              <a:t>Open</a:t>
            </a:r>
          </a:p>
          <a:p>
            <a:pPr algn="ctr"/>
            <a:r>
              <a:rPr lang="pt-PT" dirty="0">
                <a:solidFill>
                  <a:schemeClr val="tx1"/>
                </a:solidFill>
              </a:rPr>
              <a:t>Ongoing</a:t>
            </a:r>
          </a:p>
          <a:p>
            <a:pPr algn="ctr"/>
            <a:r>
              <a:rPr lang="pt-PT" dirty="0">
                <a:solidFill>
                  <a:schemeClr val="tx1"/>
                </a:solidFill>
              </a:rPr>
              <a:t>Concluded</a:t>
            </a:r>
          </a:p>
          <a:p>
            <a:pPr algn="ctr"/>
            <a:r>
              <a:rPr lang="pt-PT" dirty="0">
                <a:solidFill>
                  <a:schemeClr val="tx1"/>
                </a:solidFill>
              </a:rPr>
              <a:t>Nome</a:t>
            </a:r>
          </a:p>
          <a:p>
            <a:pPr algn="ctr"/>
            <a:r>
              <a:rPr lang="pt-PT" dirty="0">
                <a:solidFill>
                  <a:schemeClr val="tx1"/>
                </a:solidFill>
              </a:rPr>
              <a:t>Data Inicio (type=date)</a:t>
            </a:r>
          </a:p>
          <a:p>
            <a:pPr algn="ctr"/>
            <a:r>
              <a:rPr lang="pt-PT" dirty="0">
                <a:solidFill>
                  <a:schemeClr val="tx1"/>
                </a:solidFill>
              </a:rPr>
              <a:t>Data Fim</a:t>
            </a:r>
          </a:p>
          <a:p>
            <a:pPr algn="ctr"/>
            <a:r>
              <a:rPr lang="pt-PT" dirty="0">
                <a:solidFill>
                  <a:schemeClr val="tx1"/>
                </a:solidFill>
              </a:rPr>
              <a:t>(type=date)</a:t>
            </a:r>
          </a:p>
          <a:p>
            <a:pPr algn="ctr"/>
            <a:endParaRPr lang="pt-PT" dirty="0">
              <a:solidFill>
                <a:schemeClr val="tx1"/>
              </a:solidFill>
            </a:endParaRPr>
          </a:p>
          <a:p>
            <a:pPr algn="ctr"/>
            <a:endParaRPr lang="pt-PT" dirty="0">
              <a:solidFill>
                <a:schemeClr val="tx1"/>
              </a:solidFill>
            </a:endParaRPr>
          </a:p>
          <a:p>
            <a:pPr algn="ctr"/>
            <a:r>
              <a:rPr lang="pt-PT" dirty="0">
                <a:solidFill>
                  <a:schemeClr val="tx1"/>
                </a:solidFill>
              </a:rPr>
              <a:t> </a:t>
            </a:r>
          </a:p>
        </p:txBody>
      </p:sp>
      <p:sp>
        <p:nvSpPr>
          <p:cNvPr id="33" name="Retângulo 32">
            <a:extLst>
              <a:ext uri="{FF2B5EF4-FFF2-40B4-BE49-F238E27FC236}">
                <a16:creationId xmlns:a16="http://schemas.microsoft.com/office/drawing/2014/main" id="{1D81A2A2-B0EB-D463-DCA8-9578DBD420F6}"/>
              </a:ext>
            </a:extLst>
          </p:cNvPr>
          <p:cNvSpPr/>
          <p:nvPr/>
        </p:nvSpPr>
        <p:spPr>
          <a:xfrm>
            <a:off x="4171805" y="328391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4" name="Retângulo 33">
            <a:extLst>
              <a:ext uri="{FF2B5EF4-FFF2-40B4-BE49-F238E27FC236}">
                <a16:creationId xmlns:a16="http://schemas.microsoft.com/office/drawing/2014/main" id="{1F1117E2-D2CB-E334-CA27-1E100A17EAB5}"/>
              </a:ext>
            </a:extLst>
          </p:cNvPr>
          <p:cNvSpPr/>
          <p:nvPr/>
        </p:nvSpPr>
        <p:spPr>
          <a:xfrm>
            <a:off x="4171805" y="3585056"/>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5" name="Retângulo 34">
            <a:extLst>
              <a:ext uri="{FF2B5EF4-FFF2-40B4-BE49-F238E27FC236}">
                <a16:creationId xmlns:a16="http://schemas.microsoft.com/office/drawing/2014/main" id="{F5D83AE4-29DA-C34D-817F-30B97C7B920A}"/>
              </a:ext>
            </a:extLst>
          </p:cNvPr>
          <p:cNvSpPr/>
          <p:nvPr/>
        </p:nvSpPr>
        <p:spPr>
          <a:xfrm>
            <a:off x="4171804" y="388620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B20CEDBF-EF98-7228-A7A6-0277733CC5D9}"/>
              </a:ext>
            </a:extLst>
          </p:cNvPr>
          <p:cNvSpPr/>
          <p:nvPr/>
        </p:nvSpPr>
        <p:spPr>
          <a:xfrm>
            <a:off x="4173307" y="4110766"/>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Retângulo 36">
            <a:extLst>
              <a:ext uri="{FF2B5EF4-FFF2-40B4-BE49-F238E27FC236}">
                <a16:creationId xmlns:a16="http://schemas.microsoft.com/office/drawing/2014/main" id="{ED653826-08F7-5061-D526-5911FB0C6384}"/>
              </a:ext>
            </a:extLst>
          </p:cNvPr>
          <p:cNvSpPr/>
          <p:nvPr/>
        </p:nvSpPr>
        <p:spPr>
          <a:xfrm>
            <a:off x="9354807" y="2098338"/>
            <a:ext cx="1988813" cy="502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Ordenar(select)</a:t>
            </a:r>
          </a:p>
        </p:txBody>
      </p:sp>
    </p:spTree>
    <p:extLst>
      <p:ext uri="{BB962C8B-B14F-4D97-AF65-F5344CB8AC3E}">
        <p14:creationId xmlns:p14="http://schemas.microsoft.com/office/powerpoint/2010/main" val="259578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6" name="Espaço Reservado para Conteúdo 2">
            <a:extLst>
              <a:ext uri="{FF2B5EF4-FFF2-40B4-BE49-F238E27FC236}">
                <a16:creationId xmlns:a16="http://schemas.microsoft.com/office/drawing/2014/main" id="{FF4607B5-8783-2A9F-A88B-44A63F587CC1}"/>
              </a:ext>
            </a:extLst>
          </p:cNvPr>
          <p:cNvSpPr txBox="1">
            <a:spLocks/>
          </p:cNvSpPr>
          <p:nvPr/>
        </p:nvSpPr>
        <p:spPr>
          <a:xfrm>
            <a:off x="2006157" y="1766179"/>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concurso</a:t>
            </a:r>
          </a:p>
        </p:txBody>
      </p:sp>
      <p:sp>
        <p:nvSpPr>
          <p:cNvPr id="13" name="Retângulo 12">
            <a:extLst>
              <a:ext uri="{FF2B5EF4-FFF2-40B4-BE49-F238E27FC236}">
                <a16:creationId xmlns:a16="http://schemas.microsoft.com/office/drawing/2014/main" id="{AC588689-7FB7-B7D5-B37F-B88AD70AC6CE}"/>
              </a:ext>
            </a:extLst>
          </p:cNvPr>
          <p:cNvSpPr/>
          <p:nvPr/>
        </p:nvSpPr>
        <p:spPr>
          <a:xfrm>
            <a:off x="2369575" y="258328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15" name="Retângulo 14">
            <a:extLst>
              <a:ext uri="{FF2B5EF4-FFF2-40B4-BE49-F238E27FC236}">
                <a16:creationId xmlns:a16="http://schemas.microsoft.com/office/drawing/2014/main" id="{E1222FE1-7687-B986-368F-6301598FB05A}"/>
              </a:ext>
            </a:extLst>
          </p:cNvPr>
          <p:cNvSpPr/>
          <p:nvPr/>
        </p:nvSpPr>
        <p:spPr>
          <a:xfrm>
            <a:off x="6779395" y="2895702"/>
            <a:ext cx="4152160" cy="343651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6" name="Retângulo 15">
            <a:extLst>
              <a:ext uri="{FF2B5EF4-FFF2-40B4-BE49-F238E27FC236}">
                <a16:creationId xmlns:a16="http://schemas.microsoft.com/office/drawing/2014/main" id="{A44F0DC8-A3A0-05F1-6C5A-930869C33950}"/>
              </a:ext>
            </a:extLst>
          </p:cNvPr>
          <p:cNvSpPr/>
          <p:nvPr/>
        </p:nvSpPr>
        <p:spPr>
          <a:xfrm>
            <a:off x="2369575" y="33110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7" name="Retângulo 16">
            <a:extLst>
              <a:ext uri="{FF2B5EF4-FFF2-40B4-BE49-F238E27FC236}">
                <a16:creationId xmlns:a16="http://schemas.microsoft.com/office/drawing/2014/main" id="{30F99B35-5D79-6B60-5A68-3F2C0755F483}"/>
              </a:ext>
            </a:extLst>
          </p:cNvPr>
          <p:cNvSpPr/>
          <p:nvPr/>
        </p:nvSpPr>
        <p:spPr>
          <a:xfrm>
            <a:off x="4449835" y="336814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8" name="Retângulo 17">
            <a:extLst>
              <a:ext uri="{FF2B5EF4-FFF2-40B4-BE49-F238E27FC236}">
                <a16:creationId xmlns:a16="http://schemas.microsoft.com/office/drawing/2014/main" id="{99D7075D-26F8-C66D-2995-23EA2516328C}"/>
              </a:ext>
            </a:extLst>
          </p:cNvPr>
          <p:cNvSpPr/>
          <p:nvPr/>
        </p:nvSpPr>
        <p:spPr>
          <a:xfrm>
            <a:off x="2369575" y="4039393"/>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20" name="Conector reto 19">
            <a:extLst>
              <a:ext uri="{FF2B5EF4-FFF2-40B4-BE49-F238E27FC236}">
                <a16:creationId xmlns:a16="http://schemas.microsoft.com/office/drawing/2014/main" id="{0A86E356-4FA7-51D0-218F-C38B1CD0B509}"/>
              </a:ext>
            </a:extLst>
          </p:cNvPr>
          <p:cNvCxnSpPr>
            <a:cxnSpLocks/>
          </p:cNvCxnSpPr>
          <p:nvPr/>
        </p:nvCxnSpPr>
        <p:spPr>
          <a:xfrm>
            <a:off x="2514355" y="289570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B692B819-015C-F6B2-BFE7-CACF73B5A7CC}"/>
              </a:ext>
            </a:extLst>
          </p:cNvPr>
          <p:cNvCxnSpPr>
            <a:cxnSpLocks/>
          </p:cNvCxnSpPr>
          <p:nvPr/>
        </p:nvCxnSpPr>
        <p:spPr>
          <a:xfrm>
            <a:off x="2445775" y="376438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E7A02DD-41FA-DC20-7AFF-D1EB29A3A83B}"/>
              </a:ext>
            </a:extLst>
          </p:cNvPr>
          <p:cNvCxnSpPr>
            <a:cxnSpLocks/>
          </p:cNvCxnSpPr>
          <p:nvPr/>
        </p:nvCxnSpPr>
        <p:spPr>
          <a:xfrm>
            <a:off x="4594615" y="376438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4" name="Conector reto 23">
            <a:extLst>
              <a:ext uri="{FF2B5EF4-FFF2-40B4-BE49-F238E27FC236}">
                <a16:creationId xmlns:a16="http://schemas.microsoft.com/office/drawing/2014/main" id="{366E3A1D-E280-0725-3E70-882D8FD8097E}"/>
              </a:ext>
            </a:extLst>
          </p:cNvPr>
          <p:cNvCxnSpPr>
            <a:cxnSpLocks/>
          </p:cNvCxnSpPr>
          <p:nvPr/>
        </p:nvCxnSpPr>
        <p:spPr>
          <a:xfrm>
            <a:off x="2445775" y="4564483"/>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5" name="Retângulo 24">
            <a:extLst>
              <a:ext uri="{FF2B5EF4-FFF2-40B4-BE49-F238E27FC236}">
                <a16:creationId xmlns:a16="http://schemas.microsoft.com/office/drawing/2014/main" id="{7C5FA501-6374-A8CD-BC48-DCBE13B4826A}"/>
              </a:ext>
            </a:extLst>
          </p:cNvPr>
          <p:cNvSpPr/>
          <p:nvPr/>
        </p:nvSpPr>
        <p:spPr>
          <a:xfrm>
            <a:off x="6324355" y="239629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FECABA40-F8A7-5208-9F6C-8AC08B72DA7A}"/>
              </a:ext>
            </a:extLst>
          </p:cNvPr>
          <p:cNvSpPr/>
          <p:nvPr/>
        </p:nvSpPr>
        <p:spPr>
          <a:xfrm>
            <a:off x="2584106" y="5320040"/>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spTree>
    <p:extLst>
      <p:ext uri="{BB962C8B-B14F-4D97-AF65-F5344CB8AC3E}">
        <p14:creationId xmlns:p14="http://schemas.microsoft.com/office/powerpoint/2010/main" val="326377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6" name="Retângulo 5">
            <a:extLst>
              <a:ext uri="{FF2B5EF4-FFF2-40B4-BE49-F238E27FC236}">
                <a16:creationId xmlns:a16="http://schemas.microsoft.com/office/drawing/2014/main" id="{F7848DEE-10E3-A0B0-170B-E386F4EB0EFB}"/>
              </a:ext>
            </a:extLst>
          </p:cNvPr>
          <p:cNvSpPr/>
          <p:nvPr/>
        </p:nvSpPr>
        <p:spPr>
          <a:xfrm>
            <a:off x="2387174" y="289570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13" name="Retângulo 12">
            <a:extLst>
              <a:ext uri="{FF2B5EF4-FFF2-40B4-BE49-F238E27FC236}">
                <a16:creationId xmlns:a16="http://schemas.microsoft.com/office/drawing/2014/main" id="{BEC1EB00-9FC9-4969-12B1-2DD899D6BC04}"/>
              </a:ext>
            </a:extLst>
          </p:cNvPr>
          <p:cNvSpPr/>
          <p:nvPr/>
        </p:nvSpPr>
        <p:spPr>
          <a:xfrm>
            <a:off x="4594369" y="2917706"/>
            <a:ext cx="2857991" cy="2701186"/>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 name="Retângulo 14">
            <a:extLst>
              <a:ext uri="{FF2B5EF4-FFF2-40B4-BE49-F238E27FC236}">
                <a16:creationId xmlns:a16="http://schemas.microsoft.com/office/drawing/2014/main" id="{0C04214F-B9AE-F218-4AA7-EB49B754BAEB}"/>
              </a:ext>
            </a:extLst>
          </p:cNvPr>
          <p:cNvSpPr/>
          <p:nvPr/>
        </p:nvSpPr>
        <p:spPr>
          <a:xfrm>
            <a:off x="2406101" y="332242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6" name="Retângulo 15">
            <a:extLst>
              <a:ext uri="{FF2B5EF4-FFF2-40B4-BE49-F238E27FC236}">
                <a16:creationId xmlns:a16="http://schemas.microsoft.com/office/drawing/2014/main" id="{2DBE7DFA-1F68-F797-AC7F-97B755816469}"/>
              </a:ext>
            </a:extLst>
          </p:cNvPr>
          <p:cNvSpPr/>
          <p:nvPr/>
        </p:nvSpPr>
        <p:spPr>
          <a:xfrm>
            <a:off x="2335931" y="379064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7" name="Retângulo 16">
            <a:extLst>
              <a:ext uri="{FF2B5EF4-FFF2-40B4-BE49-F238E27FC236}">
                <a16:creationId xmlns:a16="http://schemas.microsoft.com/office/drawing/2014/main" id="{D711C9FC-19C5-32C2-D100-088D238D1643}"/>
              </a:ext>
            </a:extLst>
          </p:cNvPr>
          <p:cNvSpPr/>
          <p:nvPr/>
        </p:nvSpPr>
        <p:spPr>
          <a:xfrm>
            <a:off x="2335931" y="4185251"/>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18" name="Conector reto 17">
            <a:extLst>
              <a:ext uri="{FF2B5EF4-FFF2-40B4-BE49-F238E27FC236}">
                <a16:creationId xmlns:a16="http://schemas.microsoft.com/office/drawing/2014/main" id="{1739DC97-3AD6-3C8E-A869-7C85633E6EB4}"/>
              </a:ext>
            </a:extLst>
          </p:cNvPr>
          <p:cNvCxnSpPr>
            <a:cxnSpLocks/>
          </p:cNvCxnSpPr>
          <p:nvPr/>
        </p:nvCxnSpPr>
        <p:spPr>
          <a:xfrm>
            <a:off x="2531954" y="320812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0A99C358-1024-E0C8-9628-1BA24B803021}"/>
              </a:ext>
            </a:extLst>
          </p:cNvPr>
          <p:cNvCxnSpPr>
            <a:cxnSpLocks/>
          </p:cNvCxnSpPr>
          <p:nvPr/>
        </p:nvCxnSpPr>
        <p:spPr>
          <a:xfrm>
            <a:off x="2408321" y="364246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Conector reto 19">
            <a:extLst>
              <a:ext uri="{FF2B5EF4-FFF2-40B4-BE49-F238E27FC236}">
                <a16:creationId xmlns:a16="http://schemas.microsoft.com/office/drawing/2014/main" id="{C7347A4A-8B4C-6EE9-6890-B3DA6C58D91A}"/>
              </a:ext>
            </a:extLst>
          </p:cNvPr>
          <p:cNvCxnSpPr>
            <a:cxnSpLocks/>
          </p:cNvCxnSpPr>
          <p:nvPr/>
        </p:nvCxnSpPr>
        <p:spPr>
          <a:xfrm>
            <a:off x="2531954" y="408157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8FBBF1AD-8B35-7183-3752-354EFB72D248}"/>
              </a:ext>
            </a:extLst>
          </p:cNvPr>
          <p:cNvCxnSpPr>
            <a:cxnSpLocks/>
          </p:cNvCxnSpPr>
          <p:nvPr/>
        </p:nvCxnSpPr>
        <p:spPr>
          <a:xfrm>
            <a:off x="2316758" y="4657000"/>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Retângulo 21">
            <a:extLst>
              <a:ext uri="{FF2B5EF4-FFF2-40B4-BE49-F238E27FC236}">
                <a16:creationId xmlns:a16="http://schemas.microsoft.com/office/drawing/2014/main" id="{24A48B47-694A-D642-B87C-56A626541DD0}"/>
              </a:ext>
            </a:extLst>
          </p:cNvPr>
          <p:cNvSpPr/>
          <p:nvPr/>
        </p:nvSpPr>
        <p:spPr>
          <a:xfrm>
            <a:off x="4192852" y="249946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42" name="Retângulo 41">
            <a:extLst>
              <a:ext uri="{FF2B5EF4-FFF2-40B4-BE49-F238E27FC236}">
                <a16:creationId xmlns:a16="http://schemas.microsoft.com/office/drawing/2014/main" id="{FE430F8B-A9A7-00A4-8FC2-FA3321BD98C5}"/>
              </a:ext>
            </a:extLst>
          </p:cNvPr>
          <p:cNvSpPr/>
          <p:nvPr/>
        </p:nvSpPr>
        <p:spPr>
          <a:xfrm>
            <a:off x="2316758" y="501383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 select</a:t>
            </a:r>
          </a:p>
        </p:txBody>
      </p:sp>
      <p:sp>
        <p:nvSpPr>
          <p:cNvPr id="44" name="Retângulo 43">
            <a:extLst>
              <a:ext uri="{FF2B5EF4-FFF2-40B4-BE49-F238E27FC236}">
                <a16:creationId xmlns:a16="http://schemas.microsoft.com/office/drawing/2014/main" id="{AF0EE982-15D4-E579-E4CA-C3D2765F7622}"/>
              </a:ext>
            </a:extLst>
          </p:cNvPr>
          <p:cNvSpPr/>
          <p:nvPr/>
        </p:nvSpPr>
        <p:spPr>
          <a:xfrm>
            <a:off x="7752475" y="2949928"/>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projeto:Aceitar/Negar</a:t>
            </a:r>
            <a:endParaRPr lang="pt-PT" dirty="0"/>
          </a:p>
        </p:txBody>
      </p:sp>
      <p:sp>
        <p:nvSpPr>
          <p:cNvPr id="45" name="Retângulo 44">
            <a:extLst>
              <a:ext uri="{FF2B5EF4-FFF2-40B4-BE49-F238E27FC236}">
                <a16:creationId xmlns:a16="http://schemas.microsoft.com/office/drawing/2014/main" id="{BEDF758D-5121-D3AF-50AF-C2EB9166A627}"/>
              </a:ext>
            </a:extLst>
          </p:cNvPr>
          <p:cNvSpPr/>
          <p:nvPr/>
        </p:nvSpPr>
        <p:spPr>
          <a:xfrm>
            <a:off x="7763485" y="3530010"/>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projeto:ProjetoAceite</a:t>
            </a:r>
            <a:endParaRPr lang="pt-PT" dirty="0"/>
          </a:p>
        </p:txBody>
      </p:sp>
      <p:sp>
        <p:nvSpPr>
          <p:cNvPr id="47" name="Retângulo 46">
            <a:extLst>
              <a:ext uri="{FF2B5EF4-FFF2-40B4-BE49-F238E27FC236}">
                <a16:creationId xmlns:a16="http://schemas.microsoft.com/office/drawing/2014/main" id="{C38785BA-3E60-D492-FE99-3E2DAC79196B}"/>
              </a:ext>
            </a:extLst>
          </p:cNvPr>
          <p:cNvSpPr/>
          <p:nvPr/>
        </p:nvSpPr>
        <p:spPr>
          <a:xfrm>
            <a:off x="7873050" y="2431119"/>
            <a:ext cx="3200400" cy="373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Projetos</a:t>
            </a:r>
          </a:p>
        </p:txBody>
      </p:sp>
      <p:sp>
        <p:nvSpPr>
          <p:cNvPr id="48" name="Retângulo 47">
            <a:extLst>
              <a:ext uri="{FF2B5EF4-FFF2-40B4-BE49-F238E27FC236}">
                <a16:creationId xmlns:a16="http://schemas.microsoft.com/office/drawing/2014/main" id="{34C4A52B-70CB-0CC6-AAC5-DF2481ADA4B6}"/>
              </a:ext>
            </a:extLst>
          </p:cNvPr>
          <p:cNvSpPr/>
          <p:nvPr/>
        </p:nvSpPr>
        <p:spPr>
          <a:xfrm>
            <a:off x="2514355" y="5539738"/>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Gravar</a:t>
            </a:r>
          </a:p>
        </p:txBody>
      </p:sp>
      <p:sp>
        <p:nvSpPr>
          <p:cNvPr id="49" name="Espaço Reservado para Conteúdo 2">
            <a:extLst>
              <a:ext uri="{FF2B5EF4-FFF2-40B4-BE49-F238E27FC236}">
                <a16:creationId xmlns:a16="http://schemas.microsoft.com/office/drawing/2014/main" id="{3037D0FF-793D-B38F-A492-AFB2BB3900F2}"/>
              </a:ext>
            </a:extLst>
          </p:cNvPr>
          <p:cNvSpPr txBox="1">
            <a:spLocks/>
          </p:cNvSpPr>
          <p:nvPr/>
        </p:nvSpPr>
        <p:spPr>
          <a:xfrm>
            <a:off x="2006157" y="1766179"/>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Concurso</a:t>
            </a:r>
          </a:p>
        </p:txBody>
      </p:sp>
      <p:sp>
        <p:nvSpPr>
          <p:cNvPr id="50" name="Retângulo 49">
            <a:extLst>
              <a:ext uri="{FF2B5EF4-FFF2-40B4-BE49-F238E27FC236}">
                <a16:creationId xmlns:a16="http://schemas.microsoft.com/office/drawing/2014/main" id="{2BB22B72-789F-3192-3724-A9BFDFF90456}"/>
              </a:ext>
            </a:extLst>
          </p:cNvPr>
          <p:cNvSpPr/>
          <p:nvPr/>
        </p:nvSpPr>
        <p:spPr>
          <a:xfrm>
            <a:off x="2506479" y="2362185"/>
            <a:ext cx="1495077" cy="4531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Exportar Pdf</a:t>
            </a:r>
          </a:p>
        </p:txBody>
      </p:sp>
    </p:spTree>
    <p:extLst>
      <p:ext uri="{BB962C8B-B14F-4D97-AF65-F5344CB8AC3E}">
        <p14:creationId xmlns:p14="http://schemas.microsoft.com/office/powerpoint/2010/main" val="616145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0" name="Retângulo 9">
            <a:extLst>
              <a:ext uri="{FF2B5EF4-FFF2-40B4-BE49-F238E27FC236}">
                <a16:creationId xmlns:a16="http://schemas.microsoft.com/office/drawing/2014/main" id="{DA6B3640-B97D-718C-7B87-B4C67B744921}"/>
              </a:ext>
            </a:extLst>
          </p:cNvPr>
          <p:cNvSpPr/>
          <p:nvPr/>
        </p:nvSpPr>
        <p:spPr>
          <a:xfrm>
            <a:off x="5029200" y="332042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2" name="Retângulo 11">
            <a:extLst>
              <a:ext uri="{FF2B5EF4-FFF2-40B4-BE49-F238E27FC236}">
                <a16:creationId xmlns:a16="http://schemas.microsoft.com/office/drawing/2014/main" id="{27D0C505-17AF-5E8F-55E5-14B891CD5C39}"/>
              </a:ext>
            </a:extLst>
          </p:cNvPr>
          <p:cNvSpPr/>
          <p:nvPr/>
        </p:nvSpPr>
        <p:spPr>
          <a:xfrm>
            <a:off x="2600441" y="2600611"/>
            <a:ext cx="1988813" cy="407675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Filtrar por:</a:t>
            </a:r>
          </a:p>
          <a:p>
            <a:pPr algn="ctr"/>
            <a:r>
              <a:rPr lang="pt-PT" dirty="0">
                <a:solidFill>
                  <a:schemeClr val="tx1"/>
                </a:solidFill>
              </a:rPr>
              <a:t>Estado</a:t>
            </a:r>
          </a:p>
          <a:p>
            <a:pPr algn="ctr"/>
            <a:r>
              <a:rPr lang="pt-PT" dirty="0">
                <a:solidFill>
                  <a:schemeClr val="tx1"/>
                </a:solidFill>
              </a:rPr>
              <a:t>Open</a:t>
            </a:r>
          </a:p>
          <a:p>
            <a:pPr algn="ctr"/>
            <a:r>
              <a:rPr lang="pt-PT" dirty="0">
                <a:solidFill>
                  <a:schemeClr val="tx1"/>
                </a:solidFill>
              </a:rPr>
              <a:t>Ongoing</a:t>
            </a:r>
          </a:p>
          <a:p>
            <a:pPr algn="ctr"/>
            <a:r>
              <a:rPr lang="pt-PT" dirty="0">
                <a:solidFill>
                  <a:schemeClr val="tx1"/>
                </a:solidFill>
              </a:rPr>
              <a:t>Concluded</a:t>
            </a:r>
          </a:p>
          <a:p>
            <a:pPr algn="ctr"/>
            <a:r>
              <a:rPr lang="pt-PT" dirty="0">
                <a:solidFill>
                  <a:schemeClr val="tx1"/>
                </a:solidFill>
              </a:rPr>
              <a:t>Nome</a:t>
            </a:r>
          </a:p>
          <a:p>
            <a:pPr algn="ctr"/>
            <a:r>
              <a:rPr lang="pt-PT" dirty="0">
                <a:solidFill>
                  <a:schemeClr val="tx1"/>
                </a:solidFill>
              </a:rPr>
              <a:t>Data Inicio (type=date)</a:t>
            </a:r>
          </a:p>
          <a:p>
            <a:pPr algn="ctr"/>
            <a:r>
              <a:rPr lang="pt-PT" dirty="0">
                <a:solidFill>
                  <a:schemeClr val="tx1"/>
                </a:solidFill>
              </a:rPr>
              <a:t>Data Fim</a:t>
            </a:r>
          </a:p>
          <a:p>
            <a:pPr algn="ctr"/>
            <a:r>
              <a:rPr lang="pt-PT" dirty="0">
                <a:solidFill>
                  <a:schemeClr val="tx1"/>
                </a:solidFill>
              </a:rPr>
              <a:t>(type=date)</a:t>
            </a:r>
          </a:p>
          <a:p>
            <a:pPr algn="ctr"/>
            <a:endParaRPr lang="pt-PT" dirty="0">
              <a:solidFill>
                <a:schemeClr val="tx1"/>
              </a:solidFill>
            </a:endParaRPr>
          </a:p>
          <a:p>
            <a:pPr algn="ctr"/>
            <a:endParaRPr lang="pt-PT" dirty="0">
              <a:solidFill>
                <a:schemeClr val="tx1"/>
              </a:solidFill>
            </a:endParaRPr>
          </a:p>
          <a:p>
            <a:pPr algn="ctr"/>
            <a:r>
              <a:rPr lang="pt-PT" dirty="0">
                <a:solidFill>
                  <a:schemeClr val="tx1"/>
                </a:solidFill>
              </a:rPr>
              <a:t> </a:t>
            </a:r>
          </a:p>
        </p:txBody>
      </p:sp>
      <p:sp>
        <p:nvSpPr>
          <p:cNvPr id="34" name="Retângulo 33">
            <a:extLst>
              <a:ext uri="{FF2B5EF4-FFF2-40B4-BE49-F238E27FC236}">
                <a16:creationId xmlns:a16="http://schemas.microsoft.com/office/drawing/2014/main" id="{1F1117E2-D2CB-E334-CA27-1E100A17EAB5}"/>
              </a:ext>
            </a:extLst>
          </p:cNvPr>
          <p:cNvSpPr/>
          <p:nvPr/>
        </p:nvSpPr>
        <p:spPr>
          <a:xfrm>
            <a:off x="4171804" y="349588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5" name="Retângulo 34">
            <a:extLst>
              <a:ext uri="{FF2B5EF4-FFF2-40B4-BE49-F238E27FC236}">
                <a16:creationId xmlns:a16="http://schemas.microsoft.com/office/drawing/2014/main" id="{F5D83AE4-29DA-C34D-817F-30B97C7B920A}"/>
              </a:ext>
            </a:extLst>
          </p:cNvPr>
          <p:cNvSpPr/>
          <p:nvPr/>
        </p:nvSpPr>
        <p:spPr>
          <a:xfrm>
            <a:off x="4160041" y="3774480"/>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B20CEDBF-EF98-7228-A7A6-0277733CC5D9}"/>
              </a:ext>
            </a:extLst>
          </p:cNvPr>
          <p:cNvSpPr/>
          <p:nvPr/>
        </p:nvSpPr>
        <p:spPr>
          <a:xfrm>
            <a:off x="4160042" y="4053080"/>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Retângulo 36">
            <a:extLst>
              <a:ext uri="{FF2B5EF4-FFF2-40B4-BE49-F238E27FC236}">
                <a16:creationId xmlns:a16="http://schemas.microsoft.com/office/drawing/2014/main" id="{ED653826-08F7-5061-D526-5911FB0C6384}"/>
              </a:ext>
            </a:extLst>
          </p:cNvPr>
          <p:cNvSpPr/>
          <p:nvPr/>
        </p:nvSpPr>
        <p:spPr>
          <a:xfrm>
            <a:off x="9354807" y="2098338"/>
            <a:ext cx="1988813" cy="502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Ordenar(select)</a:t>
            </a:r>
          </a:p>
        </p:txBody>
      </p:sp>
    </p:spTree>
    <p:extLst>
      <p:ext uri="{BB962C8B-B14F-4D97-AF65-F5344CB8AC3E}">
        <p14:creationId xmlns:p14="http://schemas.microsoft.com/office/powerpoint/2010/main" val="3496299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4" name="Retângulo 3">
            <a:extLst>
              <a:ext uri="{FF2B5EF4-FFF2-40B4-BE49-F238E27FC236}">
                <a16:creationId xmlns:a16="http://schemas.microsoft.com/office/drawing/2014/main" id="{C754266E-501F-39F1-7BF7-C8E0DF59D024}"/>
              </a:ext>
            </a:extLst>
          </p:cNvPr>
          <p:cNvSpPr/>
          <p:nvPr/>
        </p:nvSpPr>
        <p:spPr>
          <a:xfrm>
            <a:off x="4334584" y="228535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6" name="Retângulo 5">
            <a:extLst>
              <a:ext uri="{FF2B5EF4-FFF2-40B4-BE49-F238E27FC236}">
                <a16:creationId xmlns:a16="http://schemas.microsoft.com/office/drawing/2014/main" id="{9AE3BFD8-81C4-D08F-68FC-77A36F5F81CD}"/>
              </a:ext>
            </a:extLst>
          </p:cNvPr>
          <p:cNvSpPr/>
          <p:nvPr/>
        </p:nvSpPr>
        <p:spPr>
          <a:xfrm>
            <a:off x="7112099" y="2322408"/>
            <a:ext cx="2926571" cy="394866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1" name="Retângulo 10">
            <a:extLst>
              <a:ext uri="{FF2B5EF4-FFF2-40B4-BE49-F238E27FC236}">
                <a16:creationId xmlns:a16="http://schemas.microsoft.com/office/drawing/2014/main" id="{AB62C108-E2A9-963D-1EFD-6F4219633ADB}"/>
              </a:ext>
            </a:extLst>
          </p:cNvPr>
          <p:cNvSpPr/>
          <p:nvPr/>
        </p:nvSpPr>
        <p:spPr>
          <a:xfrm>
            <a:off x="4353511" y="271207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3" name="Retângulo 12">
            <a:extLst>
              <a:ext uri="{FF2B5EF4-FFF2-40B4-BE49-F238E27FC236}">
                <a16:creationId xmlns:a16="http://schemas.microsoft.com/office/drawing/2014/main" id="{E8D717C9-EDB6-04E0-926C-A4DAFDA2DF25}"/>
              </a:ext>
            </a:extLst>
          </p:cNvPr>
          <p:cNvSpPr/>
          <p:nvPr/>
        </p:nvSpPr>
        <p:spPr>
          <a:xfrm>
            <a:off x="4283341" y="318029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5" name="Retângulo 14">
            <a:extLst>
              <a:ext uri="{FF2B5EF4-FFF2-40B4-BE49-F238E27FC236}">
                <a16:creationId xmlns:a16="http://schemas.microsoft.com/office/drawing/2014/main" id="{8152DCD4-EC94-5F05-AC68-2A215822F9B3}"/>
              </a:ext>
            </a:extLst>
          </p:cNvPr>
          <p:cNvSpPr/>
          <p:nvPr/>
        </p:nvSpPr>
        <p:spPr>
          <a:xfrm>
            <a:off x="4283341" y="3574898"/>
            <a:ext cx="1812659" cy="484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16" name="Conector reto 15">
            <a:extLst>
              <a:ext uri="{FF2B5EF4-FFF2-40B4-BE49-F238E27FC236}">
                <a16:creationId xmlns:a16="http://schemas.microsoft.com/office/drawing/2014/main" id="{505D5B98-99CE-BAE6-B8B8-ADF2969A6FE9}"/>
              </a:ext>
            </a:extLst>
          </p:cNvPr>
          <p:cNvCxnSpPr>
            <a:cxnSpLocks/>
          </p:cNvCxnSpPr>
          <p:nvPr/>
        </p:nvCxnSpPr>
        <p:spPr>
          <a:xfrm>
            <a:off x="4152900" y="2597770"/>
            <a:ext cx="205620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Conector reto 16">
            <a:extLst>
              <a:ext uri="{FF2B5EF4-FFF2-40B4-BE49-F238E27FC236}">
                <a16:creationId xmlns:a16="http://schemas.microsoft.com/office/drawing/2014/main" id="{66B50E6A-F921-9B28-79D2-5775FC770632}"/>
              </a:ext>
            </a:extLst>
          </p:cNvPr>
          <p:cNvCxnSpPr>
            <a:cxnSpLocks/>
          </p:cNvCxnSpPr>
          <p:nvPr/>
        </p:nvCxnSpPr>
        <p:spPr>
          <a:xfrm>
            <a:off x="4161954" y="3016870"/>
            <a:ext cx="206607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8" name="Conector reto 17">
            <a:extLst>
              <a:ext uri="{FF2B5EF4-FFF2-40B4-BE49-F238E27FC236}">
                <a16:creationId xmlns:a16="http://schemas.microsoft.com/office/drawing/2014/main" id="{A481BAEC-7E52-4ADB-6CA5-75955BA2D682}"/>
              </a:ext>
            </a:extLst>
          </p:cNvPr>
          <p:cNvCxnSpPr>
            <a:cxnSpLocks/>
          </p:cNvCxnSpPr>
          <p:nvPr/>
        </p:nvCxnSpPr>
        <p:spPr>
          <a:xfrm>
            <a:off x="4161954" y="3471223"/>
            <a:ext cx="20471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4B807220-9241-B563-F6AC-165F099DF64F}"/>
              </a:ext>
            </a:extLst>
          </p:cNvPr>
          <p:cNvCxnSpPr>
            <a:cxnSpLocks/>
          </p:cNvCxnSpPr>
          <p:nvPr/>
        </p:nvCxnSpPr>
        <p:spPr>
          <a:xfrm>
            <a:off x="4215876" y="4046647"/>
            <a:ext cx="1961157"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Retângulo 19">
            <a:extLst>
              <a:ext uri="{FF2B5EF4-FFF2-40B4-BE49-F238E27FC236}">
                <a16:creationId xmlns:a16="http://schemas.microsoft.com/office/drawing/2014/main" id="{AA4393A1-7B9C-BE60-226E-F24F2CAD9426}"/>
              </a:ext>
            </a:extLst>
          </p:cNvPr>
          <p:cNvSpPr/>
          <p:nvPr/>
        </p:nvSpPr>
        <p:spPr>
          <a:xfrm>
            <a:off x="7395717" y="188911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21" name="Retângulo 20">
            <a:extLst>
              <a:ext uri="{FF2B5EF4-FFF2-40B4-BE49-F238E27FC236}">
                <a16:creationId xmlns:a16="http://schemas.microsoft.com/office/drawing/2014/main" id="{E7CFCC4D-64E2-D2F8-0491-ACB37D3E22CD}"/>
              </a:ext>
            </a:extLst>
          </p:cNvPr>
          <p:cNvSpPr/>
          <p:nvPr/>
        </p:nvSpPr>
        <p:spPr>
          <a:xfrm>
            <a:off x="4264168" y="417488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sp>
        <p:nvSpPr>
          <p:cNvPr id="25" name="Retângulo 24">
            <a:extLst>
              <a:ext uri="{FF2B5EF4-FFF2-40B4-BE49-F238E27FC236}">
                <a16:creationId xmlns:a16="http://schemas.microsoft.com/office/drawing/2014/main" id="{629FADD9-0D74-CBBE-9FDB-5FBC07DAC731}"/>
              </a:ext>
            </a:extLst>
          </p:cNvPr>
          <p:cNvSpPr/>
          <p:nvPr/>
        </p:nvSpPr>
        <p:spPr>
          <a:xfrm>
            <a:off x="4519277" y="5425410"/>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Concorrer</a:t>
            </a:r>
          </a:p>
        </p:txBody>
      </p:sp>
      <p:cxnSp>
        <p:nvCxnSpPr>
          <p:cNvPr id="26" name="Conector reto 25">
            <a:extLst>
              <a:ext uri="{FF2B5EF4-FFF2-40B4-BE49-F238E27FC236}">
                <a16:creationId xmlns:a16="http://schemas.microsoft.com/office/drawing/2014/main" id="{7C13F1DF-265F-9488-502A-D967E35A1A4F}"/>
              </a:ext>
            </a:extLst>
          </p:cNvPr>
          <p:cNvCxnSpPr>
            <a:cxnSpLocks/>
          </p:cNvCxnSpPr>
          <p:nvPr/>
        </p:nvCxnSpPr>
        <p:spPr>
          <a:xfrm>
            <a:off x="4215876" y="4476999"/>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98BBB1FA-B560-1B3D-9961-0B3DEB3783D6}"/>
              </a:ext>
            </a:extLst>
          </p:cNvPr>
          <p:cNvSpPr/>
          <p:nvPr/>
        </p:nvSpPr>
        <p:spPr>
          <a:xfrm>
            <a:off x="4215876" y="4516765"/>
            <a:ext cx="2111936" cy="785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Projeto a concorrer do utilizador se estiver ready</a:t>
            </a:r>
          </a:p>
        </p:txBody>
      </p:sp>
      <p:cxnSp>
        <p:nvCxnSpPr>
          <p:cNvPr id="29" name="Conector reto 28">
            <a:extLst>
              <a:ext uri="{FF2B5EF4-FFF2-40B4-BE49-F238E27FC236}">
                <a16:creationId xmlns:a16="http://schemas.microsoft.com/office/drawing/2014/main" id="{E4EA71D3-02FE-FD45-DBCD-91AD030AB0CF}"/>
              </a:ext>
            </a:extLst>
          </p:cNvPr>
          <p:cNvCxnSpPr>
            <a:cxnSpLocks/>
          </p:cNvCxnSpPr>
          <p:nvPr/>
        </p:nvCxnSpPr>
        <p:spPr>
          <a:xfrm>
            <a:off x="4353511" y="5301838"/>
            <a:ext cx="1823522"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9380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2EE890F-44DE-E3A4-0DCF-BBD6652FFB99}"/>
              </a:ext>
            </a:extLst>
          </p:cNvPr>
          <p:cNvSpPr/>
          <p:nvPr/>
        </p:nvSpPr>
        <p:spPr>
          <a:xfrm>
            <a:off x="3540330" y="3163301"/>
            <a:ext cx="5111340" cy="11896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Ativar conta</a:t>
            </a:r>
          </a:p>
        </p:txBody>
      </p:sp>
      <p:sp>
        <p:nvSpPr>
          <p:cNvPr id="2" name="Retângulo 1">
            <a:extLst>
              <a:ext uri="{FF2B5EF4-FFF2-40B4-BE49-F238E27FC236}">
                <a16:creationId xmlns:a16="http://schemas.microsoft.com/office/drawing/2014/main" id="{EF9E258B-4DE6-BBB9-9B9E-06969E48139C}"/>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Tree>
    <p:extLst>
      <p:ext uri="{BB962C8B-B14F-4D97-AF65-F5344CB8AC3E}">
        <p14:creationId xmlns:p14="http://schemas.microsoft.com/office/powerpoint/2010/main" val="50793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A172384A-86F0-4877-0814-A605AFC1FD30}"/>
              </a:ext>
            </a:extLst>
          </p:cNvPr>
          <p:cNvSpPr/>
          <p:nvPr/>
        </p:nvSpPr>
        <p:spPr>
          <a:xfrm>
            <a:off x="3391270" y="2672179"/>
            <a:ext cx="5530788" cy="75682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Email</a:t>
            </a:r>
          </a:p>
        </p:txBody>
      </p:sp>
      <p:sp>
        <p:nvSpPr>
          <p:cNvPr id="5" name="Retângulo 4">
            <a:extLst>
              <a:ext uri="{FF2B5EF4-FFF2-40B4-BE49-F238E27FC236}">
                <a16:creationId xmlns:a16="http://schemas.microsoft.com/office/drawing/2014/main" id="{1774BFFA-D74F-A2C7-75C5-09774E6725B0}"/>
              </a:ext>
            </a:extLst>
          </p:cNvPr>
          <p:cNvSpPr/>
          <p:nvPr/>
        </p:nvSpPr>
        <p:spPr>
          <a:xfrm>
            <a:off x="4276077" y="3689668"/>
            <a:ext cx="3639845" cy="5770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Redefinir senha</a:t>
            </a:r>
          </a:p>
        </p:txBody>
      </p:sp>
      <p:sp>
        <p:nvSpPr>
          <p:cNvPr id="7" name="Seta: para a Esquerda 6">
            <a:extLst>
              <a:ext uri="{FF2B5EF4-FFF2-40B4-BE49-F238E27FC236}">
                <a16:creationId xmlns:a16="http://schemas.microsoft.com/office/drawing/2014/main" id="{7995D867-4FA5-F6BA-2B5E-856814799A76}"/>
              </a:ext>
            </a:extLst>
          </p:cNvPr>
          <p:cNvSpPr/>
          <p:nvPr/>
        </p:nvSpPr>
        <p:spPr>
          <a:xfrm>
            <a:off x="10068175" y="2237173"/>
            <a:ext cx="585926" cy="435006"/>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D9240587-1460-61DE-6CEF-961563A902AB}"/>
              </a:ext>
            </a:extLst>
          </p:cNvPr>
          <p:cNvCxnSpPr/>
          <p:nvPr/>
        </p:nvCxnSpPr>
        <p:spPr>
          <a:xfrm>
            <a:off x="3313651" y="3221372"/>
            <a:ext cx="5629013" cy="0"/>
          </a:xfrm>
          <a:prstGeom prst="line">
            <a:avLst/>
          </a:prstGeom>
        </p:spPr>
        <p:style>
          <a:lnRef idx="1">
            <a:schemeClr val="accent3"/>
          </a:lnRef>
          <a:fillRef idx="0">
            <a:schemeClr val="accent3"/>
          </a:fillRef>
          <a:effectRef idx="0">
            <a:schemeClr val="accent3"/>
          </a:effectRef>
          <a:fontRef idx="minor">
            <a:schemeClr val="tx1"/>
          </a:fontRef>
        </p:style>
      </p:cxnSp>
      <p:sp>
        <p:nvSpPr>
          <p:cNvPr id="8" name="Espaço Reservado para Conteúdo 2">
            <a:extLst>
              <a:ext uri="{FF2B5EF4-FFF2-40B4-BE49-F238E27FC236}">
                <a16:creationId xmlns:a16="http://schemas.microsoft.com/office/drawing/2014/main" id="{8DA28ECA-9E1A-B5D3-8754-151C53155A8C}"/>
              </a:ext>
            </a:extLst>
          </p:cNvPr>
          <p:cNvSpPr txBox="1">
            <a:spLocks/>
          </p:cNvSpPr>
          <p:nvPr/>
        </p:nvSpPr>
        <p:spPr>
          <a:xfrm>
            <a:off x="0" y="145416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Esqueceu a password</a:t>
            </a:r>
          </a:p>
        </p:txBody>
      </p:sp>
      <p:sp>
        <p:nvSpPr>
          <p:cNvPr id="9" name="Retângulo 8">
            <a:extLst>
              <a:ext uri="{FF2B5EF4-FFF2-40B4-BE49-F238E27FC236}">
                <a16:creationId xmlns:a16="http://schemas.microsoft.com/office/drawing/2014/main" id="{029E7EC4-EB98-CDC9-F574-2403D036BF15}"/>
              </a:ext>
            </a:extLst>
          </p:cNvPr>
          <p:cNvSpPr/>
          <p:nvPr/>
        </p:nvSpPr>
        <p:spPr>
          <a:xfrm>
            <a:off x="0" y="-14995"/>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Tree>
    <p:extLst>
      <p:ext uri="{BB962C8B-B14F-4D97-AF65-F5344CB8AC3E}">
        <p14:creationId xmlns:p14="http://schemas.microsoft.com/office/powerpoint/2010/main" val="204249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CBFC0DA-796F-B24C-7400-7EFB04FEFA73}"/>
              </a:ext>
            </a:extLst>
          </p:cNvPr>
          <p:cNvSpPr>
            <a:spLocks noGrp="1"/>
          </p:cNvSpPr>
          <p:nvPr>
            <p:ph type="subTitle" idx="1"/>
          </p:nvPr>
        </p:nvSpPr>
        <p:spPr>
          <a:xfrm>
            <a:off x="2732843" y="2849655"/>
            <a:ext cx="2913355" cy="579345"/>
          </a:xfrm>
        </p:spPr>
        <p:txBody>
          <a:bodyPr/>
          <a:lstStyle/>
          <a:p>
            <a:r>
              <a:rPr lang="pt-PT" dirty="0"/>
              <a:t>Password</a:t>
            </a:r>
          </a:p>
        </p:txBody>
      </p:sp>
      <p:sp>
        <p:nvSpPr>
          <p:cNvPr id="4" name="Subtítulo 2">
            <a:extLst>
              <a:ext uri="{FF2B5EF4-FFF2-40B4-BE49-F238E27FC236}">
                <a16:creationId xmlns:a16="http://schemas.microsoft.com/office/drawing/2014/main" id="{074CA201-511E-1D8C-F3FD-62269A08201D}"/>
              </a:ext>
            </a:extLst>
          </p:cNvPr>
          <p:cNvSpPr txBox="1">
            <a:spLocks/>
          </p:cNvSpPr>
          <p:nvPr/>
        </p:nvSpPr>
        <p:spPr>
          <a:xfrm>
            <a:off x="5875538" y="2849655"/>
            <a:ext cx="2913355" cy="5793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dirty="0"/>
              <a:t>confirmar password</a:t>
            </a:r>
          </a:p>
        </p:txBody>
      </p:sp>
      <p:sp>
        <p:nvSpPr>
          <p:cNvPr id="5" name="Retângulo 4">
            <a:extLst>
              <a:ext uri="{FF2B5EF4-FFF2-40B4-BE49-F238E27FC236}">
                <a16:creationId xmlns:a16="http://schemas.microsoft.com/office/drawing/2014/main" id="{FEA1B20A-3617-872B-B64B-D91BF0EDFC85}"/>
              </a:ext>
            </a:extLst>
          </p:cNvPr>
          <p:cNvSpPr/>
          <p:nvPr/>
        </p:nvSpPr>
        <p:spPr>
          <a:xfrm>
            <a:off x="2847513" y="3853397"/>
            <a:ext cx="6056050" cy="5793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Alterar Password</a:t>
            </a:r>
          </a:p>
        </p:txBody>
      </p:sp>
      <p:sp>
        <p:nvSpPr>
          <p:cNvPr id="2" name="Retângulo 1">
            <a:extLst>
              <a:ext uri="{FF2B5EF4-FFF2-40B4-BE49-F238E27FC236}">
                <a16:creationId xmlns:a16="http://schemas.microsoft.com/office/drawing/2014/main" id="{E8FDC02E-7332-97D4-CA8E-025E1176AA4D}"/>
              </a:ext>
            </a:extLst>
          </p:cNvPr>
          <p:cNvSpPr/>
          <p:nvPr/>
        </p:nvSpPr>
        <p:spPr>
          <a:xfrm>
            <a:off x="0" y="147374"/>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7" name="Conector reto 6">
            <a:extLst>
              <a:ext uri="{FF2B5EF4-FFF2-40B4-BE49-F238E27FC236}">
                <a16:creationId xmlns:a16="http://schemas.microsoft.com/office/drawing/2014/main" id="{24C27366-3369-F5BB-7732-DE1C9F1B7AFA}"/>
              </a:ext>
            </a:extLst>
          </p:cNvPr>
          <p:cNvCxnSpPr>
            <a:cxnSpLocks/>
          </p:cNvCxnSpPr>
          <p:nvPr/>
        </p:nvCxnSpPr>
        <p:spPr>
          <a:xfrm>
            <a:off x="3053593" y="3202497"/>
            <a:ext cx="270727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Conector reto 7">
            <a:extLst>
              <a:ext uri="{FF2B5EF4-FFF2-40B4-BE49-F238E27FC236}">
                <a16:creationId xmlns:a16="http://schemas.microsoft.com/office/drawing/2014/main" id="{4D8BBE56-A703-7E7A-F9EF-D8127CF1B655}"/>
              </a:ext>
            </a:extLst>
          </p:cNvPr>
          <p:cNvCxnSpPr>
            <a:cxnSpLocks/>
          </p:cNvCxnSpPr>
          <p:nvPr/>
        </p:nvCxnSpPr>
        <p:spPr>
          <a:xfrm>
            <a:off x="6000952" y="3202497"/>
            <a:ext cx="278794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208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Arial Black" panose="020B0A04020102020204" pitchFamily="34" charset="0"/>
            </a:endParaRP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552486" y="2684477"/>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Inicio</a:t>
            </a:r>
            <a:endParaRPr lang="pt-PT" b="1" dirty="0">
              <a:solidFill>
                <a:schemeClr val="bg1"/>
              </a:solidFill>
            </a:endParaRPr>
          </a:p>
        </p:txBody>
      </p:sp>
      <p:sp>
        <p:nvSpPr>
          <p:cNvPr id="4" name="Retângulo 3">
            <a:extLst>
              <a:ext uri="{FF2B5EF4-FFF2-40B4-BE49-F238E27FC236}">
                <a16:creationId xmlns:a16="http://schemas.microsoft.com/office/drawing/2014/main" id="{F2856137-4375-4F7A-33C5-A6F6CCECE1FC}"/>
              </a:ext>
            </a:extLst>
          </p:cNvPr>
          <p:cNvSpPr/>
          <p:nvPr/>
        </p:nvSpPr>
        <p:spPr>
          <a:xfrm>
            <a:off x="7548352" y="102093"/>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Tree>
    <p:extLst>
      <p:ext uri="{BB962C8B-B14F-4D97-AF65-F5344CB8AC3E}">
        <p14:creationId xmlns:p14="http://schemas.microsoft.com/office/powerpoint/2010/main" val="228324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8111" y="0"/>
            <a:ext cx="1688237"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endParaRPr lang="pt-PT" dirty="0"/>
          </a:p>
          <a:p>
            <a:pPr algn="ctr"/>
            <a:endParaRPr lang="pt-PT" dirty="0">
              <a:latin typeface="Arial Black" panose="020B0A04020102020204" pitchFamily="34" charset="0"/>
            </a:endParaRPr>
          </a:p>
          <a:p>
            <a:pPr algn="ctr"/>
            <a:endParaRPr lang="pt-PT" dirty="0">
              <a:latin typeface="Arial Black" panose="020B0A04020102020204" pitchFamily="34" charset="0"/>
            </a:endParaRP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5DAE1E65-333C-FF62-FC7B-35ACE101AFCD}"/>
              </a:ext>
            </a:extLst>
          </p:cNvPr>
          <p:cNvSpPr/>
          <p:nvPr/>
        </p:nvSpPr>
        <p:spPr>
          <a:xfrm>
            <a:off x="2182427" y="2183194"/>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Perfil</a:t>
            </a:r>
          </a:p>
        </p:txBody>
      </p:sp>
      <p:sp>
        <p:nvSpPr>
          <p:cNvPr id="28" name="Retângulo 27">
            <a:extLst>
              <a:ext uri="{FF2B5EF4-FFF2-40B4-BE49-F238E27FC236}">
                <a16:creationId xmlns:a16="http://schemas.microsoft.com/office/drawing/2014/main" id="{48BADDB7-BB9F-C841-BFD1-338FA2758926}"/>
              </a:ext>
            </a:extLst>
          </p:cNvPr>
          <p:cNvSpPr/>
          <p:nvPr/>
        </p:nvSpPr>
        <p:spPr>
          <a:xfrm>
            <a:off x="2273424" y="2680344"/>
            <a:ext cx="3098305" cy="32338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Elipse 28">
            <a:extLst>
              <a:ext uri="{FF2B5EF4-FFF2-40B4-BE49-F238E27FC236}">
                <a16:creationId xmlns:a16="http://schemas.microsoft.com/office/drawing/2014/main" id="{C5C5DD82-CD3C-9B39-40DD-DBCAD2BD8688}"/>
              </a:ext>
            </a:extLst>
          </p:cNvPr>
          <p:cNvSpPr/>
          <p:nvPr/>
        </p:nvSpPr>
        <p:spPr>
          <a:xfrm>
            <a:off x="3400889" y="3030996"/>
            <a:ext cx="843377" cy="763482"/>
          </a:xfrm>
          <a:prstGeom prst="ellipse">
            <a:avLst/>
          </a:prstGeom>
          <a:solidFill>
            <a:srgbClr val="C0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400" dirty="0"/>
              <a:t>Foto</a:t>
            </a:r>
          </a:p>
        </p:txBody>
      </p:sp>
      <p:sp>
        <p:nvSpPr>
          <p:cNvPr id="30" name="Retângulo 29">
            <a:extLst>
              <a:ext uri="{FF2B5EF4-FFF2-40B4-BE49-F238E27FC236}">
                <a16:creationId xmlns:a16="http://schemas.microsoft.com/office/drawing/2014/main" id="{A292EB7D-4FF7-1FDE-D8F8-F7CF6FF32D4A}"/>
              </a:ext>
            </a:extLst>
          </p:cNvPr>
          <p:cNvSpPr/>
          <p:nvPr/>
        </p:nvSpPr>
        <p:spPr>
          <a:xfrm>
            <a:off x="2812743" y="4119621"/>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t>Primeiro Ultimo Nome</a:t>
            </a:r>
          </a:p>
        </p:txBody>
      </p:sp>
      <p:sp>
        <p:nvSpPr>
          <p:cNvPr id="31" name="Retângulo 30">
            <a:extLst>
              <a:ext uri="{FF2B5EF4-FFF2-40B4-BE49-F238E27FC236}">
                <a16:creationId xmlns:a16="http://schemas.microsoft.com/office/drawing/2014/main" id="{3FA01CA2-C3E7-1279-EDBF-E539787AFDE6}"/>
              </a:ext>
            </a:extLst>
          </p:cNvPr>
          <p:cNvSpPr/>
          <p:nvPr/>
        </p:nvSpPr>
        <p:spPr>
          <a:xfrm>
            <a:off x="2691633" y="4377006"/>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t>Alcunha</a:t>
            </a:r>
          </a:p>
        </p:txBody>
      </p:sp>
      <p:sp>
        <p:nvSpPr>
          <p:cNvPr id="32" name="Retângulo 31">
            <a:extLst>
              <a:ext uri="{FF2B5EF4-FFF2-40B4-BE49-F238E27FC236}">
                <a16:creationId xmlns:a16="http://schemas.microsoft.com/office/drawing/2014/main" id="{61415F6B-A702-D4FA-DCE5-F936FB19A0E1}"/>
              </a:ext>
            </a:extLst>
          </p:cNvPr>
          <p:cNvSpPr/>
          <p:nvPr/>
        </p:nvSpPr>
        <p:spPr>
          <a:xfrm>
            <a:off x="2812743" y="3832765"/>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Email</a:t>
            </a:r>
          </a:p>
        </p:txBody>
      </p:sp>
      <p:sp>
        <p:nvSpPr>
          <p:cNvPr id="33" name="Retângulo 32">
            <a:extLst>
              <a:ext uri="{FF2B5EF4-FFF2-40B4-BE49-F238E27FC236}">
                <a16:creationId xmlns:a16="http://schemas.microsoft.com/office/drawing/2014/main" id="{F1B2577E-C740-33A8-AEF0-1DB6C2DD7296}"/>
              </a:ext>
            </a:extLst>
          </p:cNvPr>
          <p:cNvSpPr/>
          <p:nvPr/>
        </p:nvSpPr>
        <p:spPr>
          <a:xfrm>
            <a:off x="2812741" y="4784938"/>
            <a:ext cx="2095131"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Local</a:t>
            </a:r>
          </a:p>
        </p:txBody>
      </p:sp>
      <p:sp>
        <p:nvSpPr>
          <p:cNvPr id="36" name="Retângulo 35">
            <a:extLst>
              <a:ext uri="{FF2B5EF4-FFF2-40B4-BE49-F238E27FC236}">
                <a16:creationId xmlns:a16="http://schemas.microsoft.com/office/drawing/2014/main" id="{BFCA95AE-71B3-88F4-0374-7DD20A2318A9}"/>
              </a:ext>
            </a:extLst>
          </p:cNvPr>
          <p:cNvSpPr/>
          <p:nvPr/>
        </p:nvSpPr>
        <p:spPr>
          <a:xfrm>
            <a:off x="7177595" y="2183194"/>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Biografia</a:t>
            </a:r>
          </a:p>
        </p:txBody>
      </p:sp>
      <p:sp>
        <p:nvSpPr>
          <p:cNvPr id="37" name="Retângulo 36">
            <a:extLst>
              <a:ext uri="{FF2B5EF4-FFF2-40B4-BE49-F238E27FC236}">
                <a16:creationId xmlns:a16="http://schemas.microsoft.com/office/drawing/2014/main" id="{8DDD4CCB-B197-5BFF-6CEA-F336272EFE84}"/>
              </a:ext>
            </a:extLst>
          </p:cNvPr>
          <p:cNvSpPr/>
          <p:nvPr/>
        </p:nvSpPr>
        <p:spPr>
          <a:xfrm>
            <a:off x="6268027" y="2680344"/>
            <a:ext cx="5341571" cy="19197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0" i="0" dirty="0">
                <a:solidFill>
                  <a:schemeClr val="bg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p>
          <a:p>
            <a:pPr algn="ctr"/>
            <a:endParaRPr lang="pt-PT" sz="1200" dirty="0">
              <a:solidFill>
                <a:schemeClr val="bg1"/>
              </a:solidFill>
              <a:latin typeface="system-ui"/>
            </a:endParaRPr>
          </a:p>
          <a:p>
            <a:pPr algn="ctr"/>
            <a:endParaRPr lang="pt-PT" sz="1200" dirty="0">
              <a:solidFill>
                <a:schemeClr val="bg1"/>
              </a:solidFill>
            </a:endParaRPr>
          </a:p>
        </p:txBody>
      </p:sp>
      <p:sp>
        <p:nvSpPr>
          <p:cNvPr id="38" name="Retângulo 37">
            <a:extLst>
              <a:ext uri="{FF2B5EF4-FFF2-40B4-BE49-F238E27FC236}">
                <a16:creationId xmlns:a16="http://schemas.microsoft.com/office/drawing/2014/main" id="{8532B9A4-EB1A-C003-12CF-29776B222A8C}"/>
              </a:ext>
            </a:extLst>
          </p:cNvPr>
          <p:cNvSpPr/>
          <p:nvPr/>
        </p:nvSpPr>
        <p:spPr>
          <a:xfrm>
            <a:off x="2749118" y="5122250"/>
            <a:ext cx="917360"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Privado</a:t>
            </a:r>
          </a:p>
        </p:txBody>
      </p:sp>
      <p:sp>
        <p:nvSpPr>
          <p:cNvPr id="39" name="Retângulo 38">
            <a:extLst>
              <a:ext uri="{FF2B5EF4-FFF2-40B4-BE49-F238E27FC236}">
                <a16:creationId xmlns:a16="http://schemas.microsoft.com/office/drawing/2014/main" id="{7305CFA6-E2B8-B41D-83F0-256C794E02E5}"/>
              </a:ext>
            </a:extLst>
          </p:cNvPr>
          <p:cNvSpPr/>
          <p:nvPr/>
        </p:nvSpPr>
        <p:spPr>
          <a:xfrm>
            <a:off x="6268027" y="5058531"/>
            <a:ext cx="2430431" cy="17844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700" b="0" i="0" dirty="0">
                <a:solidFill>
                  <a:schemeClr val="bg1"/>
                </a:solidFill>
                <a:effectLst/>
                <a:latin typeface="system-ui"/>
              </a:rPr>
              <a:t>Lorem ipsum dolor sit amet. Non beatae facilis non internos necessitatibus eos atque consequuntur aut quibusdam maxime ut perspiciatis error. Qui consectetur quia ut </a:t>
            </a:r>
            <a:r>
              <a:rPr lang="pt-PT" sz="300" b="0" i="0" dirty="0">
                <a:solidFill>
                  <a:schemeClr val="bg1"/>
                </a:solidFill>
                <a:effectLst/>
                <a:latin typeface="system-ui"/>
              </a:rPr>
              <a:t>amet</a:t>
            </a:r>
            <a:r>
              <a:rPr lang="pt-PT" sz="700" b="0" i="0" dirty="0">
                <a:solidFill>
                  <a:schemeClr val="bg1"/>
                </a:solidFill>
                <a:effectLst/>
                <a:latin typeface="system-ui"/>
              </a:rPr>
              <a:t> velit et voluptatum omnis aut Quis velit. In illum ipsam et voluptatum debitis ea ipsam deleniti ex rerum consequuntur. Sed iste nobis qui fugit rerum qui odio nesciunt.</a:t>
            </a:r>
          </a:p>
        </p:txBody>
      </p:sp>
      <p:sp>
        <p:nvSpPr>
          <p:cNvPr id="40" name="Retângulo 39">
            <a:extLst>
              <a:ext uri="{FF2B5EF4-FFF2-40B4-BE49-F238E27FC236}">
                <a16:creationId xmlns:a16="http://schemas.microsoft.com/office/drawing/2014/main" id="{BFB22AEF-4E1B-5657-5C74-49012CA3C445}"/>
              </a:ext>
            </a:extLst>
          </p:cNvPr>
          <p:cNvSpPr/>
          <p:nvPr/>
        </p:nvSpPr>
        <p:spPr>
          <a:xfrm>
            <a:off x="9074460" y="5058531"/>
            <a:ext cx="2535138" cy="17844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800" b="0" i="0" dirty="0">
              <a:solidFill>
                <a:schemeClr val="bg1"/>
              </a:solidFill>
              <a:effectLst/>
              <a:latin typeface="system-ui"/>
            </a:endParaRPr>
          </a:p>
          <a:p>
            <a:pPr algn="ctr"/>
            <a:endParaRPr lang="pt-PT" sz="800" b="0" i="0" dirty="0">
              <a:solidFill>
                <a:schemeClr val="bg1"/>
              </a:solidFill>
              <a:effectLst/>
              <a:latin typeface="system-ui"/>
            </a:endParaRPr>
          </a:p>
          <a:p>
            <a:pPr algn="ctr"/>
            <a:r>
              <a:rPr lang="pt-PT" sz="800" b="0" i="0" dirty="0">
                <a:solidFill>
                  <a:schemeClr val="bg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endParaRPr lang="pt-PT" sz="800" dirty="0">
              <a:solidFill>
                <a:schemeClr val="bg1"/>
              </a:solidFill>
            </a:endParaRPr>
          </a:p>
          <a:p>
            <a:pPr algn="ctr"/>
            <a:endParaRPr lang="pt-PT" dirty="0"/>
          </a:p>
        </p:txBody>
      </p:sp>
      <p:sp>
        <p:nvSpPr>
          <p:cNvPr id="42" name="Retângulo 41">
            <a:extLst>
              <a:ext uri="{FF2B5EF4-FFF2-40B4-BE49-F238E27FC236}">
                <a16:creationId xmlns:a16="http://schemas.microsoft.com/office/drawing/2014/main" id="{6FF4FAED-6389-DDC3-6B9F-12103805AC0B}"/>
              </a:ext>
            </a:extLst>
          </p:cNvPr>
          <p:cNvSpPr/>
          <p:nvPr/>
        </p:nvSpPr>
        <p:spPr>
          <a:xfrm>
            <a:off x="6097481" y="4689794"/>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Interesses</a:t>
            </a:r>
          </a:p>
        </p:txBody>
      </p:sp>
      <p:sp>
        <p:nvSpPr>
          <p:cNvPr id="43" name="Retângulo 42">
            <a:extLst>
              <a:ext uri="{FF2B5EF4-FFF2-40B4-BE49-F238E27FC236}">
                <a16:creationId xmlns:a16="http://schemas.microsoft.com/office/drawing/2014/main" id="{5FB35F62-CBE6-B944-78C1-DC17DFDE253D}"/>
              </a:ext>
            </a:extLst>
          </p:cNvPr>
          <p:cNvSpPr/>
          <p:nvPr/>
        </p:nvSpPr>
        <p:spPr>
          <a:xfrm>
            <a:off x="9074460" y="4659123"/>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Skills</a:t>
            </a:r>
          </a:p>
        </p:txBody>
      </p:sp>
      <p:sp>
        <p:nvSpPr>
          <p:cNvPr id="44" name="Retângulo 43">
            <a:extLst>
              <a:ext uri="{FF2B5EF4-FFF2-40B4-BE49-F238E27FC236}">
                <a16:creationId xmlns:a16="http://schemas.microsoft.com/office/drawing/2014/main" id="{605AE4F0-6394-F205-4B74-8D2EE81DCB23}"/>
              </a:ext>
            </a:extLst>
          </p:cNvPr>
          <p:cNvSpPr/>
          <p:nvPr/>
        </p:nvSpPr>
        <p:spPr>
          <a:xfrm>
            <a:off x="2681428" y="5592491"/>
            <a:ext cx="830063"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5" name="Retângulo 44">
            <a:extLst>
              <a:ext uri="{FF2B5EF4-FFF2-40B4-BE49-F238E27FC236}">
                <a16:creationId xmlns:a16="http://schemas.microsoft.com/office/drawing/2014/main" id="{4EFDC178-D217-E80E-CC34-B3D34E62BF7F}"/>
              </a:ext>
            </a:extLst>
          </p:cNvPr>
          <p:cNvSpPr/>
          <p:nvPr/>
        </p:nvSpPr>
        <p:spPr>
          <a:xfrm>
            <a:off x="6268027" y="6363550"/>
            <a:ext cx="1124503" cy="3195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6" name="Retângulo 45">
            <a:extLst>
              <a:ext uri="{FF2B5EF4-FFF2-40B4-BE49-F238E27FC236}">
                <a16:creationId xmlns:a16="http://schemas.microsoft.com/office/drawing/2014/main" id="{1F33B294-A139-2776-AE81-120E3FC53166}"/>
              </a:ext>
            </a:extLst>
          </p:cNvPr>
          <p:cNvSpPr/>
          <p:nvPr/>
        </p:nvSpPr>
        <p:spPr>
          <a:xfrm>
            <a:off x="9158799" y="6451953"/>
            <a:ext cx="1124503" cy="3195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7" name="Retângulo 46">
            <a:extLst>
              <a:ext uri="{FF2B5EF4-FFF2-40B4-BE49-F238E27FC236}">
                <a16:creationId xmlns:a16="http://schemas.microsoft.com/office/drawing/2014/main" id="{D631EAD2-075E-616E-A852-E7467B0323A5}"/>
              </a:ext>
            </a:extLst>
          </p:cNvPr>
          <p:cNvSpPr/>
          <p:nvPr/>
        </p:nvSpPr>
        <p:spPr>
          <a:xfrm>
            <a:off x="8051554" y="4167896"/>
            <a:ext cx="1511300" cy="2935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cxnSp>
        <p:nvCxnSpPr>
          <p:cNvPr id="10" name="Conector reto 9">
            <a:extLst>
              <a:ext uri="{FF2B5EF4-FFF2-40B4-BE49-F238E27FC236}">
                <a16:creationId xmlns:a16="http://schemas.microsoft.com/office/drawing/2014/main" id="{6EF58533-4C97-4473-9F82-EF43D216DBED}"/>
              </a:ext>
            </a:extLst>
          </p:cNvPr>
          <p:cNvCxnSpPr/>
          <p:nvPr/>
        </p:nvCxnSpPr>
        <p:spPr>
          <a:xfrm>
            <a:off x="2749118" y="4163494"/>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0F80DFA3-EAF9-6B44-66E0-0DEE96EAA334}"/>
              </a:ext>
            </a:extLst>
          </p:cNvPr>
          <p:cNvCxnSpPr>
            <a:cxnSpLocks/>
          </p:cNvCxnSpPr>
          <p:nvPr/>
        </p:nvCxnSpPr>
        <p:spPr>
          <a:xfrm>
            <a:off x="2796037" y="4461412"/>
            <a:ext cx="19907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95DD9B1D-5183-A1DD-D086-D9D9CF9B7980}"/>
              </a:ext>
            </a:extLst>
          </p:cNvPr>
          <p:cNvCxnSpPr/>
          <p:nvPr/>
        </p:nvCxnSpPr>
        <p:spPr>
          <a:xfrm>
            <a:off x="2749116" y="4659123"/>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E5D18D23-99B1-8553-72DE-E17618A0D7D7}"/>
              </a:ext>
            </a:extLst>
          </p:cNvPr>
          <p:cNvCxnSpPr/>
          <p:nvPr/>
        </p:nvCxnSpPr>
        <p:spPr>
          <a:xfrm>
            <a:off x="2749117" y="5024403"/>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Seta: para a Esquerda 14">
            <a:extLst>
              <a:ext uri="{FF2B5EF4-FFF2-40B4-BE49-F238E27FC236}">
                <a16:creationId xmlns:a16="http://schemas.microsoft.com/office/drawing/2014/main" id="{A14DBECE-648E-8EE6-DD3E-1F7B0C68D309}"/>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86061B03-1870-75E8-010F-4954F02525CB}"/>
              </a:ext>
            </a:extLst>
          </p:cNvPr>
          <p:cNvSpPr/>
          <p:nvPr/>
        </p:nvSpPr>
        <p:spPr>
          <a:xfrm>
            <a:off x="50308" y="649299"/>
            <a:ext cx="12141692" cy="995403"/>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20" name="Espaço Reservado para Conteúdo 2">
            <a:extLst>
              <a:ext uri="{FF2B5EF4-FFF2-40B4-BE49-F238E27FC236}">
                <a16:creationId xmlns:a16="http://schemas.microsoft.com/office/drawing/2014/main" id="{75642971-4385-73D1-2CF6-17CBCBDE68BA}"/>
              </a:ext>
            </a:extLst>
          </p:cNvPr>
          <p:cNvSpPr txBox="1">
            <a:spLocks/>
          </p:cNvSpPr>
          <p:nvPr/>
        </p:nvSpPr>
        <p:spPr>
          <a:xfrm>
            <a:off x="323942" y="3103927"/>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Tree>
    <p:extLst>
      <p:ext uri="{BB962C8B-B14F-4D97-AF65-F5344CB8AC3E}">
        <p14:creationId xmlns:p14="http://schemas.microsoft.com/office/powerpoint/2010/main" val="320235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0" y="0"/>
            <a:ext cx="1688237" cy="6858000"/>
          </a:xfrm>
          <a:prstGeom prst="rect">
            <a:avLst/>
          </a:prstGeom>
          <a:solidFill>
            <a:srgbClr val="C01722"/>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endParaRPr lang="pt-PT" dirty="0"/>
          </a:p>
          <a:p>
            <a:pPr algn="ctr"/>
            <a:endParaRPr lang="pt-PT" dirty="0">
              <a:latin typeface="Arial Black" panose="020B0A04020102020204" pitchFamily="34" charset="0"/>
            </a:endParaRPr>
          </a:p>
          <a:p>
            <a:pPr algn="ctr"/>
            <a:endParaRPr lang="pt-PT" dirty="0">
              <a:latin typeface="Arial Black" panose="020B0A04020102020204" pitchFamily="34" charset="0"/>
            </a:endParaRP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10" name="Retângulo 9">
            <a:extLst>
              <a:ext uri="{FF2B5EF4-FFF2-40B4-BE49-F238E27FC236}">
                <a16:creationId xmlns:a16="http://schemas.microsoft.com/office/drawing/2014/main" id="{39B7FFC3-C02B-334A-0627-3E0EFF6D7C2E}"/>
              </a:ext>
            </a:extLst>
          </p:cNvPr>
          <p:cNvSpPr/>
          <p:nvPr/>
        </p:nvSpPr>
        <p:spPr>
          <a:xfrm>
            <a:off x="3478541" y="3217872"/>
            <a:ext cx="6303142"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11" name="Retângulo 10">
            <a:extLst>
              <a:ext uri="{FF2B5EF4-FFF2-40B4-BE49-F238E27FC236}">
                <a16:creationId xmlns:a16="http://schemas.microsoft.com/office/drawing/2014/main" id="{F3354A12-AABA-C141-BF12-F0E73DF99FC9}"/>
              </a:ext>
            </a:extLst>
          </p:cNvPr>
          <p:cNvSpPr/>
          <p:nvPr/>
        </p:nvSpPr>
        <p:spPr>
          <a:xfrm>
            <a:off x="3493334" y="4140205"/>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12" name="Retângulo 11">
            <a:extLst>
              <a:ext uri="{FF2B5EF4-FFF2-40B4-BE49-F238E27FC236}">
                <a16:creationId xmlns:a16="http://schemas.microsoft.com/office/drawing/2014/main" id="{ED116020-B8C9-D4EF-5585-57C4A69F9345}"/>
              </a:ext>
            </a:extLst>
          </p:cNvPr>
          <p:cNvSpPr/>
          <p:nvPr/>
        </p:nvSpPr>
        <p:spPr>
          <a:xfrm>
            <a:off x="6756620" y="4140205"/>
            <a:ext cx="3025062" cy="281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Fotografia</a:t>
            </a:r>
          </a:p>
        </p:txBody>
      </p:sp>
      <p:sp>
        <p:nvSpPr>
          <p:cNvPr id="13" name="Retângulo 12">
            <a:extLst>
              <a:ext uri="{FF2B5EF4-FFF2-40B4-BE49-F238E27FC236}">
                <a16:creationId xmlns:a16="http://schemas.microsoft.com/office/drawing/2014/main" id="{73E2BCD5-9E0E-C236-C715-0AC100F32426}"/>
              </a:ext>
            </a:extLst>
          </p:cNvPr>
          <p:cNvSpPr/>
          <p:nvPr/>
        </p:nvSpPr>
        <p:spPr>
          <a:xfrm>
            <a:off x="3478539" y="3655096"/>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4" name="Retângulo 13">
            <a:extLst>
              <a:ext uri="{FF2B5EF4-FFF2-40B4-BE49-F238E27FC236}">
                <a16:creationId xmlns:a16="http://schemas.microsoft.com/office/drawing/2014/main" id="{C1BA5CCA-29CB-EFB9-CD04-8CC0058B50E7}"/>
              </a:ext>
            </a:extLst>
          </p:cNvPr>
          <p:cNvSpPr/>
          <p:nvPr/>
        </p:nvSpPr>
        <p:spPr>
          <a:xfrm>
            <a:off x="3478538" y="4898952"/>
            <a:ext cx="6303144" cy="208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select</a:t>
            </a:r>
          </a:p>
        </p:txBody>
      </p:sp>
      <p:sp>
        <p:nvSpPr>
          <p:cNvPr id="15" name="Retângulo 14">
            <a:extLst>
              <a:ext uri="{FF2B5EF4-FFF2-40B4-BE49-F238E27FC236}">
                <a16:creationId xmlns:a16="http://schemas.microsoft.com/office/drawing/2014/main" id="{CFC7B051-7DD3-A893-AD54-BD66CAE6001D}"/>
              </a:ext>
            </a:extLst>
          </p:cNvPr>
          <p:cNvSpPr/>
          <p:nvPr/>
        </p:nvSpPr>
        <p:spPr>
          <a:xfrm>
            <a:off x="6756620" y="3642855"/>
            <a:ext cx="3025063"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Ultimo Nome</a:t>
            </a:r>
          </a:p>
        </p:txBody>
      </p:sp>
      <p:sp>
        <p:nvSpPr>
          <p:cNvPr id="16" name="Retângulo 15">
            <a:extLst>
              <a:ext uri="{FF2B5EF4-FFF2-40B4-BE49-F238E27FC236}">
                <a16:creationId xmlns:a16="http://schemas.microsoft.com/office/drawing/2014/main" id="{F60580E6-AF19-6E81-985B-39B8954F6BBF}"/>
              </a:ext>
            </a:extLst>
          </p:cNvPr>
          <p:cNvSpPr/>
          <p:nvPr/>
        </p:nvSpPr>
        <p:spPr>
          <a:xfrm>
            <a:off x="4776593" y="5862921"/>
            <a:ext cx="3844031" cy="6747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17" name="Retângulo 16">
            <a:extLst>
              <a:ext uri="{FF2B5EF4-FFF2-40B4-BE49-F238E27FC236}">
                <a16:creationId xmlns:a16="http://schemas.microsoft.com/office/drawing/2014/main" id="{F1849103-C951-453D-ED05-3C941CD3817A}"/>
              </a:ext>
            </a:extLst>
          </p:cNvPr>
          <p:cNvSpPr/>
          <p:nvPr/>
        </p:nvSpPr>
        <p:spPr>
          <a:xfrm>
            <a:off x="3594002" y="5263002"/>
            <a:ext cx="2120532" cy="3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Privado</a:t>
            </a:r>
          </a:p>
        </p:txBody>
      </p:sp>
      <p:sp>
        <p:nvSpPr>
          <p:cNvPr id="18" name="Retângulo 17">
            <a:extLst>
              <a:ext uri="{FF2B5EF4-FFF2-40B4-BE49-F238E27FC236}">
                <a16:creationId xmlns:a16="http://schemas.microsoft.com/office/drawing/2014/main" id="{F79A35F9-2283-9A17-746B-2FE3FD488785}"/>
              </a:ext>
            </a:extLst>
          </p:cNvPr>
          <p:cNvSpPr/>
          <p:nvPr/>
        </p:nvSpPr>
        <p:spPr>
          <a:xfrm>
            <a:off x="5455448" y="5282914"/>
            <a:ext cx="373481" cy="320410"/>
          </a:xfrm>
          <a:prstGeom prst="rect">
            <a:avLst/>
          </a:prstGeom>
          <a:no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n>
                <a:solidFill>
                  <a:schemeClr val="tx1">
                    <a:lumMod val="50000"/>
                    <a:lumOff val="50000"/>
                  </a:schemeClr>
                </a:solidFill>
              </a:ln>
              <a:solidFill>
                <a:schemeClr val="tx1"/>
              </a:solidFill>
            </a:endParaRPr>
          </a:p>
        </p:txBody>
      </p:sp>
      <p:sp>
        <p:nvSpPr>
          <p:cNvPr id="19" name="Seta: para a Esquerda 18">
            <a:extLst>
              <a:ext uri="{FF2B5EF4-FFF2-40B4-BE49-F238E27FC236}">
                <a16:creationId xmlns:a16="http://schemas.microsoft.com/office/drawing/2014/main" id="{DE5D335C-8F12-2743-7173-5A31817F48B9}"/>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Seta: para a Esquerda 19">
            <a:extLst>
              <a:ext uri="{FF2B5EF4-FFF2-40B4-BE49-F238E27FC236}">
                <a16:creationId xmlns:a16="http://schemas.microsoft.com/office/drawing/2014/main" id="{815567DE-6698-107A-132D-0EE34DB5F621}"/>
              </a:ext>
            </a:extLst>
          </p:cNvPr>
          <p:cNvSpPr/>
          <p:nvPr/>
        </p:nvSpPr>
        <p:spPr>
          <a:xfrm>
            <a:off x="11163888" y="2761453"/>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89999486-D23A-B067-D114-D4A3678CF481}"/>
              </a:ext>
            </a:extLst>
          </p:cNvPr>
          <p:cNvSpPr/>
          <p:nvPr/>
        </p:nvSpPr>
        <p:spPr>
          <a:xfrm>
            <a:off x="50308" y="709831"/>
            <a:ext cx="12141692" cy="85139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27" name="Conector reto 26">
            <a:extLst>
              <a:ext uri="{FF2B5EF4-FFF2-40B4-BE49-F238E27FC236}">
                <a16:creationId xmlns:a16="http://schemas.microsoft.com/office/drawing/2014/main" id="{AE9934E5-ABCB-31E3-86C5-F38B15F533FB}"/>
              </a:ext>
            </a:extLst>
          </p:cNvPr>
          <p:cNvCxnSpPr>
            <a:cxnSpLocks/>
          </p:cNvCxnSpPr>
          <p:nvPr/>
        </p:nvCxnSpPr>
        <p:spPr>
          <a:xfrm>
            <a:off x="4009938" y="3519711"/>
            <a:ext cx="517600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E06E598-A6FE-B8B7-9A6B-A1D78FB06353}"/>
              </a:ext>
            </a:extLst>
          </p:cNvPr>
          <p:cNvCxnSpPr/>
          <p:nvPr/>
        </p:nvCxnSpPr>
        <p:spPr>
          <a:xfrm>
            <a:off x="4077050" y="4026716"/>
            <a:ext cx="20189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Conector reto 29">
            <a:extLst>
              <a:ext uri="{FF2B5EF4-FFF2-40B4-BE49-F238E27FC236}">
                <a16:creationId xmlns:a16="http://schemas.microsoft.com/office/drawing/2014/main" id="{0C355052-BF8F-ADDD-CA50-B177550F72FC}"/>
              </a:ext>
            </a:extLst>
          </p:cNvPr>
          <p:cNvCxnSpPr>
            <a:cxnSpLocks/>
          </p:cNvCxnSpPr>
          <p:nvPr/>
        </p:nvCxnSpPr>
        <p:spPr>
          <a:xfrm>
            <a:off x="7157208" y="4026716"/>
            <a:ext cx="209584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Conector reto 30">
            <a:extLst>
              <a:ext uri="{FF2B5EF4-FFF2-40B4-BE49-F238E27FC236}">
                <a16:creationId xmlns:a16="http://schemas.microsoft.com/office/drawing/2014/main" id="{2CF01791-91AC-744D-B318-FED0CAE7E8AD}"/>
              </a:ext>
            </a:extLst>
          </p:cNvPr>
          <p:cNvCxnSpPr/>
          <p:nvPr/>
        </p:nvCxnSpPr>
        <p:spPr>
          <a:xfrm>
            <a:off x="4077050" y="4531454"/>
            <a:ext cx="20189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Conector reto 31">
            <a:extLst>
              <a:ext uri="{FF2B5EF4-FFF2-40B4-BE49-F238E27FC236}">
                <a16:creationId xmlns:a16="http://schemas.microsoft.com/office/drawing/2014/main" id="{EEE2C0BA-416B-D194-BF31-1636F8CA9475}"/>
              </a:ext>
            </a:extLst>
          </p:cNvPr>
          <p:cNvCxnSpPr>
            <a:cxnSpLocks/>
          </p:cNvCxnSpPr>
          <p:nvPr/>
        </p:nvCxnSpPr>
        <p:spPr>
          <a:xfrm>
            <a:off x="7157208" y="4549631"/>
            <a:ext cx="209584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Conector reto 32">
            <a:extLst>
              <a:ext uri="{FF2B5EF4-FFF2-40B4-BE49-F238E27FC236}">
                <a16:creationId xmlns:a16="http://schemas.microsoft.com/office/drawing/2014/main" id="{62BE4879-4635-B882-394E-F21D483FC18A}"/>
              </a:ext>
            </a:extLst>
          </p:cNvPr>
          <p:cNvCxnSpPr>
            <a:cxnSpLocks/>
          </p:cNvCxnSpPr>
          <p:nvPr/>
        </p:nvCxnSpPr>
        <p:spPr>
          <a:xfrm>
            <a:off x="4077050" y="5096706"/>
            <a:ext cx="5243119" cy="23768"/>
          </a:xfrm>
          <a:prstGeom prst="line">
            <a:avLst/>
          </a:prstGeom>
        </p:spPr>
        <p:style>
          <a:lnRef idx="1">
            <a:schemeClr val="accent3"/>
          </a:lnRef>
          <a:fillRef idx="0">
            <a:schemeClr val="accent3"/>
          </a:fillRef>
          <a:effectRef idx="0">
            <a:schemeClr val="accent3"/>
          </a:effectRef>
          <a:fontRef idx="minor">
            <a:schemeClr val="tx1"/>
          </a:fontRef>
        </p:style>
      </p:cxnSp>
      <p:sp>
        <p:nvSpPr>
          <p:cNvPr id="38" name="Espaço Reservado para Conteúdo 2">
            <a:extLst>
              <a:ext uri="{FF2B5EF4-FFF2-40B4-BE49-F238E27FC236}">
                <a16:creationId xmlns:a16="http://schemas.microsoft.com/office/drawing/2014/main" id="{1A72B349-417C-9D06-993B-BFA71DC5F905}"/>
              </a:ext>
            </a:extLst>
          </p:cNvPr>
          <p:cNvSpPr txBox="1">
            <a:spLocks/>
          </p:cNvSpPr>
          <p:nvPr/>
        </p:nvSpPr>
        <p:spPr>
          <a:xfrm>
            <a:off x="364758" y="3051486"/>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
        <p:nvSpPr>
          <p:cNvPr id="39" name="Espaço Reservado para Conteúdo 2">
            <a:extLst>
              <a:ext uri="{FF2B5EF4-FFF2-40B4-BE49-F238E27FC236}">
                <a16:creationId xmlns:a16="http://schemas.microsoft.com/office/drawing/2014/main" id="{6C25EB84-8079-5093-6122-A12F841A0F00}"/>
              </a:ext>
            </a:extLst>
          </p:cNvPr>
          <p:cNvSpPr txBox="1">
            <a:spLocks/>
          </p:cNvSpPr>
          <p:nvPr/>
        </p:nvSpPr>
        <p:spPr>
          <a:xfrm>
            <a:off x="1688237" y="1766179"/>
            <a:ext cx="105037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Perfil</a:t>
            </a:r>
          </a:p>
        </p:txBody>
      </p:sp>
    </p:spTree>
    <p:extLst>
      <p:ext uri="{BB962C8B-B14F-4D97-AF65-F5344CB8AC3E}">
        <p14:creationId xmlns:p14="http://schemas.microsoft.com/office/powerpoint/2010/main" val="181878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Notificações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tângulo 25">
            <a:extLst>
              <a:ext uri="{FF2B5EF4-FFF2-40B4-BE49-F238E27FC236}">
                <a16:creationId xmlns:a16="http://schemas.microsoft.com/office/drawing/2014/main" id="{DF88605B-717D-023B-3382-F3EA7F2E68AB}"/>
              </a:ext>
            </a:extLst>
          </p:cNvPr>
          <p:cNvSpPr/>
          <p:nvPr/>
        </p:nvSpPr>
        <p:spPr>
          <a:xfrm>
            <a:off x="4570379" y="2181326"/>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ln>
                  <a:solidFill>
                    <a:schemeClr val="tx1"/>
                  </a:solidFill>
                </a:ln>
                <a:solidFill>
                  <a:schemeClr val="tx1"/>
                </a:solidFill>
              </a:rPr>
              <a:t>data:subject:input</a:t>
            </a:r>
          </a:p>
        </p:txBody>
      </p:sp>
      <p:sp>
        <p:nvSpPr>
          <p:cNvPr id="27" name="Retângulo 26">
            <a:extLst>
              <a:ext uri="{FF2B5EF4-FFF2-40B4-BE49-F238E27FC236}">
                <a16:creationId xmlns:a16="http://schemas.microsoft.com/office/drawing/2014/main" id="{B31278FA-C81A-74F5-F8B2-333F08A71177}"/>
              </a:ext>
            </a:extLst>
          </p:cNvPr>
          <p:cNvSpPr/>
          <p:nvPr/>
        </p:nvSpPr>
        <p:spPr>
          <a:xfrm>
            <a:off x="4578771" y="2920713"/>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8" name="Retângulo 27">
            <a:extLst>
              <a:ext uri="{FF2B5EF4-FFF2-40B4-BE49-F238E27FC236}">
                <a16:creationId xmlns:a16="http://schemas.microsoft.com/office/drawing/2014/main" id="{2640F67D-7306-B21E-E172-78153471057B}"/>
              </a:ext>
            </a:extLst>
          </p:cNvPr>
          <p:cNvSpPr/>
          <p:nvPr/>
        </p:nvSpPr>
        <p:spPr>
          <a:xfrm>
            <a:off x="4609540" y="3651576"/>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9" name="Retângulo 28">
            <a:extLst>
              <a:ext uri="{FF2B5EF4-FFF2-40B4-BE49-F238E27FC236}">
                <a16:creationId xmlns:a16="http://schemas.microsoft.com/office/drawing/2014/main" id="{1D3B8AA5-3039-37AC-9871-3A327CCF2C55}"/>
              </a:ext>
            </a:extLst>
          </p:cNvPr>
          <p:cNvSpPr/>
          <p:nvPr/>
        </p:nvSpPr>
        <p:spPr>
          <a:xfrm>
            <a:off x="4570385" y="4390963"/>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30" name="Retângulo 29">
            <a:extLst>
              <a:ext uri="{FF2B5EF4-FFF2-40B4-BE49-F238E27FC236}">
                <a16:creationId xmlns:a16="http://schemas.microsoft.com/office/drawing/2014/main" id="{8593225A-FBAC-8D51-0F82-F3CBF87D10BF}"/>
              </a:ext>
            </a:extLst>
          </p:cNvPr>
          <p:cNvSpPr/>
          <p:nvPr/>
        </p:nvSpPr>
        <p:spPr>
          <a:xfrm>
            <a:off x="4570385" y="5161514"/>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Tree>
    <p:extLst>
      <p:ext uri="{BB962C8B-B14F-4D97-AF65-F5344CB8AC3E}">
        <p14:creationId xmlns:p14="http://schemas.microsoft.com/office/powerpoint/2010/main" val="23513065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1655</Words>
  <Application>Microsoft Office PowerPoint</Application>
  <PresentationFormat>Widescreen</PresentationFormat>
  <Paragraphs>666</Paragraphs>
  <Slides>26</Slides>
  <Notes>25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26</vt:i4>
      </vt:variant>
    </vt:vector>
  </HeadingPairs>
  <TitlesOfParts>
    <vt:vector size="33" baseType="lpstr">
      <vt:lpstr>Arial</vt:lpstr>
      <vt:lpstr>Arial Black</vt:lpstr>
      <vt:lpstr>Britannic Bold</vt:lpstr>
      <vt:lpstr>Calibri</vt:lpstr>
      <vt:lpstr>Calibri Light</vt:lpstr>
      <vt:lpstr>system-ui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dc:title>
  <dc:creator>EXEC - Rodrigo Ferreira</dc:creator>
  <cp:lastModifiedBy>EXEC - Rodrigo Ferreira</cp:lastModifiedBy>
  <cp:revision>24</cp:revision>
  <dcterms:created xsi:type="dcterms:W3CDTF">2023-05-16T08:26:33Z</dcterms:created>
  <dcterms:modified xsi:type="dcterms:W3CDTF">2023-05-26T10:58:15Z</dcterms:modified>
</cp:coreProperties>
</file>