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D13"/>
    <a:srgbClr val="C01722"/>
    <a:srgbClr val="813737"/>
    <a:srgbClr val="778472"/>
    <a:srgbClr val="EEA2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47"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29/05/2023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pPr algn="ctr"/>
            <a:endParaRPr lang="pt-PT" dirty="0"/>
          </a:p>
          <a:p>
            <a:pPr algn="ctr"/>
            <a:r>
              <a:rPr lang="pt-PT" dirty="0"/>
              <a:t>Colocar class=valid-feedback nos inputs</a:t>
            </a:r>
          </a:p>
          <a:p>
            <a:pPr algn="ctr"/>
            <a:endParaRPr lang="pt-PT" dirty="0"/>
          </a:p>
          <a:p>
            <a:pPr algn="ctr"/>
            <a:r>
              <a:rPr lang="pt-PT" dirty="0"/>
              <a:t>Na internacionalizaçao colocar palavra-chave portugues e password em Ingles.</a:t>
            </a:r>
          </a:p>
          <a:p>
            <a:pPr algn="ctr"/>
            <a:endParaRPr lang="pt-PT" dirty="0"/>
          </a:p>
          <a:p>
            <a:pPr algn="ctr"/>
            <a:endParaRPr lang="pt-PT" dirty="0"/>
          </a:p>
          <a:p>
            <a:pPr algn="ctr"/>
            <a:endParaRPr lang="pt-PT" dirty="0"/>
          </a:p>
          <a:p>
            <a:pPr algn="ctr"/>
            <a:endParaRPr lang="pt-PT" dirty="0"/>
          </a:p>
          <a:p>
            <a:pPr algn="ctr"/>
            <a:endParaRPr lang="pt-PT" dirty="0"/>
          </a:p>
          <a:p>
            <a:endParaRPr lang="pt-PT" b="1"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9593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259099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72834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987128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87973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18194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249865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700291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55260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274355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35320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13408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1039787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295018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159206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352394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82515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29/05/2023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29/05/2023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ook.pt/recuperarpasswor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956825" y="4517301"/>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956825" y="5269245"/>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543169" y="3777256"/>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0" i="0" u="sng" strike="noStrike" dirty="0">
                <a:solidFill>
                  <a:schemeClr val="tx1">
                    <a:lumMod val="95000"/>
                    <a:lumOff val="5000"/>
                  </a:schemeClr>
                </a:solidFill>
                <a:effectLst/>
                <a:latin typeface="BryantProRegular"/>
                <a:hlinkClick r:id="rId3">
                  <a:extLst>
                    <a:ext uri="{A12FA001-AC4F-418D-AE19-62706E023703}">
                      <ahyp:hlinkClr xmlns:ahyp="http://schemas.microsoft.com/office/drawing/2018/hyperlinkcolor" val="tx"/>
                    </a:ext>
                  </a:extLst>
                </a:hlinkClick>
              </a:rPr>
              <a:t>esqueceu a sua password?</a:t>
            </a:r>
            <a:endParaRPr lang="pt-PT" i="1" u="sng" dirty="0">
              <a:ln w="0"/>
              <a:solidFill>
                <a:schemeClr val="tx1">
                  <a:lumMod val="95000"/>
                  <a:lumOff val="5000"/>
                </a:schemeClr>
              </a:solidFill>
              <a:effectLst>
                <a:outerShdw blurRad="38100" dist="19050" dir="2700000" algn="tl" rotWithShape="0">
                  <a:schemeClr val="dk1">
                    <a:alpha val="40000"/>
                  </a:schemeClr>
                </a:outerShdw>
              </a:effectLst>
            </a:endParaRP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630504" y="1924468"/>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071811"/>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6988029" y="3744072"/>
            <a:ext cx="2778154"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Retângulo 1">
            <a:extLst>
              <a:ext uri="{FF2B5EF4-FFF2-40B4-BE49-F238E27FC236}">
                <a16:creationId xmlns:a16="http://schemas.microsoft.com/office/drawing/2014/main" id="{3B2056FD-647F-E84B-4FFB-A2216028DF60}"/>
              </a:ext>
            </a:extLst>
          </p:cNvPr>
          <p:cNvSpPr/>
          <p:nvPr/>
        </p:nvSpPr>
        <p:spPr>
          <a:xfrm>
            <a:off x="6753526" y="3801682"/>
            <a:ext cx="3204838" cy="614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PT" sz="1200" dirty="0">
              <a:ln w="0"/>
              <a:solidFill>
                <a:schemeClr val="bg1">
                  <a:lumMod val="65000"/>
                </a:schemeClr>
              </a:solidFill>
            </a:endParaRPr>
          </a:p>
        </p:txBody>
      </p:sp>
      <p:sp>
        <p:nvSpPr>
          <p:cNvPr id="3" name="Retângulo 2">
            <a:extLst>
              <a:ext uri="{FF2B5EF4-FFF2-40B4-BE49-F238E27FC236}">
                <a16:creationId xmlns:a16="http://schemas.microsoft.com/office/drawing/2014/main" id="{809891D6-99A1-3C7B-4858-CEC682078401}"/>
              </a:ext>
            </a:extLst>
          </p:cNvPr>
          <p:cNvSpPr/>
          <p:nvPr/>
        </p:nvSpPr>
        <p:spPr>
          <a:xfrm>
            <a:off x="11305219" y="102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5" name="Seta: para Baixo 4">
            <a:extLst>
              <a:ext uri="{FF2B5EF4-FFF2-40B4-BE49-F238E27FC236}">
                <a16:creationId xmlns:a16="http://schemas.microsoft.com/office/drawing/2014/main" id="{F1ECB0F9-B81C-C25F-CA83-71B50A8AE99D}"/>
              </a:ext>
            </a:extLst>
          </p:cNvPr>
          <p:cNvSpPr/>
          <p:nvPr/>
        </p:nvSpPr>
        <p:spPr>
          <a:xfrm>
            <a:off x="11670979" y="161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tângulo 10">
            <a:extLst>
              <a:ext uri="{FF2B5EF4-FFF2-40B4-BE49-F238E27FC236}">
                <a16:creationId xmlns:a16="http://schemas.microsoft.com/office/drawing/2014/main" id="{50DD1C9B-9278-ABC4-94DC-EF7AF69AF175}"/>
              </a:ext>
            </a:extLst>
          </p:cNvPr>
          <p:cNvSpPr/>
          <p:nvPr/>
        </p:nvSpPr>
        <p:spPr>
          <a:xfrm>
            <a:off x="11305219" y="497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sp>
        <p:nvSpPr>
          <p:cNvPr id="12" name="Retângulo 11">
            <a:extLst>
              <a:ext uri="{FF2B5EF4-FFF2-40B4-BE49-F238E27FC236}">
                <a16:creationId xmlns:a16="http://schemas.microsoft.com/office/drawing/2014/main" id="{A9123DF9-6A18-1313-7CFE-A6BCBE207599}"/>
              </a:ext>
            </a:extLst>
          </p:cNvPr>
          <p:cNvSpPr/>
          <p:nvPr/>
        </p:nvSpPr>
        <p:spPr>
          <a:xfrm>
            <a:off x="-1" y="6384561"/>
            <a:ext cx="12192001" cy="50794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latin typeface="Britannic Bold" panose="020B0903060703020204" pitchFamily="34" charset="0"/>
              </a:rPr>
              <a:t>2023  AOR – Acertar o Rumo</a:t>
            </a:r>
            <a:endParaRPr lang="pt-PT" sz="4400" dirty="0">
              <a:solidFill>
                <a:schemeClr val="bg1"/>
              </a:solidFill>
              <a:latin typeface="Britannic Bold" panose="020B0903060703020204" pitchFamily="34" charset="0"/>
            </a:endParaRPr>
          </a:p>
        </p:txBody>
      </p: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D3A996C8-A899-3A99-1C89-EE69F50BC148}"/>
              </a:ext>
            </a:extLst>
          </p:cNvPr>
          <p:cNvSpPr/>
          <p:nvPr/>
        </p:nvSpPr>
        <p:spPr>
          <a:xfrm>
            <a:off x="2357137" y="1984746"/>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4" name="Retângulo 3">
            <a:extLst>
              <a:ext uri="{FF2B5EF4-FFF2-40B4-BE49-F238E27FC236}">
                <a16:creationId xmlns:a16="http://schemas.microsoft.com/office/drawing/2014/main" id="{8D453B60-FF85-4CC6-1865-54AFA9E28396}"/>
              </a:ext>
            </a:extLst>
          </p:cNvPr>
          <p:cNvSpPr/>
          <p:nvPr/>
        </p:nvSpPr>
        <p:spPr>
          <a:xfrm>
            <a:off x="3359173" y="3776141"/>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6" name="Retângulo 5">
            <a:extLst>
              <a:ext uri="{FF2B5EF4-FFF2-40B4-BE49-F238E27FC236}">
                <a16:creationId xmlns:a16="http://schemas.microsoft.com/office/drawing/2014/main" id="{043B05E1-FA6B-2569-652C-0867EEBCAA3E}"/>
              </a:ext>
            </a:extLst>
          </p:cNvPr>
          <p:cNvSpPr/>
          <p:nvPr/>
        </p:nvSpPr>
        <p:spPr>
          <a:xfrm>
            <a:off x="3535357" y="2307562"/>
            <a:ext cx="1882140" cy="27432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lumMod val="95000"/>
                    <a:lumOff val="5000"/>
                  </a:schemeClr>
                </a:solidFill>
              </a:rPr>
              <a:t>Select (estados)</a:t>
            </a:r>
          </a:p>
        </p:txBody>
      </p:sp>
      <p:sp>
        <p:nvSpPr>
          <p:cNvPr id="7" name="Seta: para Baixo 6">
            <a:extLst>
              <a:ext uri="{FF2B5EF4-FFF2-40B4-BE49-F238E27FC236}">
                <a16:creationId xmlns:a16="http://schemas.microsoft.com/office/drawing/2014/main" id="{35C2970D-9E36-F9FE-9D70-DEFB530AD2E2}"/>
              </a:ext>
            </a:extLst>
          </p:cNvPr>
          <p:cNvSpPr/>
          <p:nvPr/>
        </p:nvSpPr>
        <p:spPr>
          <a:xfrm>
            <a:off x="5174387" y="2324891"/>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AFE482C9-5D20-ABC2-557E-153C197E1865}"/>
              </a:ext>
            </a:extLst>
          </p:cNvPr>
          <p:cNvSpPr/>
          <p:nvPr/>
        </p:nvSpPr>
        <p:spPr>
          <a:xfrm>
            <a:off x="3530979" y="2613058"/>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Planning</a:t>
            </a:r>
          </a:p>
        </p:txBody>
      </p:sp>
      <p:sp>
        <p:nvSpPr>
          <p:cNvPr id="10" name="Retângulo 9">
            <a:extLst>
              <a:ext uri="{FF2B5EF4-FFF2-40B4-BE49-F238E27FC236}">
                <a16:creationId xmlns:a16="http://schemas.microsoft.com/office/drawing/2014/main" id="{BD4A0B38-A317-152F-9C00-B2BD1A7D6F3B}"/>
              </a:ext>
            </a:extLst>
          </p:cNvPr>
          <p:cNvSpPr/>
          <p:nvPr/>
        </p:nvSpPr>
        <p:spPr>
          <a:xfrm>
            <a:off x="3530979" y="2887379"/>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Ready</a:t>
            </a:r>
          </a:p>
        </p:txBody>
      </p:sp>
      <p:sp>
        <p:nvSpPr>
          <p:cNvPr id="15" name="Retângulo 14">
            <a:extLst>
              <a:ext uri="{FF2B5EF4-FFF2-40B4-BE49-F238E27FC236}">
                <a16:creationId xmlns:a16="http://schemas.microsoft.com/office/drawing/2014/main" id="{EC7BBBCD-5CE5-DBE5-9CE6-E5DFAE2DA771}"/>
              </a:ext>
            </a:extLst>
          </p:cNvPr>
          <p:cNvSpPr/>
          <p:nvPr/>
        </p:nvSpPr>
        <p:spPr>
          <a:xfrm>
            <a:off x="3530979" y="3139485"/>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t>
            </a:r>
          </a:p>
        </p:txBody>
      </p:sp>
      <p:sp>
        <p:nvSpPr>
          <p:cNvPr id="17" name="Retângulo 16">
            <a:extLst>
              <a:ext uri="{FF2B5EF4-FFF2-40B4-BE49-F238E27FC236}">
                <a16:creationId xmlns:a16="http://schemas.microsoft.com/office/drawing/2014/main" id="{C965BD16-20E3-143D-F08A-DD594249EA10}"/>
              </a:ext>
            </a:extLst>
          </p:cNvPr>
          <p:cNvSpPr/>
          <p:nvPr/>
        </p:nvSpPr>
        <p:spPr>
          <a:xfrm>
            <a:off x="7766242" y="1908132"/>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Criação</a:t>
            </a:r>
          </a:p>
        </p:txBody>
      </p:sp>
      <p:sp>
        <p:nvSpPr>
          <p:cNvPr id="19" name="Seta: para Baixo 18">
            <a:extLst>
              <a:ext uri="{FF2B5EF4-FFF2-40B4-BE49-F238E27FC236}">
                <a16:creationId xmlns:a16="http://schemas.microsoft.com/office/drawing/2014/main" id="{A9E4AD9F-E9C2-E726-FC4B-6CEB17005EB7}"/>
              </a:ext>
            </a:extLst>
          </p:cNvPr>
          <p:cNvSpPr/>
          <p:nvPr/>
        </p:nvSpPr>
        <p:spPr>
          <a:xfrm>
            <a:off x="9173633" y="2030629"/>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Seta: para Baixo 21">
            <a:extLst>
              <a:ext uri="{FF2B5EF4-FFF2-40B4-BE49-F238E27FC236}">
                <a16:creationId xmlns:a16="http://schemas.microsoft.com/office/drawing/2014/main" id="{CFD3EFB6-9612-9A28-3741-465D0357F954}"/>
              </a:ext>
            </a:extLst>
          </p:cNvPr>
          <p:cNvSpPr/>
          <p:nvPr/>
        </p:nvSpPr>
        <p:spPr>
          <a:xfrm rot="10800000">
            <a:off x="9247962" y="2030629"/>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00DA64E-5577-0FF9-54D8-76F6989233CA}"/>
              </a:ext>
            </a:extLst>
          </p:cNvPr>
          <p:cNvSpPr/>
          <p:nvPr/>
        </p:nvSpPr>
        <p:spPr>
          <a:xfrm>
            <a:off x="7766242" y="2363785"/>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Vagas Abertas</a:t>
            </a:r>
          </a:p>
        </p:txBody>
      </p:sp>
      <p:sp>
        <p:nvSpPr>
          <p:cNvPr id="24" name="Seta: para Baixo 23">
            <a:extLst>
              <a:ext uri="{FF2B5EF4-FFF2-40B4-BE49-F238E27FC236}">
                <a16:creationId xmlns:a16="http://schemas.microsoft.com/office/drawing/2014/main" id="{C9E43CBC-D5DA-6FB2-ED74-5D4C5A7BE86E}"/>
              </a:ext>
            </a:extLst>
          </p:cNvPr>
          <p:cNvSpPr/>
          <p:nvPr/>
        </p:nvSpPr>
        <p:spPr>
          <a:xfrm>
            <a:off x="9174691" y="2475888"/>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Seta: para Baixo 25">
            <a:extLst>
              <a:ext uri="{FF2B5EF4-FFF2-40B4-BE49-F238E27FC236}">
                <a16:creationId xmlns:a16="http://schemas.microsoft.com/office/drawing/2014/main" id="{ABA933E1-E8E2-C8D0-13E4-71C0DA53F63C}"/>
              </a:ext>
            </a:extLst>
          </p:cNvPr>
          <p:cNvSpPr/>
          <p:nvPr/>
        </p:nvSpPr>
        <p:spPr>
          <a:xfrm rot="10800000">
            <a:off x="9247962" y="2475888"/>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tângulo 26">
            <a:extLst>
              <a:ext uri="{FF2B5EF4-FFF2-40B4-BE49-F238E27FC236}">
                <a16:creationId xmlns:a16="http://schemas.microsoft.com/office/drawing/2014/main" id="{D5F83664-0C6C-B383-69DE-8502B181A591}"/>
              </a:ext>
            </a:extLst>
          </p:cNvPr>
          <p:cNvSpPr/>
          <p:nvPr/>
        </p:nvSpPr>
        <p:spPr>
          <a:xfrm>
            <a:off x="6346822" y="1919406"/>
            <a:ext cx="1290085" cy="30014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ln w="0"/>
                <a:solidFill>
                  <a:schemeClr val="tx1"/>
                </a:solidFill>
                <a:effectLst>
                  <a:outerShdw blurRad="38100" dist="19050" dir="2700000" algn="tl" rotWithShape="0">
                    <a:schemeClr val="dk1">
                      <a:alpha val="40000"/>
                    </a:schemeClr>
                  </a:outerShdw>
                </a:effectLst>
              </a:rPr>
              <a:t>Vencedor </a:t>
            </a:r>
          </a:p>
        </p:txBody>
      </p:sp>
      <p:pic>
        <p:nvPicPr>
          <p:cNvPr id="28" name="Imagem 27">
            <a:extLst>
              <a:ext uri="{FF2B5EF4-FFF2-40B4-BE49-F238E27FC236}">
                <a16:creationId xmlns:a16="http://schemas.microsoft.com/office/drawing/2014/main" id="{8B952BCB-5749-7927-66FC-CB1682623948}"/>
              </a:ext>
            </a:extLst>
          </p:cNvPr>
          <p:cNvPicPr>
            <a:picLocks noChangeAspect="1"/>
          </p:cNvPicPr>
          <p:nvPr/>
        </p:nvPicPr>
        <p:blipFill>
          <a:blip r:embed="rId7"/>
          <a:stretch>
            <a:fillRect/>
          </a:stretch>
        </p:blipFill>
        <p:spPr>
          <a:xfrm>
            <a:off x="7366629" y="1993277"/>
            <a:ext cx="227068" cy="152400"/>
          </a:xfrm>
          <a:prstGeom prst="rect">
            <a:avLst/>
          </a:prstGeom>
          <a:ln>
            <a:solidFill>
              <a:schemeClr val="tx1"/>
            </a:solidFill>
          </a:ln>
        </p:spPr>
      </p:pic>
      <p:sp>
        <p:nvSpPr>
          <p:cNvPr id="29" name="Retângulo 28">
            <a:extLst>
              <a:ext uri="{FF2B5EF4-FFF2-40B4-BE49-F238E27FC236}">
                <a16:creationId xmlns:a16="http://schemas.microsoft.com/office/drawing/2014/main" id="{294656BF-C981-3E53-CC6D-6A55AF7EC196}"/>
              </a:ext>
            </a:extLst>
          </p:cNvPr>
          <p:cNvSpPr/>
          <p:nvPr/>
        </p:nvSpPr>
        <p:spPr>
          <a:xfrm>
            <a:off x="3530979" y="1920428"/>
            <a:ext cx="2664481"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Titulo/Palavra-chave/skills</a:t>
            </a:r>
          </a:p>
        </p:txBody>
      </p:sp>
      <p:sp>
        <p:nvSpPr>
          <p:cNvPr id="32" name="Retângulo 31">
            <a:extLst>
              <a:ext uri="{FF2B5EF4-FFF2-40B4-BE49-F238E27FC236}">
                <a16:creationId xmlns:a16="http://schemas.microsoft.com/office/drawing/2014/main" id="{7E0983FA-93B1-48EC-D877-FB7C921E2528}"/>
              </a:ext>
            </a:extLst>
          </p:cNvPr>
          <p:cNvSpPr/>
          <p:nvPr/>
        </p:nvSpPr>
        <p:spPr>
          <a:xfrm>
            <a:off x="3359173" y="4444910"/>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33" name="Retângulo 32">
            <a:extLst>
              <a:ext uri="{FF2B5EF4-FFF2-40B4-BE49-F238E27FC236}">
                <a16:creationId xmlns:a16="http://schemas.microsoft.com/office/drawing/2014/main" id="{82437C6C-60C1-960B-4C77-84952411AFC7}"/>
              </a:ext>
            </a:extLst>
          </p:cNvPr>
          <p:cNvSpPr/>
          <p:nvPr/>
        </p:nvSpPr>
        <p:spPr>
          <a:xfrm>
            <a:off x="3340852" y="5134521"/>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Tree>
    <p:extLst>
      <p:ext uri="{BB962C8B-B14F-4D97-AF65-F5344CB8AC3E}">
        <p14:creationId xmlns:p14="http://schemas.microsoft.com/office/powerpoint/2010/main" val="155914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31" name="Retângulo 30">
            <a:extLst>
              <a:ext uri="{FF2B5EF4-FFF2-40B4-BE49-F238E27FC236}">
                <a16:creationId xmlns:a16="http://schemas.microsoft.com/office/drawing/2014/main" id="{D2F9F149-0F2F-E1A7-06F6-E8C05FBEDFB5}"/>
              </a:ext>
            </a:extLst>
          </p:cNvPr>
          <p:cNvSpPr/>
          <p:nvPr/>
        </p:nvSpPr>
        <p:spPr>
          <a:xfrm>
            <a:off x="2930770" y="3223352"/>
            <a:ext cx="2013358"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34" name="Retângulo 33">
            <a:extLst>
              <a:ext uri="{FF2B5EF4-FFF2-40B4-BE49-F238E27FC236}">
                <a16:creationId xmlns:a16="http://schemas.microsoft.com/office/drawing/2014/main" id="{413A6C19-E0E0-498B-026C-02A0A800F134}"/>
              </a:ext>
            </a:extLst>
          </p:cNvPr>
          <p:cNvSpPr/>
          <p:nvPr/>
        </p:nvSpPr>
        <p:spPr>
          <a:xfrm>
            <a:off x="2731981" y="5557964"/>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35" name="Conector reto 34">
            <a:extLst>
              <a:ext uri="{FF2B5EF4-FFF2-40B4-BE49-F238E27FC236}">
                <a16:creationId xmlns:a16="http://schemas.microsoft.com/office/drawing/2014/main" id="{11901563-ECB2-0D51-A3B9-607C6C4F4B7B}"/>
              </a:ext>
            </a:extLst>
          </p:cNvPr>
          <p:cNvCxnSpPr>
            <a:cxnSpLocks/>
          </p:cNvCxnSpPr>
          <p:nvPr/>
        </p:nvCxnSpPr>
        <p:spPr>
          <a:xfrm flipH="1">
            <a:off x="3016617" y="3543392"/>
            <a:ext cx="2825409" cy="0"/>
          </a:xfrm>
          <a:prstGeom prst="line">
            <a:avLst/>
          </a:prstGeom>
        </p:spPr>
        <p:style>
          <a:lnRef idx="1">
            <a:schemeClr val="accent3"/>
          </a:lnRef>
          <a:fillRef idx="0">
            <a:schemeClr val="accent3"/>
          </a:fillRef>
          <a:effectRef idx="0">
            <a:schemeClr val="accent3"/>
          </a:effectRef>
          <a:fontRef idx="minor">
            <a:schemeClr val="tx1"/>
          </a:fontRef>
        </p:style>
      </p:cxnSp>
      <p:sp>
        <p:nvSpPr>
          <p:cNvPr id="36" name="Retângulo 35">
            <a:extLst>
              <a:ext uri="{FF2B5EF4-FFF2-40B4-BE49-F238E27FC236}">
                <a16:creationId xmlns:a16="http://schemas.microsoft.com/office/drawing/2014/main" id="{4E09CB39-E4B8-56F5-AC76-77E026FFF417}"/>
              </a:ext>
            </a:extLst>
          </p:cNvPr>
          <p:cNvSpPr/>
          <p:nvPr/>
        </p:nvSpPr>
        <p:spPr>
          <a:xfrm>
            <a:off x="2241899" y="49197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cxnSp>
        <p:nvCxnSpPr>
          <p:cNvPr id="37" name="Conector reto 36">
            <a:extLst>
              <a:ext uri="{FF2B5EF4-FFF2-40B4-BE49-F238E27FC236}">
                <a16:creationId xmlns:a16="http://schemas.microsoft.com/office/drawing/2014/main" id="{B02E72F2-92E1-9234-849C-671C253E8001}"/>
              </a:ext>
            </a:extLst>
          </p:cNvPr>
          <p:cNvCxnSpPr>
            <a:cxnSpLocks/>
          </p:cNvCxnSpPr>
          <p:nvPr/>
        </p:nvCxnSpPr>
        <p:spPr>
          <a:xfrm flipH="1">
            <a:off x="2923325" y="5239303"/>
            <a:ext cx="2871649" cy="0"/>
          </a:xfrm>
          <a:prstGeom prst="line">
            <a:avLst/>
          </a:prstGeom>
        </p:spPr>
        <p:style>
          <a:lnRef idx="1">
            <a:schemeClr val="accent3"/>
          </a:lnRef>
          <a:fillRef idx="0">
            <a:schemeClr val="accent3"/>
          </a:fillRef>
          <a:effectRef idx="0">
            <a:schemeClr val="accent3"/>
          </a:effectRef>
          <a:fontRef idx="minor">
            <a:schemeClr val="tx1"/>
          </a:fontRef>
        </p:style>
      </p:cxnSp>
      <p:sp>
        <p:nvSpPr>
          <p:cNvPr id="38" name="Retângulo 37">
            <a:extLst>
              <a:ext uri="{FF2B5EF4-FFF2-40B4-BE49-F238E27FC236}">
                <a16:creationId xmlns:a16="http://schemas.microsoft.com/office/drawing/2014/main" id="{BF994870-669F-B6E2-1593-06FE815099F8}"/>
              </a:ext>
            </a:extLst>
          </p:cNvPr>
          <p:cNvSpPr/>
          <p:nvPr/>
        </p:nvSpPr>
        <p:spPr>
          <a:xfrm>
            <a:off x="6935299" y="2886982"/>
            <a:ext cx="4119742" cy="3320434"/>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9" name="Retângulo 38">
            <a:extLst>
              <a:ext uri="{FF2B5EF4-FFF2-40B4-BE49-F238E27FC236}">
                <a16:creationId xmlns:a16="http://schemas.microsoft.com/office/drawing/2014/main" id="{AC63E457-051A-7C9C-0437-7A30207285FB}"/>
              </a:ext>
            </a:extLst>
          </p:cNvPr>
          <p:cNvSpPr/>
          <p:nvPr/>
        </p:nvSpPr>
        <p:spPr>
          <a:xfrm>
            <a:off x="7839796" y="241910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40" name="Retângulo 39">
            <a:extLst>
              <a:ext uri="{FF2B5EF4-FFF2-40B4-BE49-F238E27FC236}">
                <a16:creationId xmlns:a16="http://schemas.microsoft.com/office/drawing/2014/main" id="{0874BDA5-1B62-9FCC-71F2-C62AF9C2047F}"/>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41" name="Conector reto 40">
            <a:extLst>
              <a:ext uri="{FF2B5EF4-FFF2-40B4-BE49-F238E27FC236}">
                <a16:creationId xmlns:a16="http://schemas.microsoft.com/office/drawing/2014/main" id="{F86E466F-93E7-AC11-91C9-B8CB2009A19F}"/>
              </a:ext>
            </a:extLst>
          </p:cNvPr>
          <p:cNvCxnSpPr>
            <a:cxnSpLocks/>
          </p:cNvCxnSpPr>
          <p:nvPr/>
        </p:nvCxnSpPr>
        <p:spPr>
          <a:xfrm flipH="1">
            <a:off x="3016617" y="4070856"/>
            <a:ext cx="2825409" cy="0"/>
          </a:xfrm>
          <a:prstGeom prst="line">
            <a:avLst/>
          </a:prstGeom>
        </p:spPr>
        <p:style>
          <a:lnRef idx="1">
            <a:schemeClr val="accent3"/>
          </a:lnRef>
          <a:fillRef idx="0">
            <a:schemeClr val="accent3"/>
          </a:fillRef>
          <a:effectRef idx="0">
            <a:schemeClr val="accent3"/>
          </a:effectRef>
          <a:fontRef idx="minor">
            <a:schemeClr val="tx1"/>
          </a:fontRef>
        </p:style>
      </p:cxnSp>
      <p:sp>
        <p:nvSpPr>
          <p:cNvPr id="42" name="Retângulo 41">
            <a:extLst>
              <a:ext uri="{FF2B5EF4-FFF2-40B4-BE49-F238E27FC236}">
                <a16:creationId xmlns:a16="http://schemas.microsoft.com/office/drawing/2014/main" id="{1E4068C2-B3C4-FAFA-BCAC-2189A03B6D03}"/>
              </a:ext>
            </a:extLst>
          </p:cNvPr>
          <p:cNvSpPr/>
          <p:nvPr/>
        </p:nvSpPr>
        <p:spPr>
          <a:xfrm>
            <a:off x="2809696" y="4321530"/>
            <a:ext cx="2985278"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Número Máximo Membros</a:t>
            </a:r>
          </a:p>
        </p:txBody>
      </p:sp>
      <p:cxnSp>
        <p:nvCxnSpPr>
          <p:cNvPr id="43" name="Conector reto 42">
            <a:extLst>
              <a:ext uri="{FF2B5EF4-FFF2-40B4-BE49-F238E27FC236}">
                <a16:creationId xmlns:a16="http://schemas.microsoft.com/office/drawing/2014/main" id="{0C52B00F-92E3-D90B-EE5F-0FA0BB2E7445}"/>
              </a:ext>
            </a:extLst>
          </p:cNvPr>
          <p:cNvCxnSpPr>
            <a:cxnSpLocks/>
          </p:cNvCxnSpPr>
          <p:nvPr/>
        </p:nvCxnSpPr>
        <p:spPr>
          <a:xfrm flipH="1">
            <a:off x="2995644" y="4631344"/>
            <a:ext cx="2724021"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75D79B85-91C2-5CE4-1425-48236EFA0919}"/>
              </a:ext>
            </a:extLst>
          </p:cNvPr>
          <p:cNvSpPr/>
          <p:nvPr/>
        </p:nvSpPr>
        <p:spPr>
          <a:xfrm>
            <a:off x="3691883"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45" name="Retângulo 44">
            <a:extLst>
              <a:ext uri="{FF2B5EF4-FFF2-40B4-BE49-F238E27FC236}">
                <a16:creationId xmlns:a16="http://schemas.microsoft.com/office/drawing/2014/main" id="{95BDC9C3-4DC9-9704-C9C9-83CDD65A63A9}"/>
              </a:ext>
            </a:extLst>
          </p:cNvPr>
          <p:cNvSpPr/>
          <p:nvPr/>
        </p:nvSpPr>
        <p:spPr>
          <a:xfrm>
            <a:off x="5313591"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47" name="Retângulo 46">
            <a:extLst>
              <a:ext uri="{FF2B5EF4-FFF2-40B4-BE49-F238E27FC236}">
                <a16:creationId xmlns:a16="http://schemas.microsoft.com/office/drawing/2014/main" id="{6F405643-25BF-9BE0-69C4-36256416D218}"/>
              </a:ext>
            </a:extLst>
          </p:cNvPr>
          <p:cNvSpPr/>
          <p:nvPr/>
        </p:nvSpPr>
        <p:spPr>
          <a:xfrm>
            <a:off x="2165641" y="2415556"/>
            <a:ext cx="1288111"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
        <p:nvSpPr>
          <p:cNvPr id="51" name="Seta: para Baixo 50">
            <a:extLst>
              <a:ext uri="{FF2B5EF4-FFF2-40B4-BE49-F238E27FC236}">
                <a16:creationId xmlns:a16="http://schemas.microsoft.com/office/drawing/2014/main" id="{90E67793-5557-E9A5-45AF-894616D57E05}"/>
              </a:ext>
            </a:extLst>
          </p:cNvPr>
          <p:cNvSpPr/>
          <p:nvPr/>
        </p:nvSpPr>
        <p:spPr>
          <a:xfrm>
            <a:off x="5526761" y="4941029"/>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5004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3" name="Retângulo 2">
            <a:extLst>
              <a:ext uri="{FF2B5EF4-FFF2-40B4-BE49-F238E27FC236}">
                <a16:creationId xmlns:a16="http://schemas.microsoft.com/office/drawing/2014/main" id="{E7AA50A1-B331-951F-E699-A59D87C0D47D}"/>
              </a:ext>
            </a:extLst>
          </p:cNvPr>
          <p:cNvSpPr/>
          <p:nvPr/>
        </p:nvSpPr>
        <p:spPr>
          <a:xfrm>
            <a:off x="4077743" y="2434803"/>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4" name="Retângulo 3">
            <a:extLst>
              <a:ext uri="{FF2B5EF4-FFF2-40B4-BE49-F238E27FC236}">
                <a16:creationId xmlns:a16="http://schemas.microsoft.com/office/drawing/2014/main" id="{7D0ABED2-0E4B-C4F8-7DD3-A4EB2835BC58}"/>
              </a:ext>
            </a:extLst>
          </p:cNvPr>
          <p:cNvSpPr/>
          <p:nvPr/>
        </p:nvSpPr>
        <p:spPr>
          <a:xfrm>
            <a:off x="5877793" y="243480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cxnSp>
        <p:nvCxnSpPr>
          <p:cNvPr id="6" name="Conector reto 5">
            <a:extLst>
              <a:ext uri="{FF2B5EF4-FFF2-40B4-BE49-F238E27FC236}">
                <a16:creationId xmlns:a16="http://schemas.microsoft.com/office/drawing/2014/main" id="{6407A280-AAD2-A10A-3AF5-3CD0851CE937}"/>
              </a:ext>
            </a:extLst>
          </p:cNvPr>
          <p:cNvCxnSpPr/>
          <p:nvPr/>
        </p:nvCxnSpPr>
        <p:spPr>
          <a:xfrm>
            <a:off x="2392561" y="4083314"/>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C877656D-1B1F-11EA-ED84-2B8610C241D7}"/>
              </a:ext>
            </a:extLst>
          </p:cNvPr>
          <p:cNvSpPr/>
          <p:nvPr/>
        </p:nvSpPr>
        <p:spPr>
          <a:xfrm>
            <a:off x="1946056" y="3803758"/>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9" name="Retângulo 8">
            <a:extLst>
              <a:ext uri="{FF2B5EF4-FFF2-40B4-BE49-F238E27FC236}">
                <a16:creationId xmlns:a16="http://schemas.microsoft.com/office/drawing/2014/main" id="{025B454A-8101-119D-6A96-04668F33B65E}"/>
              </a:ext>
            </a:extLst>
          </p:cNvPr>
          <p:cNvSpPr/>
          <p:nvPr/>
        </p:nvSpPr>
        <p:spPr>
          <a:xfrm>
            <a:off x="2432827" y="4428066"/>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
        <p:nvSpPr>
          <p:cNvPr id="10" name="Retângulo 9">
            <a:extLst>
              <a:ext uri="{FF2B5EF4-FFF2-40B4-BE49-F238E27FC236}">
                <a16:creationId xmlns:a16="http://schemas.microsoft.com/office/drawing/2014/main" id="{EF3CD507-9674-D676-ABAF-217002148FE2}"/>
              </a:ext>
            </a:extLst>
          </p:cNvPr>
          <p:cNvSpPr/>
          <p:nvPr/>
        </p:nvSpPr>
        <p:spPr>
          <a:xfrm>
            <a:off x="2308794" y="243480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
        <p:nvSpPr>
          <p:cNvPr id="15" name="Retângulo 14">
            <a:extLst>
              <a:ext uri="{FF2B5EF4-FFF2-40B4-BE49-F238E27FC236}">
                <a16:creationId xmlns:a16="http://schemas.microsoft.com/office/drawing/2014/main" id="{5A1C6B45-DA17-0B81-FDCB-3956EE4BF5E8}"/>
              </a:ext>
            </a:extLst>
          </p:cNvPr>
          <p:cNvSpPr/>
          <p:nvPr/>
        </p:nvSpPr>
        <p:spPr>
          <a:xfrm>
            <a:off x="8801132" y="2541044"/>
            <a:ext cx="2333595" cy="488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Membros do Projeto</a:t>
            </a:r>
          </a:p>
        </p:txBody>
      </p:sp>
      <p:sp>
        <p:nvSpPr>
          <p:cNvPr id="17" name="Retângulo 16">
            <a:extLst>
              <a:ext uri="{FF2B5EF4-FFF2-40B4-BE49-F238E27FC236}">
                <a16:creationId xmlns:a16="http://schemas.microsoft.com/office/drawing/2014/main" id="{4C740AB4-05EC-45C3-F002-1FD9FD2FDFF9}"/>
              </a:ext>
            </a:extLst>
          </p:cNvPr>
          <p:cNvSpPr/>
          <p:nvPr/>
        </p:nvSpPr>
        <p:spPr>
          <a:xfrm>
            <a:off x="8784501" y="3075648"/>
            <a:ext cx="2517832" cy="48837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e Último Nome</a:t>
            </a:r>
          </a:p>
        </p:txBody>
      </p:sp>
      <p:sp>
        <p:nvSpPr>
          <p:cNvPr id="19" name="Retângulo 18">
            <a:extLst>
              <a:ext uri="{FF2B5EF4-FFF2-40B4-BE49-F238E27FC236}">
                <a16:creationId xmlns:a16="http://schemas.microsoft.com/office/drawing/2014/main" id="{75125612-2EFD-56A4-834A-4CC8E886131A}"/>
              </a:ext>
            </a:extLst>
          </p:cNvPr>
          <p:cNvSpPr/>
          <p:nvPr/>
        </p:nvSpPr>
        <p:spPr>
          <a:xfrm>
            <a:off x="8784501" y="3678172"/>
            <a:ext cx="2517832" cy="51683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e Último Nome</a:t>
            </a:r>
          </a:p>
          <a:p>
            <a:pPr algn="ctr"/>
            <a:endParaRPr lang="pt-PT" dirty="0"/>
          </a:p>
        </p:txBody>
      </p:sp>
    </p:spTree>
    <p:extLst>
      <p:ext uri="{BB962C8B-B14F-4D97-AF65-F5344CB8AC3E}">
        <p14:creationId xmlns:p14="http://schemas.microsoft.com/office/powerpoint/2010/main" val="129490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23" name="Retângulo 22">
            <a:extLst>
              <a:ext uri="{FF2B5EF4-FFF2-40B4-BE49-F238E27FC236}">
                <a16:creationId xmlns:a16="http://schemas.microsoft.com/office/drawing/2014/main" id="{124F8DD6-B14C-9F9A-9F5F-EE5F742B9E51}"/>
              </a:ext>
            </a:extLst>
          </p:cNvPr>
          <p:cNvSpPr/>
          <p:nvPr/>
        </p:nvSpPr>
        <p:spPr>
          <a:xfrm>
            <a:off x="4077743" y="243480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24" name="Retângulo 23">
            <a:extLst>
              <a:ext uri="{FF2B5EF4-FFF2-40B4-BE49-F238E27FC236}">
                <a16:creationId xmlns:a16="http://schemas.microsoft.com/office/drawing/2014/main" id="{F6081525-DC80-D15A-F047-0659A3CAB923}"/>
              </a:ext>
            </a:extLst>
          </p:cNvPr>
          <p:cNvSpPr/>
          <p:nvPr/>
        </p:nvSpPr>
        <p:spPr>
          <a:xfrm>
            <a:off x="5868139" y="2434802"/>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26" name="Retângulo 25">
            <a:extLst>
              <a:ext uri="{FF2B5EF4-FFF2-40B4-BE49-F238E27FC236}">
                <a16:creationId xmlns:a16="http://schemas.microsoft.com/office/drawing/2014/main" id="{48F6EBFD-4BDC-1FE1-533E-875E27B04214}"/>
              </a:ext>
            </a:extLst>
          </p:cNvPr>
          <p:cNvSpPr/>
          <p:nvPr/>
        </p:nvSpPr>
        <p:spPr>
          <a:xfrm>
            <a:off x="2308794" y="243480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
        <p:nvSpPr>
          <p:cNvPr id="27" name="Retângulo 26">
            <a:extLst>
              <a:ext uri="{FF2B5EF4-FFF2-40B4-BE49-F238E27FC236}">
                <a16:creationId xmlns:a16="http://schemas.microsoft.com/office/drawing/2014/main" id="{E61A988E-8435-7E54-DAFF-012D0E82F98F}"/>
              </a:ext>
            </a:extLst>
          </p:cNvPr>
          <p:cNvSpPr/>
          <p:nvPr/>
        </p:nvSpPr>
        <p:spPr>
          <a:xfrm>
            <a:off x="3154086" y="46815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0" name="Retângulo 39">
            <a:extLst>
              <a:ext uri="{FF2B5EF4-FFF2-40B4-BE49-F238E27FC236}">
                <a16:creationId xmlns:a16="http://schemas.microsoft.com/office/drawing/2014/main" id="{10E627EC-99F3-9875-E7E3-3528660E0306}"/>
              </a:ext>
            </a:extLst>
          </p:cNvPr>
          <p:cNvSpPr/>
          <p:nvPr/>
        </p:nvSpPr>
        <p:spPr>
          <a:xfrm>
            <a:off x="2926908" y="31483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da Equipa</a:t>
            </a:r>
          </a:p>
        </p:txBody>
      </p:sp>
      <p:cxnSp>
        <p:nvCxnSpPr>
          <p:cNvPr id="41" name="Conector reto 40">
            <a:extLst>
              <a:ext uri="{FF2B5EF4-FFF2-40B4-BE49-F238E27FC236}">
                <a16:creationId xmlns:a16="http://schemas.microsoft.com/office/drawing/2014/main" id="{2818AD12-BCA5-A6B0-DE2C-B28D389CD30A}"/>
              </a:ext>
            </a:extLst>
          </p:cNvPr>
          <p:cNvCxnSpPr/>
          <p:nvPr/>
        </p:nvCxnSpPr>
        <p:spPr>
          <a:xfrm flipH="1">
            <a:off x="3098603" y="342900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2" name="Retângulo 41">
            <a:extLst>
              <a:ext uri="{FF2B5EF4-FFF2-40B4-BE49-F238E27FC236}">
                <a16:creationId xmlns:a16="http://schemas.microsoft.com/office/drawing/2014/main" id="{6792819C-5BE2-19E8-3D87-287B3CB08EA5}"/>
              </a:ext>
            </a:extLst>
          </p:cNvPr>
          <p:cNvSpPr/>
          <p:nvPr/>
        </p:nvSpPr>
        <p:spPr>
          <a:xfrm>
            <a:off x="2905351" y="3592803"/>
            <a:ext cx="1921098"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Necessárias</a:t>
            </a:r>
          </a:p>
        </p:txBody>
      </p:sp>
      <p:cxnSp>
        <p:nvCxnSpPr>
          <p:cNvPr id="43" name="Conector reto 42">
            <a:extLst>
              <a:ext uri="{FF2B5EF4-FFF2-40B4-BE49-F238E27FC236}">
                <a16:creationId xmlns:a16="http://schemas.microsoft.com/office/drawing/2014/main" id="{C5F9775C-89A1-9F5D-2E45-4574DF49B186}"/>
              </a:ext>
            </a:extLst>
          </p:cNvPr>
          <p:cNvCxnSpPr>
            <a:cxnSpLocks/>
          </p:cNvCxnSpPr>
          <p:nvPr/>
        </p:nvCxnSpPr>
        <p:spPr>
          <a:xfrm flipH="1">
            <a:off x="3048317" y="3897225"/>
            <a:ext cx="1822045"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739A7B1C-DB95-6F60-D67B-71805A79F501}"/>
              </a:ext>
            </a:extLst>
          </p:cNvPr>
          <p:cNvSpPr/>
          <p:nvPr/>
        </p:nvSpPr>
        <p:spPr>
          <a:xfrm>
            <a:off x="2849633" y="4031517"/>
            <a:ext cx="2226486"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Recursos Necessários</a:t>
            </a:r>
          </a:p>
        </p:txBody>
      </p:sp>
      <p:cxnSp>
        <p:nvCxnSpPr>
          <p:cNvPr id="45" name="Conector reto 44">
            <a:extLst>
              <a:ext uri="{FF2B5EF4-FFF2-40B4-BE49-F238E27FC236}">
                <a16:creationId xmlns:a16="http://schemas.microsoft.com/office/drawing/2014/main" id="{39357B1B-B4AA-D66D-249B-19702A28C5F0}"/>
              </a:ext>
            </a:extLst>
          </p:cNvPr>
          <p:cNvCxnSpPr>
            <a:cxnSpLocks/>
          </p:cNvCxnSpPr>
          <p:nvPr/>
        </p:nvCxnSpPr>
        <p:spPr>
          <a:xfrm flipH="1">
            <a:off x="2954794" y="4353281"/>
            <a:ext cx="2009092"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05588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E40A29C1-D2C0-F25B-CF3F-32ECB02DF1EC}"/>
              </a:ext>
            </a:extLst>
          </p:cNvPr>
          <p:cNvSpPr/>
          <p:nvPr/>
        </p:nvSpPr>
        <p:spPr>
          <a:xfrm>
            <a:off x="2460133" y="241138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4" name="Retângulo 3">
            <a:extLst>
              <a:ext uri="{FF2B5EF4-FFF2-40B4-BE49-F238E27FC236}">
                <a16:creationId xmlns:a16="http://schemas.microsoft.com/office/drawing/2014/main" id="{4B88EE69-1BCA-364C-28B3-52E037A8245E}"/>
              </a:ext>
            </a:extLst>
          </p:cNvPr>
          <p:cNvSpPr/>
          <p:nvPr/>
        </p:nvSpPr>
        <p:spPr>
          <a:xfrm>
            <a:off x="2627789" y="4440258"/>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Participar</a:t>
            </a:r>
          </a:p>
        </p:txBody>
      </p:sp>
      <p:cxnSp>
        <p:nvCxnSpPr>
          <p:cNvPr id="6" name="Conector reto 5">
            <a:extLst>
              <a:ext uri="{FF2B5EF4-FFF2-40B4-BE49-F238E27FC236}">
                <a16:creationId xmlns:a16="http://schemas.microsoft.com/office/drawing/2014/main" id="{B6F0BBA8-A94D-7C4D-B336-85E4412E8479}"/>
              </a:ext>
            </a:extLst>
          </p:cNvPr>
          <p:cNvCxnSpPr/>
          <p:nvPr/>
        </p:nvCxnSpPr>
        <p:spPr>
          <a:xfrm flipH="1">
            <a:off x="2545980" y="27314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F8255E3D-DFF8-29AA-2F27-5090DAA2D94F}"/>
              </a:ext>
            </a:extLst>
          </p:cNvPr>
          <p:cNvSpPr/>
          <p:nvPr/>
        </p:nvSpPr>
        <p:spPr>
          <a:xfrm>
            <a:off x="4274623" y="2443466"/>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a:t>
            </a:r>
          </a:p>
        </p:txBody>
      </p:sp>
      <p:cxnSp>
        <p:nvCxnSpPr>
          <p:cNvPr id="9" name="Conector reto 8">
            <a:extLst>
              <a:ext uri="{FF2B5EF4-FFF2-40B4-BE49-F238E27FC236}">
                <a16:creationId xmlns:a16="http://schemas.microsoft.com/office/drawing/2014/main" id="{58A9D7B5-B42B-3702-DE61-9BC37EEEDE51}"/>
              </a:ext>
            </a:extLst>
          </p:cNvPr>
          <p:cNvCxnSpPr/>
          <p:nvPr/>
        </p:nvCxnSpPr>
        <p:spPr>
          <a:xfrm flipH="1">
            <a:off x="4613591" y="2757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AA38D822-4664-753F-3BE6-A84046AAA097}"/>
              </a:ext>
            </a:extLst>
          </p:cNvPr>
          <p:cNvSpPr/>
          <p:nvPr/>
        </p:nvSpPr>
        <p:spPr>
          <a:xfrm>
            <a:off x="6980118" y="2102139"/>
            <a:ext cx="4152160" cy="377380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389DB82A-F10E-3DC0-4434-7E7FE11FE424}"/>
              </a:ext>
            </a:extLst>
          </p:cNvPr>
          <p:cNvSpPr/>
          <p:nvPr/>
        </p:nvSpPr>
        <p:spPr>
          <a:xfrm>
            <a:off x="7974552" y="2225187"/>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7" name="Retângulo 16">
            <a:extLst>
              <a:ext uri="{FF2B5EF4-FFF2-40B4-BE49-F238E27FC236}">
                <a16:creationId xmlns:a16="http://schemas.microsoft.com/office/drawing/2014/main" id="{9494A2F7-779D-0F0B-E26F-33ABEC8D926A}"/>
              </a:ext>
            </a:extLst>
          </p:cNvPr>
          <p:cNvSpPr/>
          <p:nvPr/>
        </p:nvSpPr>
        <p:spPr>
          <a:xfrm>
            <a:off x="1811159" y="311959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19" name="Conector reto 18">
            <a:extLst>
              <a:ext uri="{FF2B5EF4-FFF2-40B4-BE49-F238E27FC236}">
                <a16:creationId xmlns:a16="http://schemas.microsoft.com/office/drawing/2014/main" id="{97730DE0-0174-DAB7-BAF7-106D0E820644}"/>
              </a:ext>
            </a:extLst>
          </p:cNvPr>
          <p:cNvCxnSpPr/>
          <p:nvPr/>
        </p:nvCxnSpPr>
        <p:spPr>
          <a:xfrm flipH="1">
            <a:off x="2524423" y="342900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11361962-A700-B0AD-0C90-D56EB03F08F4}"/>
              </a:ext>
            </a:extLst>
          </p:cNvPr>
          <p:cNvSpPr/>
          <p:nvPr/>
        </p:nvSpPr>
        <p:spPr>
          <a:xfrm>
            <a:off x="4334653" y="3114151"/>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29" name="Conector reto 28">
            <a:extLst>
              <a:ext uri="{FF2B5EF4-FFF2-40B4-BE49-F238E27FC236}">
                <a16:creationId xmlns:a16="http://schemas.microsoft.com/office/drawing/2014/main" id="{F8280DA7-F0FE-8C4C-B0DD-916A0CD9EB59}"/>
              </a:ext>
            </a:extLst>
          </p:cNvPr>
          <p:cNvCxnSpPr/>
          <p:nvPr/>
        </p:nvCxnSpPr>
        <p:spPr>
          <a:xfrm flipH="1">
            <a:off x="4613591" y="34172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997D6A95-B176-5901-EEB3-107B8B0E9F9E}"/>
              </a:ext>
            </a:extLst>
          </p:cNvPr>
          <p:cNvSpPr/>
          <p:nvPr/>
        </p:nvSpPr>
        <p:spPr>
          <a:xfrm>
            <a:off x="2438576" y="36413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DE769912-FCB3-6E58-4A52-21E6D50EF6B8}"/>
              </a:ext>
            </a:extLst>
          </p:cNvPr>
          <p:cNvCxnSpPr/>
          <p:nvPr/>
        </p:nvCxnSpPr>
        <p:spPr>
          <a:xfrm flipH="1">
            <a:off x="2524423" y="396139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FA48F488-D733-73BB-748E-883229F50618}"/>
              </a:ext>
            </a:extLst>
          </p:cNvPr>
          <p:cNvSpPr/>
          <p:nvPr/>
        </p:nvSpPr>
        <p:spPr>
          <a:xfrm>
            <a:off x="4441895" y="361534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5FE41365-DACD-ABF4-5427-E62CCF765A5C}"/>
              </a:ext>
            </a:extLst>
          </p:cNvPr>
          <p:cNvCxnSpPr/>
          <p:nvPr/>
        </p:nvCxnSpPr>
        <p:spPr>
          <a:xfrm flipH="1">
            <a:off x="4613590" y="3930914"/>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2038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E40A29C1-D2C0-F25B-CF3F-32ECB02DF1EC}"/>
              </a:ext>
            </a:extLst>
          </p:cNvPr>
          <p:cNvSpPr/>
          <p:nvPr/>
        </p:nvSpPr>
        <p:spPr>
          <a:xfrm>
            <a:off x="2460133" y="241138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6" name="Conector reto 5">
            <a:extLst>
              <a:ext uri="{FF2B5EF4-FFF2-40B4-BE49-F238E27FC236}">
                <a16:creationId xmlns:a16="http://schemas.microsoft.com/office/drawing/2014/main" id="{B6F0BBA8-A94D-7C4D-B336-85E4412E8479}"/>
              </a:ext>
            </a:extLst>
          </p:cNvPr>
          <p:cNvCxnSpPr/>
          <p:nvPr/>
        </p:nvCxnSpPr>
        <p:spPr>
          <a:xfrm flipH="1">
            <a:off x="2545980" y="27314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F8255E3D-DFF8-29AA-2F27-5090DAA2D94F}"/>
              </a:ext>
            </a:extLst>
          </p:cNvPr>
          <p:cNvSpPr/>
          <p:nvPr/>
        </p:nvSpPr>
        <p:spPr>
          <a:xfrm>
            <a:off x="4274623" y="2443466"/>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a:t>
            </a:r>
          </a:p>
        </p:txBody>
      </p:sp>
      <p:cxnSp>
        <p:nvCxnSpPr>
          <p:cNvPr id="9" name="Conector reto 8">
            <a:extLst>
              <a:ext uri="{FF2B5EF4-FFF2-40B4-BE49-F238E27FC236}">
                <a16:creationId xmlns:a16="http://schemas.microsoft.com/office/drawing/2014/main" id="{58A9D7B5-B42B-3702-DE61-9BC37EEEDE51}"/>
              </a:ext>
            </a:extLst>
          </p:cNvPr>
          <p:cNvCxnSpPr/>
          <p:nvPr/>
        </p:nvCxnSpPr>
        <p:spPr>
          <a:xfrm flipH="1">
            <a:off x="4613591" y="2757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AA38D822-4664-753F-3BE6-A84046AAA097}"/>
              </a:ext>
            </a:extLst>
          </p:cNvPr>
          <p:cNvSpPr/>
          <p:nvPr/>
        </p:nvSpPr>
        <p:spPr>
          <a:xfrm>
            <a:off x="6980118" y="2102139"/>
            <a:ext cx="4152160" cy="377380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389DB82A-F10E-3DC0-4434-7E7FE11FE424}"/>
              </a:ext>
            </a:extLst>
          </p:cNvPr>
          <p:cNvSpPr/>
          <p:nvPr/>
        </p:nvSpPr>
        <p:spPr>
          <a:xfrm>
            <a:off x="7974552" y="2225187"/>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7" name="Retângulo 16">
            <a:extLst>
              <a:ext uri="{FF2B5EF4-FFF2-40B4-BE49-F238E27FC236}">
                <a16:creationId xmlns:a16="http://schemas.microsoft.com/office/drawing/2014/main" id="{9494A2F7-779D-0F0B-E26F-33ABEC8D926A}"/>
              </a:ext>
            </a:extLst>
          </p:cNvPr>
          <p:cNvSpPr/>
          <p:nvPr/>
        </p:nvSpPr>
        <p:spPr>
          <a:xfrm>
            <a:off x="1811159" y="311959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19" name="Conector reto 18">
            <a:extLst>
              <a:ext uri="{FF2B5EF4-FFF2-40B4-BE49-F238E27FC236}">
                <a16:creationId xmlns:a16="http://schemas.microsoft.com/office/drawing/2014/main" id="{97730DE0-0174-DAB7-BAF7-106D0E820644}"/>
              </a:ext>
            </a:extLst>
          </p:cNvPr>
          <p:cNvCxnSpPr/>
          <p:nvPr/>
        </p:nvCxnSpPr>
        <p:spPr>
          <a:xfrm flipH="1">
            <a:off x="2524423" y="342900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11361962-A700-B0AD-0C90-D56EB03F08F4}"/>
              </a:ext>
            </a:extLst>
          </p:cNvPr>
          <p:cNvSpPr/>
          <p:nvPr/>
        </p:nvSpPr>
        <p:spPr>
          <a:xfrm>
            <a:off x="4334653" y="3114151"/>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29" name="Conector reto 28">
            <a:extLst>
              <a:ext uri="{FF2B5EF4-FFF2-40B4-BE49-F238E27FC236}">
                <a16:creationId xmlns:a16="http://schemas.microsoft.com/office/drawing/2014/main" id="{F8280DA7-F0FE-8C4C-B0DD-916A0CD9EB59}"/>
              </a:ext>
            </a:extLst>
          </p:cNvPr>
          <p:cNvCxnSpPr/>
          <p:nvPr/>
        </p:nvCxnSpPr>
        <p:spPr>
          <a:xfrm flipH="1">
            <a:off x="4613591" y="34172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997D6A95-B176-5901-EEB3-107B8B0E9F9E}"/>
              </a:ext>
            </a:extLst>
          </p:cNvPr>
          <p:cNvSpPr/>
          <p:nvPr/>
        </p:nvSpPr>
        <p:spPr>
          <a:xfrm>
            <a:off x="2438576" y="36413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DE769912-FCB3-6E58-4A52-21E6D50EF6B8}"/>
              </a:ext>
            </a:extLst>
          </p:cNvPr>
          <p:cNvCxnSpPr/>
          <p:nvPr/>
        </p:nvCxnSpPr>
        <p:spPr>
          <a:xfrm flipH="1">
            <a:off x="2524423" y="396139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FA48F488-D733-73BB-748E-883229F50618}"/>
              </a:ext>
            </a:extLst>
          </p:cNvPr>
          <p:cNvSpPr/>
          <p:nvPr/>
        </p:nvSpPr>
        <p:spPr>
          <a:xfrm>
            <a:off x="4441895" y="361534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5FE41365-DACD-ABF4-5427-E62CCF765A5C}"/>
              </a:ext>
            </a:extLst>
          </p:cNvPr>
          <p:cNvCxnSpPr/>
          <p:nvPr/>
        </p:nvCxnSpPr>
        <p:spPr>
          <a:xfrm flipH="1">
            <a:off x="4613590" y="393091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E21024F6-DF6A-39A6-845E-8D7456D6C44A}"/>
              </a:ext>
            </a:extLst>
          </p:cNvPr>
          <p:cNvSpPr/>
          <p:nvPr/>
        </p:nvSpPr>
        <p:spPr>
          <a:xfrm>
            <a:off x="3171129" y="429660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23" name="Conector reto 22">
            <a:extLst>
              <a:ext uri="{FF2B5EF4-FFF2-40B4-BE49-F238E27FC236}">
                <a16:creationId xmlns:a16="http://schemas.microsoft.com/office/drawing/2014/main" id="{577F9591-53CC-0813-02FA-F64E4D96415D}"/>
              </a:ext>
            </a:extLst>
          </p:cNvPr>
          <p:cNvCxnSpPr/>
          <p:nvPr/>
        </p:nvCxnSpPr>
        <p:spPr>
          <a:xfrm flipH="1">
            <a:off x="3256976" y="4616642"/>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342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 name="Retângulo 3">
            <a:extLst>
              <a:ext uri="{FF2B5EF4-FFF2-40B4-BE49-F238E27FC236}">
                <a16:creationId xmlns:a16="http://schemas.microsoft.com/office/drawing/2014/main" id="{113DD55A-EB78-68E1-C27D-44061970588A}"/>
              </a:ext>
            </a:extLst>
          </p:cNvPr>
          <p:cNvSpPr/>
          <p:nvPr/>
        </p:nvSpPr>
        <p:spPr>
          <a:xfrm>
            <a:off x="2528324" y="294612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24" name="Conector reto 23">
            <a:extLst>
              <a:ext uri="{FF2B5EF4-FFF2-40B4-BE49-F238E27FC236}">
                <a16:creationId xmlns:a16="http://schemas.microsoft.com/office/drawing/2014/main" id="{D2BA67EE-D450-BB22-5767-845533431DE1}"/>
              </a:ext>
            </a:extLst>
          </p:cNvPr>
          <p:cNvCxnSpPr/>
          <p:nvPr/>
        </p:nvCxnSpPr>
        <p:spPr>
          <a:xfrm flipH="1">
            <a:off x="2640409" y="32662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Retângulo 25">
            <a:extLst>
              <a:ext uri="{FF2B5EF4-FFF2-40B4-BE49-F238E27FC236}">
                <a16:creationId xmlns:a16="http://schemas.microsoft.com/office/drawing/2014/main" id="{1F2DAAB3-EB44-B7AD-C6CD-C0DB079B73EA}"/>
              </a:ext>
            </a:extLst>
          </p:cNvPr>
          <p:cNvSpPr/>
          <p:nvPr/>
        </p:nvSpPr>
        <p:spPr>
          <a:xfrm>
            <a:off x="1847808" y="46885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cxnSp>
        <p:nvCxnSpPr>
          <p:cNvPr id="27" name="Conector reto 26">
            <a:extLst>
              <a:ext uri="{FF2B5EF4-FFF2-40B4-BE49-F238E27FC236}">
                <a16:creationId xmlns:a16="http://schemas.microsoft.com/office/drawing/2014/main" id="{54787053-A62D-788F-C8DB-A0399543233F}"/>
              </a:ext>
            </a:extLst>
          </p:cNvPr>
          <p:cNvCxnSpPr/>
          <p:nvPr/>
        </p:nvCxnSpPr>
        <p:spPr>
          <a:xfrm flipH="1">
            <a:off x="2506814" y="4998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EDD47EF-3A23-D52A-0C25-D76E5A6C18F0}"/>
              </a:ext>
            </a:extLst>
          </p:cNvPr>
          <p:cNvSpPr/>
          <p:nvPr/>
        </p:nvSpPr>
        <p:spPr>
          <a:xfrm>
            <a:off x="7381730" y="2607592"/>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Retângulo 34">
            <a:extLst>
              <a:ext uri="{FF2B5EF4-FFF2-40B4-BE49-F238E27FC236}">
                <a16:creationId xmlns:a16="http://schemas.microsoft.com/office/drawing/2014/main" id="{3ED06BA5-9D61-B7C8-B278-3B1F9D0EDB07}"/>
              </a:ext>
            </a:extLst>
          </p:cNvPr>
          <p:cNvSpPr/>
          <p:nvPr/>
        </p:nvSpPr>
        <p:spPr>
          <a:xfrm>
            <a:off x="8483458" y="2726323"/>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6" name="Retângulo 35">
            <a:extLst>
              <a:ext uri="{FF2B5EF4-FFF2-40B4-BE49-F238E27FC236}">
                <a16:creationId xmlns:a16="http://schemas.microsoft.com/office/drawing/2014/main" id="{1CCD3DDB-5582-CA51-B901-C87CE2F63C66}"/>
              </a:ext>
            </a:extLst>
          </p:cNvPr>
          <p:cNvSpPr/>
          <p:nvPr/>
        </p:nvSpPr>
        <p:spPr>
          <a:xfrm>
            <a:off x="1906762" y="34732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37" name="Conector reto 36">
            <a:extLst>
              <a:ext uri="{FF2B5EF4-FFF2-40B4-BE49-F238E27FC236}">
                <a16:creationId xmlns:a16="http://schemas.microsoft.com/office/drawing/2014/main" id="{87D4AD04-1394-DD60-9DCA-8CFB01736A3E}"/>
              </a:ext>
            </a:extLst>
          </p:cNvPr>
          <p:cNvCxnSpPr/>
          <p:nvPr/>
        </p:nvCxnSpPr>
        <p:spPr>
          <a:xfrm flipH="1">
            <a:off x="2592661" y="378112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8" name="Retângulo 37">
            <a:extLst>
              <a:ext uri="{FF2B5EF4-FFF2-40B4-BE49-F238E27FC236}">
                <a16:creationId xmlns:a16="http://schemas.microsoft.com/office/drawing/2014/main" id="{DAC1E97F-A4B2-3A09-F0FF-79192B09514A}"/>
              </a:ext>
            </a:extLst>
          </p:cNvPr>
          <p:cNvSpPr/>
          <p:nvPr/>
        </p:nvSpPr>
        <p:spPr>
          <a:xfrm>
            <a:off x="1906762" y="4022738"/>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9" name="Conector reto 38">
            <a:extLst>
              <a:ext uri="{FF2B5EF4-FFF2-40B4-BE49-F238E27FC236}">
                <a16:creationId xmlns:a16="http://schemas.microsoft.com/office/drawing/2014/main" id="{80DFC98C-3FB6-D357-5577-15E6132E2374}"/>
              </a:ext>
            </a:extLst>
          </p:cNvPr>
          <p:cNvCxnSpPr/>
          <p:nvPr/>
        </p:nvCxnSpPr>
        <p:spPr>
          <a:xfrm flipH="1">
            <a:off x="2520732" y="432485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0" name="Retângulo 39">
            <a:extLst>
              <a:ext uri="{FF2B5EF4-FFF2-40B4-BE49-F238E27FC236}">
                <a16:creationId xmlns:a16="http://schemas.microsoft.com/office/drawing/2014/main" id="{8266647F-77F3-343E-D7FA-B105669BCD98}"/>
              </a:ext>
            </a:extLst>
          </p:cNvPr>
          <p:cNvSpPr/>
          <p:nvPr/>
        </p:nvSpPr>
        <p:spPr>
          <a:xfrm>
            <a:off x="2215693" y="5193868"/>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41" name="Conector reto 40">
            <a:extLst>
              <a:ext uri="{FF2B5EF4-FFF2-40B4-BE49-F238E27FC236}">
                <a16:creationId xmlns:a16="http://schemas.microsoft.com/office/drawing/2014/main" id="{18F23520-516C-C657-491A-385240BA153D}"/>
              </a:ext>
            </a:extLst>
          </p:cNvPr>
          <p:cNvCxnSpPr/>
          <p:nvPr/>
        </p:nvCxnSpPr>
        <p:spPr>
          <a:xfrm flipH="1">
            <a:off x="2506814" y="548731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2" name="Retângulo 41">
            <a:extLst>
              <a:ext uri="{FF2B5EF4-FFF2-40B4-BE49-F238E27FC236}">
                <a16:creationId xmlns:a16="http://schemas.microsoft.com/office/drawing/2014/main" id="{645BE312-5E5A-C773-51B8-BEC63DC1160A}"/>
              </a:ext>
            </a:extLst>
          </p:cNvPr>
          <p:cNvSpPr/>
          <p:nvPr/>
        </p:nvSpPr>
        <p:spPr>
          <a:xfrm>
            <a:off x="2283869" y="17898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43" name="Retângulo 42">
            <a:extLst>
              <a:ext uri="{FF2B5EF4-FFF2-40B4-BE49-F238E27FC236}">
                <a16:creationId xmlns:a16="http://schemas.microsoft.com/office/drawing/2014/main" id="{3765D187-3F36-8DAB-2CC8-E589FDBF06AE}"/>
              </a:ext>
            </a:extLst>
          </p:cNvPr>
          <p:cNvSpPr/>
          <p:nvPr/>
        </p:nvSpPr>
        <p:spPr>
          <a:xfrm>
            <a:off x="3874544" y="17898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44" name="Retângulo 43">
            <a:extLst>
              <a:ext uri="{FF2B5EF4-FFF2-40B4-BE49-F238E27FC236}">
                <a16:creationId xmlns:a16="http://schemas.microsoft.com/office/drawing/2014/main" id="{156D6490-5782-F025-4768-00D9CA596636}"/>
              </a:ext>
            </a:extLst>
          </p:cNvPr>
          <p:cNvSpPr/>
          <p:nvPr/>
        </p:nvSpPr>
        <p:spPr>
          <a:xfrm>
            <a:off x="4573820" y="294620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Membros</a:t>
            </a:r>
          </a:p>
        </p:txBody>
      </p:sp>
      <p:cxnSp>
        <p:nvCxnSpPr>
          <p:cNvPr id="45" name="Conector reto 44">
            <a:extLst>
              <a:ext uri="{FF2B5EF4-FFF2-40B4-BE49-F238E27FC236}">
                <a16:creationId xmlns:a16="http://schemas.microsoft.com/office/drawing/2014/main" id="{78D61B9B-1901-EBC7-F373-74498E4897B3}"/>
              </a:ext>
            </a:extLst>
          </p:cNvPr>
          <p:cNvCxnSpPr/>
          <p:nvPr/>
        </p:nvCxnSpPr>
        <p:spPr>
          <a:xfrm flipH="1">
            <a:off x="4659667" y="32662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6" name="Retângulo 45">
            <a:extLst>
              <a:ext uri="{FF2B5EF4-FFF2-40B4-BE49-F238E27FC236}">
                <a16:creationId xmlns:a16="http://schemas.microsoft.com/office/drawing/2014/main" id="{CC43F41E-DAAE-F53E-C57F-48BFC5F73258}"/>
              </a:ext>
            </a:extLst>
          </p:cNvPr>
          <p:cNvSpPr/>
          <p:nvPr/>
        </p:nvSpPr>
        <p:spPr>
          <a:xfrm>
            <a:off x="5505170" y="17898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47" name="Retângulo 46">
            <a:extLst>
              <a:ext uri="{FF2B5EF4-FFF2-40B4-BE49-F238E27FC236}">
                <a16:creationId xmlns:a16="http://schemas.microsoft.com/office/drawing/2014/main" id="{CB720B7B-6187-4F7B-93A7-80FDB809BBDA}"/>
              </a:ext>
            </a:extLst>
          </p:cNvPr>
          <p:cNvSpPr/>
          <p:nvPr/>
        </p:nvSpPr>
        <p:spPr>
          <a:xfrm>
            <a:off x="7235371" y="179574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Tree>
    <p:extLst>
      <p:ext uri="{BB962C8B-B14F-4D97-AF65-F5344CB8AC3E}">
        <p14:creationId xmlns:p14="http://schemas.microsoft.com/office/powerpoint/2010/main" val="397550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1C0C16DC-778B-4D24-8756-B9BD990311CC}"/>
              </a:ext>
            </a:extLst>
          </p:cNvPr>
          <p:cNvSpPr/>
          <p:nvPr/>
        </p:nvSpPr>
        <p:spPr>
          <a:xfrm>
            <a:off x="1668062" y="236111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cxnSp>
        <p:nvCxnSpPr>
          <p:cNvPr id="6" name="Conector reto 5">
            <a:extLst>
              <a:ext uri="{FF2B5EF4-FFF2-40B4-BE49-F238E27FC236}">
                <a16:creationId xmlns:a16="http://schemas.microsoft.com/office/drawing/2014/main" id="{ABE83792-08E1-9932-8C8C-09EAEDB8889C}"/>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05CAF596-F3D9-BFF8-6D25-A648650E2C75}"/>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8E0B744C-56A1-832E-B27F-9606373C4129}"/>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0" name="Retângulo 9">
            <a:extLst>
              <a:ext uri="{FF2B5EF4-FFF2-40B4-BE49-F238E27FC236}">
                <a16:creationId xmlns:a16="http://schemas.microsoft.com/office/drawing/2014/main" id="{A362A652-7B34-4C46-1649-F2E29FFADD7E}"/>
              </a:ext>
            </a:extLst>
          </p:cNvPr>
          <p:cNvSpPr/>
          <p:nvPr/>
        </p:nvSpPr>
        <p:spPr>
          <a:xfrm>
            <a:off x="2345870" y="1687893"/>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15" name="Retângulo 14">
            <a:extLst>
              <a:ext uri="{FF2B5EF4-FFF2-40B4-BE49-F238E27FC236}">
                <a16:creationId xmlns:a16="http://schemas.microsoft.com/office/drawing/2014/main" id="{86526C2C-088E-0659-D8E5-1E171063082B}"/>
              </a:ext>
            </a:extLst>
          </p:cNvPr>
          <p:cNvSpPr/>
          <p:nvPr/>
        </p:nvSpPr>
        <p:spPr>
          <a:xfrm>
            <a:off x="3936545" y="1687893"/>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17" name="Retângulo 16">
            <a:extLst>
              <a:ext uri="{FF2B5EF4-FFF2-40B4-BE49-F238E27FC236}">
                <a16:creationId xmlns:a16="http://schemas.microsoft.com/office/drawing/2014/main" id="{C461F81E-8EC8-6352-BE82-E1F00E4398D3}"/>
              </a:ext>
            </a:extLst>
          </p:cNvPr>
          <p:cNvSpPr/>
          <p:nvPr/>
        </p:nvSpPr>
        <p:spPr>
          <a:xfrm>
            <a:off x="4071048" y="2339108"/>
            <a:ext cx="2640976"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Responsável pela Tarefa </a:t>
            </a:r>
          </a:p>
        </p:txBody>
      </p:sp>
      <p:cxnSp>
        <p:nvCxnSpPr>
          <p:cNvPr id="19" name="Conector reto 18">
            <a:extLst>
              <a:ext uri="{FF2B5EF4-FFF2-40B4-BE49-F238E27FC236}">
                <a16:creationId xmlns:a16="http://schemas.microsoft.com/office/drawing/2014/main" id="{17E6F8E3-06F9-F45D-74EB-18D98CE3AAD6}"/>
              </a:ext>
            </a:extLst>
          </p:cNvPr>
          <p:cNvCxnSpPr>
            <a:cxnSpLocks/>
          </p:cNvCxnSpPr>
          <p:nvPr/>
        </p:nvCxnSpPr>
        <p:spPr>
          <a:xfrm flipH="1">
            <a:off x="4310743" y="2677933"/>
            <a:ext cx="2405462"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C310AEEF-47DA-58D8-27A1-DABB9FF70825}"/>
              </a:ext>
            </a:extLst>
          </p:cNvPr>
          <p:cNvSpPr/>
          <p:nvPr/>
        </p:nvSpPr>
        <p:spPr>
          <a:xfrm>
            <a:off x="5567171" y="168789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23" name="Retângulo 22">
            <a:extLst>
              <a:ext uri="{FF2B5EF4-FFF2-40B4-BE49-F238E27FC236}">
                <a16:creationId xmlns:a16="http://schemas.microsoft.com/office/drawing/2014/main" id="{F1A8DE44-EF45-49D1-97CE-EAD103916227}"/>
              </a:ext>
            </a:extLst>
          </p:cNvPr>
          <p:cNvSpPr/>
          <p:nvPr/>
        </p:nvSpPr>
        <p:spPr>
          <a:xfrm>
            <a:off x="7297372" y="1693798"/>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
        <p:nvSpPr>
          <p:cNvPr id="28" name="Retângulo 27">
            <a:extLst>
              <a:ext uri="{FF2B5EF4-FFF2-40B4-BE49-F238E27FC236}">
                <a16:creationId xmlns:a16="http://schemas.microsoft.com/office/drawing/2014/main" id="{EDD82611-B6DE-7916-5A50-C5EF19448095}"/>
              </a:ext>
            </a:extLst>
          </p:cNvPr>
          <p:cNvSpPr/>
          <p:nvPr/>
        </p:nvSpPr>
        <p:spPr>
          <a:xfrm>
            <a:off x="1986627" y="5126229"/>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29" name="Conector reto 28">
            <a:extLst>
              <a:ext uri="{FF2B5EF4-FFF2-40B4-BE49-F238E27FC236}">
                <a16:creationId xmlns:a16="http://schemas.microsoft.com/office/drawing/2014/main" id="{0B25F104-14DC-B557-07B8-34CD784F22D7}"/>
              </a:ext>
            </a:extLst>
          </p:cNvPr>
          <p:cNvCxnSpPr>
            <a:cxnSpLocks/>
          </p:cNvCxnSpPr>
          <p:nvPr/>
        </p:nvCxnSpPr>
        <p:spPr>
          <a:xfrm flipH="1">
            <a:off x="2112478" y="5480073"/>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3CE0B8FD-4600-657F-FD27-25244FC15450}"/>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2" name="Conector reto 31">
            <a:extLst>
              <a:ext uri="{FF2B5EF4-FFF2-40B4-BE49-F238E27FC236}">
                <a16:creationId xmlns:a16="http://schemas.microsoft.com/office/drawing/2014/main" id="{D1186B88-794A-4774-1FD7-5CECB6A86AFE}"/>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14B95E04-5C00-97B5-552B-26651038513C}"/>
              </a:ext>
            </a:extLst>
          </p:cNvPr>
          <p:cNvSpPr/>
          <p:nvPr/>
        </p:nvSpPr>
        <p:spPr>
          <a:xfrm>
            <a:off x="3475410" y="564771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34" name="Retângulo 33">
            <a:extLst>
              <a:ext uri="{FF2B5EF4-FFF2-40B4-BE49-F238E27FC236}">
                <a16:creationId xmlns:a16="http://schemas.microsoft.com/office/drawing/2014/main" id="{58E77EB8-B47B-F165-2489-53A5E04245FD}"/>
              </a:ext>
            </a:extLst>
          </p:cNvPr>
          <p:cNvSpPr/>
          <p:nvPr/>
        </p:nvSpPr>
        <p:spPr>
          <a:xfrm>
            <a:off x="8145207" y="247981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Gráfico de Gantt</a:t>
            </a:r>
          </a:p>
        </p:txBody>
      </p:sp>
      <p:graphicFrame>
        <p:nvGraphicFramePr>
          <p:cNvPr id="48" name="Tabela 44">
            <a:extLst>
              <a:ext uri="{FF2B5EF4-FFF2-40B4-BE49-F238E27FC236}">
                <a16:creationId xmlns:a16="http://schemas.microsoft.com/office/drawing/2014/main" id="{87192196-6ED0-E947-6205-B7A5DC0BD2EC}"/>
              </a:ext>
            </a:extLst>
          </p:cNvPr>
          <p:cNvGraphicFramePr>
            <a:graphicFrameLocks noGrp="1"/>
          </p:cNvGraphicFramePr>
          <p:nvPr>
            <p:extLst>
              <p:ext uri="{D42A27DB-BD31-4B8C-83A1-F6EECF244321}">
                <p14:modId xmlns:p14="http://schemas.microsoft.com/office/powerpoint/2010/main" val="2632669604"/>
              </p:ext>
            </p:extLst>
          </p:nvPr>
        </p:nvGraphicFramePr>
        <p:xfrm>
          <a:off x="7240535" y="2881946"/>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284997">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dirty="0"/>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9" name="Retângulo 48">
            <a:extLst>
              <a:ext uri="{FF2B5EF4-FFF2-40B4-BE49-F238E27FC236}">
                <a16:creationId xmlns:a16="http://schemas.microsoft.com/office/drawing/2014/main" id="{3A782188-28CD-90CD-21EB-78B5E326E3EF}"/>
              </a:ext>
            </a:extLst>
          </p:cNvPr>
          <p:cNvSpPr/>
          <p:nvPr/>
        </p:nvSpPr>
        <p:spPr>
          <a:xfrm>
            <a:off x="1830825" y="291963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ínicio</a:t>
            </a:r>
          </a:p>
        </p:txBody>
      </p:sp>
      <p:cxnSp>
        <p:nvCxnSpPr>
          <p:cNvPr id="50" name="Conector reto 49">
            <a:extLst>
              <a:ext uri="{FF2B5EF4-FFF2-40B4-BE49-F238E27FC236}">
                <a16:creationId xmlns:a16="http://schemas.microsoft.com/office/drawing/2014/main" id="{F27E6232-C9BF-B51B-C302-88C0973E9E2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pic>
        <p:nvPicPr>
          <p:cNvPr id="54" name="Imagem 53">
            <a:extLst>
              <a:ext uri="{FF2B5EF4-FFF2-40B4-BE49-F238E27FC236}">
                <a16:creationId xmlns:a16="http://schemas.microsoft.com/office/drawing/2014/main" id="{F70F9F50-9FBB-C015-FDE2-D8D264EA961D}"/>
              </a:ext>
            </a:extLst>
          </p:cNvPr>
          <p:cNvPicPr>
            <a:picLocks noChangeAspect="1"/>
          </p:cNvPicPr>
          <p:nvPr/>
        </p:nvPicPr>
        <p:blipFill>
          <a:blip r:embed="rId7"/>
          <a:stretch>
            <a:fillRect/>
          </a:stretch>
        </p:blipFill>
        <p:spPr>
          <a:xfrm>
            <a:off x="6496853" y="2382703"/>
            <a:ext cx="295275" cy="266700"/>
          </a:xfrm>
          <a:prstGeom prst="rect">
            <a:avLst/>
          </a:prstGeom>
        </p:spPr>
      </p:pic>
      <p:sp>
        <p:nvSpPr>
          <p:cNvPr id="55" name="Retângulo 54">
            <a:extLst>
              <a:ext uri="{FF2B5EF4-FFF2-40B4-BE49-F238E27FC236}">
                <a16:creationId xmlns:a16="http://schemas.microsoft.com/office/drawing/2014/main" id="{5BD7FA50-1663-A18A-B64B-5A78A69339EF}"/>
              </a:ext>
            </a:extLst>
          </p:cNvPr>
          <p:cNvSpPr/>
          <p:nvPr/>
        </p:nvSpPr>
        <p:spPr>
          <a:xfrm>
            <a:off x="3775143" y="293000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cxnSp>
        <p:nvCxnSpPr>
          <p:cNvPr id="56" name="Conector reto 55">
            <a:extLst>
              <a:ext uri="{FF2B5EF4-FFF2-40B4-BE49-F238E27FC236}">
                <a16:creationId xmlns:a16="http://schemas.microsoft.com/office/drawing/2014/main" id="{4F9CFB4A-2E54-5E07-4EBB-AFFE7D9BAEC5}"/>
              </a:ext>
            </a:extLst>
          </p:cNvPr>
          <p:cNvCxnSpPr>
            <a:cxnSpLocks/>
          </p:cNvCxnSpPr>
          <p:nvPr/>
        </p:nvCxnSpPr>
        <p:spPr>
          <a:xfrm flipH="1">
            <a:off x="4290707" y="3237550"/>
            <a:ext cx="2421317"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209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 name="Seta: para a Esquerda 3">
            <a:extLst>
              <a:ext uri="{FF2B5EF4-FFF2-40B4-BE49-F238E27FC236}">
                <a16:creationId xmlns:a16="http://schemas.microsoft.com/office/drawing/2014/main" id="{82387F91-E991-6141-8A18-2ECC6093AF53}"/>
              </a:ext>
            </a:extLst>
          </p:cNvPr>
          <p:cNvSpPr/>
          <p:nvPr/>
        </p:nvSpPr>
        <p:spPr>
          <a:xfrm>
            <a:off x="11125900" y="1810730"/>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tângulo 23">
            <a:extLst>
              <a:ext uri="{FF2B5EF4-FFF2-40B4-BE49-F238E27FC236}">
                <a16:creationId xmlns:a16="http://schemas.microsoft.com/office/drawing/2014/main" id="{8A5C6B7F-2EE1-744A-1056-B5361B10B90E}"/>
              </a:ext>
            </a:extLst>
          </p:cNvPr>
          <p:cNvSpPr/>
          <p:nvPr/>
        </p:nvSpPr>
        <p:spPr>
          <a:xfrm>
            <a:off x="2093252" y="1735517"/>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6" name="Retângulo 25">
            <a:extLst>
              <a:ext uri="{FF2B5EF4-FFF2-40B4-BE49-F238E27FC236}">
                <a16:creationId xmlns:a16="http://schemas.microsoft.com/office/drawing/2014/main" id="{64A9A0F1-27C3-8117-6820-84476887FE75}"/>
              </a:ext>
            </a:extLst>
          </p:cNvPr>
          <p:cNvSpPr/>
          <p:nvPr/>
        </p:nvSpPr>
        <p:spPr>
          <a:xfrm>
            <a:off x="3683927" y="1735517"/>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7" name="Retângulo 26">
            <a:extLst>
              <a:ext uri="{FF2B5EF4-FFF2-40B4-BE49-F238E27FC236}">
                <a16:creationId xmlns:a16="http://schemas.microsoft.com/office/drawing/2014/main" id="{904ADE0D-123A-E44D-CBEF-A1F614D60ED5}"/>
              </a:ext>
            </a:extLst>
          </p:cNvPr>
          <p:cNvSpPr/>
          <p:nvPr/>
        </p:nvSpPr>
        <p:spPr>
          <a:xfrm>
            <a:off x="5314553" y="1735517"/>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0" name="Retângulo 29">
            <a:extLst>
              <a:ext uri="{FF2B5EF4-FFF2-40B4-BE49-F238E27FC236}">
                <a16:creationId xmlns:a16="http://schemas.microsoft.com/office/drawing/2014/main" id="{5006CA35-F413-994D-8D95-067C14C13DFA}"/>
              </a:ext>
            </a:extLst>
          </p:cNvPr>
          <p:cNvSpPr/>
          <p:nvPr/>
        </p:nvSpPr>
        <p:spPr>
          <a:xfrm>
            <a:off x="7044754" y="174142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
        <p:nvSpPr>
          <p:cNvPr id="35" name="Retângulo 34">
            <a:extLst>
              <a:ext uri="{FF2B5EF4-FFF2-40B4-BE49-F238E27FC236}">
                <a16:creationId xmlns:a16="http://schemas.microsoft.com/office/drawing/2014/main" id="{036B9624-8FA3-AD2B-346C-C000B9F6DE20}"/>
              </a:ext>
            </a:extLst>
          </p:cNvPr>
          <p:cNvSpPr/>
          <p:nvPr/>
        </p:nvSpPr>
        <p:spPr>
          <a:xfrm>
            <a:off x="8366431" y="2458635"/>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36" name="Tabela 44">
            <a:extLst>
              <a:ext uri="{FF2B5EF4-FFF2-40B4-BE49-F238E27FC236}">
                <a16:creationId xmlns:a16="http://schemas.microsoft.com/office/drawing/2014/main" id="{B9464CED-B865-1174-2292-D64CF254690E}"/>
              </a:ext>
            </a:extLst>
          </p:cNvPr>
          <p:cNvGraphicFramePr>
            <a:graphicFrameLocks noGrp="1"/>
          </p:cNvGraphicFramePr>
          <p:nvPr>
            <p:extLst>
              <p:ext uri="{D42A27DB-BD31-4B8C-83A1-F6EECF244321}">
                <p14:modId xmlns:p14="http://schemas.microsoft.com/office/powerpoint/2010/main" val="886747333"/>
              </p:ext>
            </p:extLst>
          </p:nvPr>
        </p:nvGraphicFramePr>
        <p:xfrm>
          <a:off x="7315552" y="2854875"/>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37" name="Retângulo 36">
            <a:extLst>
              <a:ext uri="{FF2B5EF4-FFF2-40B4-BE49-F238E27FC236}">
                <a16:creationId xmlns:a16="http://schemas.microsoft.com/office/drawing/2014/main" id="{B5A9CAB0-A9C3-7D5C-E7F6-48D1F3287A9E}"/>
              </a:ext>
            </a:extLst>
          </p:cNvPr>
          <p:cNvSpPr/>
          <p:nvPr/>
        </p:nvSpPr>
        <p:spPr>
          <a:xfrm>
            <a:off x="3239768" y="2854875"/>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tarefas associados ao utilizador</a:t>
            </a:r>
          </a:p>
        </p:txBody>
      </p:sp>
      <p:sp>
        <p:nvSpPr>
          <p:cNvPr id="38" name="Retângulo 37">
            <a:extLst>
              <a:ext uri="{FF2B5EF4-FFF2-40B4-BE49-F238E27FC236}">
                <a16:creationId xmlns:a16="http://schemas.microsoft.com/office/drawing/2014/main" id="{9FA1466C-5078-36E4-E0D6-AE1D368E94AB}"/>
              </a:ext>
            </a:extLst>
          </p:cNvPr>
          <p:cNvSpPr/>
          <p:nvPr/>
        </p:nvSpPr>
        <p:spPr>
          <a:xfrm>
            <a:off x="2203999" y="3641193"/>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da tarefa:descricao;anotar alguma ocorrencia</a:t>
            </a:r>
            <a:endParaRPr lang="pt-PT" dirty="0"/>
          </a:p>
        </p:txBody>
      </p:sp>
    </p:spTree>
    <p:extLst>
      <p:ext uri="{BB962C8B-B14F-4D97-AF65-F5344CB8AC3E}">
        <p14:creationId xmlns:p14="http://schemas.microsoft.com/office/powerpoint/2010/main" val="237604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74B2E734-D670-EB29-2360-1D67E530BF99}"/>
              </a:ext>
            </a:extLst>
          </p:cNvPr>
          <p:cNvSpPr/>
          <p:nvPr/>
        </p:nvSpPr>
        <p:spPr>
          <a:xfrm>
            <a:off x="2373862" y="168947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6" name="Retângulo 5">
            <a:extLst>
              <a:ext uri="{FF2B5EF4-FFF2-40B4-BE49-F238E27FC236}">
                <a16:creationId xmlns:a16="http://schemas.microsoft.com/office/drawing/2014/main" id="{8BD0D0E3-6FFE-6A69-0AF2-37677E3CA96B}"/>
              </a:ext>
            </a:extLst>
          </p:cNvPr>
          <p:cNvSpPr/>
          <p:nvPr/>
        </p:nvSpPr>
        <p:spPr>
          <a:xfrm>
            <a:off x="3964537" y="168947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7" name="Retângulo 6">
            <a:extLst>
              <a:ext uri="{FF2B5EF4-FFF2-40B4-BE49-F238E27FC236}">
                <a16:creationId xmlns:a16="http://schemas.microsoft.com/office/drawing/2014/main" id="{C6ACF2AD-8FF9-D060-45A3-D4982B68A648}"/>
              </a:ext>
            </a:extLst>
          </p:cNvPr>
          <p:cNvSpPr/>
          <p:nvPr/>
        </p:nvSpPr>
        <p:spPr>
          <a:xfrm>
            <a:off x="5595163" y="1689476"/>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9" name="Retângulo 8">
            <a:extLst>
              <a:ext uri="{FF2B5EF4-FFF2-40B4-BE49-F238E27FC236}">
                <a16:creationId xmlns:a16="http://schemas.microsoft.com/office/drawing/2014/main" id="{1A1CDB59-300E-DBB1-E948-34AE22A0DC21}"/>
              </a:ext>
            </a:extLst>
          </p:cNvPr>
          <p:cNvSpPr/>
          <p:nvPr/>
        </p:nvSpPr>
        <p:spPr>
          <a:xfrm>
            <a:off x="7235120" y="169668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0" name="Retângulo 9">
            <a:extLst>
              <a:ext uri="{FF2B5EF4-FFF2-40B4-BE49-F238E27FC236}">
                <a16:creationId xmlns:a16="http://schemas.microsoft.com/office/drawing/2014/main" id="{AE351B44-D627-22C8-2969-83D043463D82}"/>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15" name="Retângulo 14">
            <a:extLst>
              <a:ext uri="{FF2B5EF4-FFF2-40B4-BE49-F238E27FC236}">
                <a16:creationId xmlns:a16="http://schemas.microsoft.com/office/drawing/2014/main" id="{539C8C9F-7900-F98A-0C75-9ABAA30457E1}"/>
              </a:ext>
            </a:extLst>
          </p:cNvPr>
          <p:cNvSpPr/>
          <p:nvPr/>
        </p:nvSpPr>
        <p:spPr>
          <a:xfrm>
            <a:off x="5140976" y="2374670"/>
            <a:ext cx="2650086" cy="335480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490DAA3E-A170-F869-FC6F-C88D9713CFCF}"/>
              </a:ext>
            </a:extLst>
          </p:cNvPr>
          <p:cNvSpPr/>
          <p:nvPr/>
        </p:nvSpPr>
        <p:spPr>
          <a:xfrm>
            <a:off x="6563723" y="4738668"/>
            <a:ext cx="1129004" cy="421568"/>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19" name="Retângulo 18">
            <a:extLst>
              <a:ext uri="{FF2B5EF4-FFF2-40B4-BE49-F238E27FC236}">
                <a16:creationId xmlns:a16="http://schemas.microsoft.com/office/drawing/2014/main" id="{E9A84F21-BBA2-ED19-B1AD-118F277E749F}"/>
              </a:ext>
            </a:extLst>
          </p:cNvPr>
          <p:cNvSpPr/>
          <p:nvPr/>
        </p:nvSpPr>
        <p:spPr>
          <a:xfrm>
            <a:off x="5220926" y="5104926"/>
            <a:ext cx="1244461" cy="421568"/>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2" name="Retângulo 21">
            <a:extLst>
              <a:ext uri="{FF2B5EF4-FFF2-40B4-BE49-F238E27FC236}">
                <a16:creationId xmlns:a16="http://schemas.microsoft.com/office/drawing/2014/main" id="{5C354C10-4806-CC75-68CE-DFB997E88833}"/>
              </a:ext>
            </a:extLst>
          </p:cNvPr>
          <p:cNvSpPr/>
          <p:nvPr/>
        </p:nvSpPr>
        <p:spPr>
          <a:xfrm>
            <a:off x="5140977" y="5785574"/>
            <a:ext cx="2650086"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mensagem </a:t>
            </a:r>
          </a:p>
        </p:txBody>
      </p:sp>
      <p:sp>
        <p:nvSpPr>
          <p:cNvPr id="23" name="Seta: para a Direita 22">
            <a:extLst>
              <a:ext uri="{FF2B5EF4-FFF2-40B4-BE49-F238E27FC236}">
                <a16:creationId xmlns:a16="http://schemas.microsoft.com/office/drawing/2014/main" id="{6F775B41-0753-467C-F66A-DAEDF227EB44}"/>
              </a:ext>
            </a:extLst>
          </p:cNvPr>
          <p:cNvSpPr/>
          <p:nvPr/>
        </p:nvSpPr>
        <p:spPr>
          <a:xfrm>
            <a:off x="7404205" y="5895819"/>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2889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6827" y="1464141"/>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588652" y="2194985"/>
            <a:ext cx="1174909" cy="338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1842828" y="2896858"/>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417521" y="2882188"/>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086555" y="3479283"/>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429925" y="4470083"/>
            <a:ext cx="1198132" cy="392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sp>
        <p:nvSpPr>
          <p:cNvPr id="17" name="Retângulo 16">
            <a:extLst>
              <a:ext uri="{FF2B5EF4-FFF2-40B4-BE49-F238E27FC236}">
                <a16:creationId xmlns:a16="http://schemas.microsoft.com/office/drawing/2014/main" id="{AA92D73A-09F3-96BC-EBDE-824B07A95F06}"/>
              </a:ext>
            </a:extLst>
          </p:cNvPr>
          <p:cNvSpPr/>
          <p:nvPr/>
        </p:nvSpPr>
        <p:spPr>
          <a:xfrm>
            <a:off x="5243080" y="3477126"/>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Último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721168" y="5182548"/>
            <a:ext cx="5911987"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721168" y="4809952"/>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533424"/>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154689"/>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831232" y="31557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3746978"/>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3746978"/>
            <a:ext cx="2672256"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4664524" y="4068581"/>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776386" y="4306839"/>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5862868" y="4306490"/>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1684776" y="4055702"/>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4" name="Retângulo 33">
            <a:extLst>
              <a:ext uri="{FF2B5EF4-FFF2-40B4-BE49-F238E27FC236}">
                <a16:creationId xmlns:a16="http://schemas.microsoft.com/office/drawing/2014/main" id="{4A7418C8-D8C4-846E-6FA9-07D6B617E625}"/>
              </a:ext>
            </a:extLst>
          </p:cNvPr>
          <p:cNvSpPr/>
          <p:nvPr/>
        </p:nvSpPr>
        <p:spPr>
          <a:xfrm>
            <a:off x="-1" y="72841"/>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Invação</a:t>
            </a:r>
          </a:p>
        </p:txBody>
      </p:sp>
      <p:sp>
        <p:nvSpPr>
          <p:cNvPr id="2" name="Retângulo 1">
            <a:extLst>
              <a:ext uri="{FF2B5EF4-FFF2-40B4-BE49-F238E27FC236}">
                <a16:creationId xmlns:a16="http://schemas.microsoft.com/office/drawing/2014/main" id="{697525C2-112A-12DD-BDC5-E3130EDA97F5}"/>
              </a:ext>
            </a:extLst>
          </p:cNvPr>
          <p:cNvSpPr/>
          <p:nvPr/>
        </p:nvSpPr>
        <p:spPr>
          <a:xfrm>
            <a:off x="-1" y="6384561"/>
            <a:ext cx="12192001" cy="50794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latin typeface="Britannic Bold" panose="020B0903060703020204" pitchFamily="34" charset="0"/>
              </a:rPr>
              <a:t>2023  AOR – Acertar o Rumo</a:t>
            </a:r>
            <a:endParaRPr lang="pt-PT" sz="4400" dirty="0">
              <a:solidFill>
                <a:schemeClr val="bg1"/>
              </a:solidFill>
              <a:latin typeface="Britannic Bold" panose="020B0903060703020204" pitchFamily="34" charset="0"/>
            </a:endParaRPr>
          </a:p>
        </p:txBody>
      </p:sp>
      <p:sp>
        <p:nvSpPr>
          <p:cNvPr id="4" name="Seta: para Baixo 3">
            <a:extLst>
              <a:ext uri="{FF2B5EF4-FFF2-40B4-BE49-F238E27FC236}">
                <a16:creationId xmlns:a16="http://schemas.microsoft.com/office/drawing/2014/main" id="{E809F9AE-7AB9-816D-BADA-206499373611}"/>
              </a:ext>
            </a:extLst>
          </p:cNvPr>
          <p:cNvSpPr/>
          <p:nvPr/>
        </p:nvSpPr>
        <p:spPr>
          <a:xfrm>
            <a:off x="8217483" y="4492926"/>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0" name="Retângulo 9">
            <a:extLst>
              <a:ext uri="{FF2B5EF4-FFF2-40B4-BE49-F238E27FC236}">
                <a16:creationId xmlns:a16="http://schemas.microsoft.com/office/drawing/2014/main" id="{508E4729-8A2E-FF71-5B68-3D53B3448693}"/>
              </a:ext>
            </a:extLst>
          </p:cNvPr>
          <p:cNvSpPr/>
          <p:nvPr/>
        </p:nvSpPr>
        <p:spPr>
          <a:xfrm>
            <a:off x="11305219" y="102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3" name="Seta: para Baixo 12">
            <a:extLst>
              <a:ext uri="{FF2B5EF4-FFF2-40B4-BE49-F238E27FC236}">
                <a16:creationId xmlns:a16="http://schemas.microsoft.com/office/drawing/2014/main" id="{331EE995-CBE1-87E8-9C83-EE26288AD1C4}"/>
              </a:ext>
            </a:extLst>
          </p:cNvPr>
          <p:cNvSpPr/>
          <p:nvPr/>
        </p:nvSpPr>
        <p:spPr>
          <a:xfrm>
            <a:off x="11670979" y="161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163FBD01-A7C1-8D4D-B59A-E8BC70DEE35A}"/>
              </a:ext>
            </a:extLst>
          </p:cNvPr>
          <p:cNvSpPr/>
          <p:nvPr/>
        </p:nvSpPr>
        <p:spPr>
          <a:xfrm>
            <a:off x="11305219" y="497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24" name="Imagem 23">
            <a:extLst>
              <a:ext uri="{FF2B5EF4-FFF2-40B4-BE49-F238E27FC236}">
                <a16:creationId xmlns:a16="http://schemas.microsoft.com/office/drawing/2014/main" id="{BA5AA214-EDEB-9AA3-4AB7-3B0BC678F63B}"/>
              </a:ext>
            </a:extLst>
          </p:cNvPr>
          <p:cNvPicPr>
            <a:picLocks noChangeAspect="1"/>
          </p:cNvPicPr>
          <p:nvPr/>
        </p:nvPicPr>
        <p:blipFill>
          <a:blip r:embed="rId3"/>
          <a:stretch>
            <a:fillRect/>
          </a:stretch>
        </p:blipFill>
        <p:spPr>
          <a:xfrm>
            <a:off x="10967081" y="2225513"/>
            <a:ext cx="676275" cy="676275"/>
          </a:xfrm>
          <a:prstGeom prst="rect">
            <a:avLst/>
          </a:prstGeom>
        </p:spPr>
      </p:pic>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Inicio</a:t>
            </a: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9" name="Retângulo 38">
            <a:extLst>
              <a:ext uri="{FF2B5EF4-FFF2-40B4-BE49-F238E27FC236}">
                <a16:creationId xmlns:a16="http://schemas.microsoft.com/office/drawing/2014/main" id="{B6CCDED8-F3CA-B37B-4A13-807140F4A47B}"/>
              </a:ext>
            </a:extLst>
          </p:cNvPr>
          <p:cNvSpPr/>
          <p:nvPr/>
        </p:nvSpPr>
        <p:spPr>
          <a:xfrm>
            <a:off x="3284185" y="1696164"/>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40" name="Retângulo 39">
            <a:extLst>
              <a:ext uri="{FF2B5EF4-FFF2-40B4-BE49-F238E27FC236}">
                <a16:creationId xmlns:a16="http://schemas.microsoft.com/office/drawing/2014/main" id="{B4E34FB6-F620-2DE3-A694-970682BD850C}"/>
              </a:ext>
            </a:extLst>
          </p:cNvPr>
          <p:cNvSpPr/>
          <p:nvPr/>
        </p:nvSpPr>
        <p:spPr>
          <a:xfrm>
            <a:off x="4874860" y="1696164"/>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41" name="Retângulo 40">
            <a:extLst>
              <a:ext uri="{FF2B5EF4-FFF2-40B4-BE49-F238E27FC236}">
                <a16:creationId xmlns:a16="http://schemas.microsoft.com/office/drawing/2014/main" id="{36561DD7-4900-7376-F3E0-995E8E51F539}"/>
              </a:ext>
            </a:extLst>
          </p:cNvPr>
          <p:cNvSpPr/>
          <p:nvPr/>
        </p:nvSpPr>
        <p:spPr>
          <a:xfrm>
            <a:off x="6505486" y="169616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42" name="Retângulo 41">
            <a:extLst>
              <a:ext uri="{FF2B5EF4-FFF2-40B4-BE49-F238E27FC236}">
                <a16:creationId xmlns:a16="http://schemas.microsoft.com/office/drawing/2014/main" id="{967AD4C2-1495-2E29-37E5-302DBC5B8102}"/>
              </a:ext>
            </a:extLst>
          </p:cNvPr>
          <p:cNvSpPr/>
          <p:nvPr/>
        </p:nvSpPr>
        <p:spPr>
          <a:xfrm>
            <a:off x="8235687" y="170206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cxnSp>
        <p:nvCxnSpPr>
          <p:cNvPr id="43" name="Conector reto 42">
            <a:extLst>
              <a:ext uri="{FF2B5EF4-FFF2-40B4-BE49-F238E27FC236}">
                <a16:creationId xmlns:a16="http://schemas.microsoft.com/office/drawing/2014/main" id="{89880192-6C4C-814C-92B7-DE1C8D7AA21B}"/>
              </a:ext>
            </a:extLst>
          </p:cNvPr>
          <p:cNvCxnSpPr>
            <a:cxnSpLocks/>
          </p:cNvCxnSpPr>
          <p:nvPr/>
        </p:nvCxnSpPr>
        <p:spPr>
          <a:xfrm>
            <a:off x="6504629" y="2431424"/>
            <a:ext cx="0" cy="3729363"/>
          </a:xfrm>
          <a:prstGeom prst="line">
            <a:avLst/>
          </a:prstGeom>
        </p:spPr>
        <p:style>
          <a:lnRef idx="3">
            <a:schemeClr val="accent3"/>
          </a:lnRef>
          <a:fillRef idx="0">
            <a:schemeClr val="accent3"/>
          </a:fillRef>
          <a:effectRef idx="2">
            <a:schemeClr val="accent3"/>
          </a:effectRef>
          <a:fontRef idx="minor">
            <a:schemeClr val="tx1"/>
          </a:fontRef>
        </p:style>
      </p:cxnSp>
      <p:sp>
        <p:nvSpPr>
          <p:cNvPr id="44" name="Retângulo 43">
            <a:extLst>
              <a:ext uri="{FF2B5EF4-FFF2-40B4-BE49-F238E27FC236}">
                <a16:creationId xmlns:a16="http://schemas.microsoft.com/office/drawing/2014/main" id="{5D40C27B-13E5-3F17-161C-9CBD4E24CA6A}"/>
              </a:ext>
            </a:extLst>
          </p:cNvPr>
          <p:cNvSpPr/>
          <p:nvPr/>
        </p:nvSpPr>
        <p:spPr>
          <a:xfrm>
            <a:off x="4874860" y="2551978"/>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45" name="Retângulo 44">
            <a:extLst>
              <a:ext uri="{FF2B5EF4-FFF2-40B4-BE49-F238E27FC236}">
                <a16:creationId xmlns:a16="http://schemas.microsoft.com/office/drawing/2014/main" id="{55443E3A-32F1-CBF1-48F5-59839A14CF71}"/>
              </a:ext>
            </a:extLst>
          </p:cNvPr>
          <p:cNvSpPr/>
          <p:nvPr/>
        </p:nvSpPr>
        <p:spPr>
          <a:xfrm>
            <a:off x="6622206" y="2866302"/>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6" name="Retângulo 45">
            <a:extLst>
              <a:ext uri="{FF2B5EF4-FFF2-40B4-BE49-F238E27FC236}">
                <a16:creationId xmlns:a16="http://schemas.microsoft.com/office/drawing/2014/main" id="{7F519359-1111-A4E5-2446-5719A81CDDD5}"/>
              </a:ext>
            </a:extLst>
          </p:cNvPr>
          <p:cNvSpPr/>
          <p:nvPr/>
        </p:nvSpPr>
        <p:spPr>
          <a:xfrm>
            <a:off x="4889640" y="3101584"/>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66536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a:latin typeface="Arial Black" panose="020B0A04020102020204" pitchFamily="34" charset="0"/>
              </a:rPr>
              <a:t>Inicio</a:t>
            </a: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763598BF-E397-DF75-606D-F3DC36C9D6F8}"/>
              </a:ext>
            </a:extLst>
          </p:cNvPr>
          <p:cNvSpPr/>
          <p:nvPr/>
        </p:nvSpPr>
        <p:spPr>
          <a:xfrm>
            <a:off x="2592821" y="1867224"/>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4" name="Retângulo 3">
            <a:extLst>
              <a:ext uri="{FF2B5EF4-FFF2-40B4-BE49-F238E27FC236}">
                <a16:creationId xmlns:a16="http://schemas.microsoft.com/office/drawing/2014/main" id="{91E25A77-C179-24AB-1198-240F2A3BD89A}"/>
              </a:ext>
            </a:extLst>
          </p:cNvPr>
          <p:cNvSpPr/>
          <p:nvPr/>
        </p:nvSpPr>
        <p:spPr>
          <a:xfrm>
            <a:off x="4120945" y="3191521"/>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Titulo|datainicio|datafim|estado|máximo de vagas|</a:t>
            </a:r>
          </a:p>
        </p:txBody>
      </p:sp>
      <p:sp>
        <p:nvSpPr>
          <p:cNvPr id="22" name="Retângulo 21">
            <a:extLst>
              <a:ext uri="{FF2B5EF4-FFF2-40B4-BE49-F238E27FC236}">
                <a16:creationId xmlns:a16="http://schemas.microsoft.com/office/drawing/2014/main" id="{F91C0E87-B827-DC39-70DD-393F07BE5700}"/>
              </a:ext>
            </a:extLst>
          </p:cNvPr>
          <p:cNvSpPr/>
          <p:nvPr/>
        </p:nvSpPr>
        <p:spPr>
          <a:xfrm>
            <a:off x="7715996" y="1731515"/>
            <a:ext cx="1882140" cy="27432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lumMod val="95000"/>
                    <a:lumOff val="5000"/>
                  </a:schemeClr>
                </a:solidFill>
              </a:rPr>
              <a:t>Estado</a:t>
            </a:r>
          </a:p>
        </p:txBody>
      </p:sp>
      <p:sp>
        <p:nvSpPr>
          <p:cNvPr id="23" name="Seta: para Baixo 22">
            <a:extLst>
              <a:ext uri="{FF2B5EF4-FFF2-40B4-BE49-F238E27FC236}">
                <a16:creationId xmlns:a16="http://schemas.microsoft.com/office/drawing/2014/main" id="{5C05D822-76A0-6177-E936-A2BC307F91A7}"/>
              </a:ext>
            </a:extLst>
          </p:cNvPr>
          <p:cNvSpPr/>
          <p:nvPr/>
        </p:nvSpPr>
        <p:spPr>
          <a:xfrm>
            <a:off x="9355026" y="1748844"/>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4" name="Retângulo 23">
            <a:extLst>
              <a:ext uri="{FF2B5EF4-FFF2-40B4-BE49-F238E27FC236}">
                <a16:creationId xmlns:a16="http://schemas.microsoft.com/office/drawing/2014/main" id="{E76FCA09-0335-D26B-6991-E187F4C847C1}"/>
              </a:ext>
            </a:extLst>
          </p:cNvPr>
          <p:cNvSpPr/>
          <p:nvPr/>
        </p:nvSpPr>
        <p:spPr>
          <a:xfrm>
            <a:off x="7711618" y="2037011"/>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Planning</a:t>
            </a:r>
          </a:p>
        </p:txBody>
      </p:sp>
      <p:sp>
        <p:nvSpPr>
          <p:cNvPr id="26" name="Retângulo 25">
            <a:extLst>
              <a:ext uri="{FF2B5EF4-FFF2-40B4-BE49-F238E27FC236}">
                <a16:creationId xmlns:a16="http://schemas.microsoft.com/office/drawing/2014/main" id="{EE2D141A-2912-F074-6E5A-571091107093}"/>
              </a:ext>
            </a:extLst>
          </p:cNvPr>
          <p:cNvSpPr/>
          <p:nvPr/>
        </p:nvSpPr>
        <p:spPr>
          <a:xfrm>
            <a:off x="7711618" y="2311332"/>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Open</a:t>
            </a:r>
          </a:p>
        </p:txBody>
      </p:sp>
      <p:sp>
        <p:nvSpPr>
          <p:cNvPr id="27" name="Retângulo 26">
            <a:extLst>
              <a:ext uri="{FF2B5EF4-FFF2-40B4-BE49-F238E27FC236}">
                <a16:creationId xmlns:a16="http://schemas.microsoft.com/office/drawing/2014/main" id="{BCCDCA8A-4189-F755-AAEF-B45A3D0637CF}"/>
              </a:ext>
            </a:extLst>
          </p:cNvPr>
          <p:cNvSpPr/>
          <p:nvPr/>
        </p:nvSpPr>
        <p:spPr>
          <a:xfrm>
            <a:off x="7711618" y="2563438"/>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t>
            </a:r>
          </a:p>
        </p:txBody>
      </p:sp>
      <p:sp>
        <p:nvSpPr>
          <p:cNvPr id="28" name="Retângulo 27">
            <a:extLst>
              <a:ext uri="{FF2B5EF4-FFF2-40B4-BE49-F238E27FC236}">
                <a16:creationId xmlns:a16="http://schemas.microsoft.com/office/drawing/2014/main" id="{02413080-B2E7-7E70-4D28-9EC41E1D3056}"/>
              </a:ext>
            </a:extLst>
          </p:cNvPr>
          <p:cNvSpPr/>
          <p:nvPr/>
        </p:nvSpPr>
        <p:spPr>
          <a:xfrm>
            <a:off x="9758483" y="1739840"/>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Criação</a:t>
            </a:r>
          </a:p>
        </p:txBody>
      </p:sp>
      <p:sp>
        <p:nvSpPr>
          <p:cNvPr id="29" name="Seta: para Baixo 28">
            <a:extLst>
              <a:ext uri="{FF2B5EF4-FFF2-40B4-BE49-F238E27FC236}">
                <a16:creationId xmlns:a16="http://schemas.microsoft.com/office/drawing/2014/main" id="{6CF49822-271C-E63D-9018-CF19365DADA1}"/>
              </a:ext>
            </a:extLst>
          </p:cNvPr>
          <p:cNvSpPr/>
          <p:nvPr/>
        </p:nvSpPr>
        <p:spPr>
          <a:xfrm>
            <a:off x="11130344" y="1836084"/>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Seta: para Baixo 29">
            <a:extLst>
              <a:ext uri="{FF2B5EF4-FFF2-40B4-BE49-F238E27FC236}">
                <a16:creationId xmlns:a16="http://schemas.microsoft.com/office/drawing/2014/main" id="{D060CD57-A8F1-4A1D-1547-20953CE455E7}"/>
              </a:ext>
            </a:extLst>
          </p:cNvPr>
          <p:cNvSpPr/>
          <p:nvPr/>
        </p:nvSpPr>
        <p:spPr>
          <a:xfrm rot="10800000">
            <a:off x="11204673" y="1836084"/>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8CD12F04-918E-DE89-5BF1-45DBC86D1C6D}"/>
              </a:ext>
            </a:extLst>
          </p:cNvPr>
          <p:cNvSpPr/>
          <p:nvPr/>
        </p:nvSpPr>
        <p:spPr>
          <a:xfrm>
            <a:off x="4120945" y="1801128"/>
            <a:ext cx="2664481"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Título…</a:t>
            </a:r>
          </a:p>
        </p:txBody>
      </p:sp>
      <p:sp>
        <p:nvSpPr>
          <p:cNvPr id="37" name="Retângulo 36">
            <a:extLst>
              <a:ext uri="{FF2B5EF4-FFF2-40B4-BE49-F238E27FC236}">
                <a16:creationId xmlns:a16="http://schemas.microsoft.com/office/drawing/2014/main" id="{19CDCE1E-8F9B-B67F-5E55-81E1F34802E6}"/>
              </a:ext>
            </a:extLst>
          </p:cNvPr>
          <p:cNvSpPr/>
          <p:nvPr/>
        </p:nvSpPr>
        <p:spPr>
          <a:xfrm>
            <a:off x="4120945" y="3783044"/>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Titulo|datainicio|datafim|estado|máximo de vagas|</a:t>
            </a:r>
          </a:p>
        </p:txBody>
      </p:sp>
      <p:sp>
        <p:nvSpPr>
          <p:cNvPr id="38" name="Retângulo 37">
            <a:extLst>
              <a:ext uri="{FF2B5EF4-FFF2-40B4-BE49-F238E27FC236}">
                <a16:creationId xmlns:a16="http://schemas.microsoft.com/office/drawing/2014/main" id="{3EC58D73-83DF-CF74-9E14-49902A45F0BE}"/>
              </a:ext>
            </a:extLst>
          </p:cNvPr>
          <p:cNvSpPr/>
          <p:nvPr/>
        </p:nvSpPr>
        <p:spPr>
          <a:xfrm>
            <a:off x="4120945" y="4398012"/>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Titulo|datainicio|datafim|estado|máximo de vagas|</a:t>
            </a:r>
          </a:p>
        </p:txBody>
      </p:sp>
    </p:spTree>
    <p:extLst>
      <p:ext uri="{BB962C8B-B14F-4D97-AF65-F5344CB8AC3E}">
        <p14:creationId xmlns:p14="http://schemas.microsoft.com/office/powerpoint/2010/main" val="30960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a:latin typeface="Arial Black" panose="020B0A04020102020204" pitchFamily="34" charset="0"/>
              </a:rPr>
              <a:t>Inicio</a:t>
            </a: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6" name="Retângulo 5">
            <a:extLst>
              <a:ext uri="{FF2B5EF4-FFF2-40B4-BE49-F238E27FC236}">
                <a16:creationId xmlns:a16="http://schemas.microsoft.com/office/drawing/2014/main" id="{7D2F282F-EA6D-C500-BBCD-06195A85ADC4}"/>
              </a:ext>
            </a:extLst>
          </p:cNvPr>
          <p:cNvSpPr/>
          <p:nvPr/>
        </p:nvSpPr>
        <p:spPr>
          <a:xfrm>
            <a:off x="1924166" y="2709750"/>
            <a:ext cx="118298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sp>
        <p:nvSpPr>
          <p:cNvPr id="7" name="Retângulo 6">
            <a:extLst>
              <a:ext uri="{FF2B5EF4-FFF2-40B4-BE49-F238E27FC236}">
                <a16:creationId xmlns:a16="http://schemas.microsoft.com/office/drawing/2014/main" id="{841AEA0A-8BDE-70C2-41E1-2F7788D6B214}"/>
              </a:ext>
            </a:extLst>
          </p:cNvPr>
          <p:cNvSpPr/>
          <p:nvPr/>
        </p:nvSpPr>
        <p:spPr>
          <a:xfrm>
            <a:off x="7407282" y="2762843"/>
            <a:ext cx="3928889" cy="1516672"/>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9B2D37AF-587B-9E08-F8EE-6CEC7C77DC0F}"/>
              </a:ext>
            </a:extLst>
          </p:cNvPr>
          <p:cNvSpPr/>
          <p:nvPr/>
        </p:nvSpPr>
        <p:spPr>
          <a:xfrm>
            <a:off x="2048969" y="3285494"/>
            <a:ext cx="135090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Início</a:t>
            </a:r>
          </a:p>
        </p:txBody>
      </p:sp>
      <p:sp>
        <p:nvSpPr>
          <p:cNvPr id="10" name="Retângulo 9">
            <a:extLst>
              <a:ext uri="{FF2B5EF4-FFF2-40B4-BE49-F238E27FC236}">
                <a16:creationId xmlns:a16="http://schemas.microsoft.com/office/drawing/2014/main" id="{C4341253-CD28-451F-D70C-FF7127BECF3C}"/>
              </a:ext>
            </a:extLst>
          </p:cNvPr>
          <p:cNvSpPr/>
          <p:nvPr/>
        </p:nvSpPr>
        <p:spPr>
          <a:xfrm>
            <a:off x="3818969" y="32854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2B040308-1305-290C-F803-A5F41F13DCFA}"/>
              </a:ext>
            </a:extLst>
          </p:cNvPr>
          <p:cNvSpPr/>
          <p:nvPr/>
        </p:nvSpPr>
        <p:spPr>
          <a:xfrm>
            <a:off x="1924166" y="3890312"/>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Número de Participantes</a:t>
            </a:r>
          </a:p>
        </p:txBody>
      </p:sp>
      <p:cxnSp>
        <p:nvCxnSpPr>
          <p:cNvPr id="17" name="Conector reto 16">
            <a:extLst>
              <a:ext uri="{FF2B5EF4-FFF2-40B4-BE49-F238E27FC236}">
                <a16:creationId xmlns:a16="http://schemas.microsoft.com/office/drawing/2014/main" id="{0B2A2A03-CC2E-4CEE-0BB7-8FAF2D5A3299}"/>
              </a:ext>
            </a:extLst>
          </p:cNvPr>
          <p:cNvCxnSpPr>
            <a:cxnSpLocks/>
          </p:cNvCxnSpPr>
          <p:nvPr/>
        </p:nvCxnSpPr>
        <p:spPr>
          <a:xfrm flipV="1">
            <a:off x="2256440" y="3000714"/>
            <a:ext cx="3810000" cy="34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1A0DF71B-1161-CB67-B61C-8A0392F148BC}"/>
              </a:ext>
            </a:extLst>
          </p:cNvPr>
          <p:cNvCxnSpPr>
            <a:cxnSpLocks/>
          </p:cNvCxnSpPr>
          <p:nvPr/>
        </p:nvCxnSpPr>
        <p:spPr>
          <a:xfrm>
            <a:off x="2187860" y="357631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0577C14A-F016-2B57-6FE6-F9D8DA2436A5}"/>
              </a:ext>
            </a:extLst>
          </p:cNvPr>
          <p:cNvCxnSpPr>
            <a:cxnSpLocks/>
          </p:cNvCxnSpPr>
          <p:nvPr/>
        </p:nvCxnSpPr>
        <p:spPr>
          <a:xfrm>
            <a:off x="4336700" y="357631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B3D0D50-01B8-77F4-C33A-BF186567E4CA}"/>
              </a:ext>
            </a:extLst>
          </p:cNvPr>
          <p:cNvCxnSpPr>
            <a:cxnSpLocks/>
          </p:cNvCxnSpPr>
          <p:nvPr/>
        </p:nvCxnSpPr>
        <p:spPr>
          <a:xfrm>
            <a:off x="2187860" y="4376416"/>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C1275B85-34C3-2344-165C-13F30C6A43A6}"/>
              </a:ext>
            </a:extLst>
          </p:cNvPr>
          <p:cNvSpPr/>
          <p:nvPr/>
        </p:nvSpPr>
        <p:spPr>
          <a:xfrm>
            <a:off x="8386695" y="24041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4" name="Retângulo 33">
            <a:extLst>
              <a:ext uri="{FF2B5EF4-FFF2-40B4-BE49-F238E27FC236}">
                <a16:creationId xmlns:a16="http://schemas.microsoft.com/office/drawing/2014/main" id="{46E65A5F-79F5-90E0-1F67-006BC4000A6E}"/>
              </a:ext>
            </a:extLst>
          </p:cNvPr>
          <p:cNvSpPr/>
          <p:nvPr/>
        </p:nvSpPr>
        <p:spPr>
          <a:xfrm>
            <a:off x="2576843" y="5544362"/>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
        <p:nvSpPr>
          <p:cNvPr id="39" name="Retângulo 38">
            <a:extLst>
              <a:ext uri="{FF2B5EF4-FFF2-40B4-BE49-F238E27FC236}">
                <a16:creationId xmlns:a16="http://schemas.microsoft.com/office/drawing/2014/main" id="{460995CE-9EC9-0EB7-C6E2-401F96255DE7}"/>
              </a:ext>
            </a:extLst>
          </p:cNvPr>
          <p:cNvSpPr/>
          <p:nvPr/>
        </p:nvSpPr>
        <p:spPr>
          <a:xfrm>
            <a:off x="7407282" y="4717616"/>
            <a:ext cx="3928889" cy="1516672"/>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 name="Retângulo 39">
            <a:extLst>
              <a:ext uri="{FF2B5EF4-FFF2-40B4-BE49-F238E27FC236}">
                <a16:creationId xmlns:a16="http://schemas.microsoft.com/office/drawing/2014/main" id="{91FD867B-01EC-0BBD-F23B-3DADD98A7DB6}"/>
              </a:ext>
            </a:extLst>
          </p:cNvPr>
          <p:cNvSpPr/>
          <p:nvPr/>
        </p:nvSpPr>
        <p:spPr>
          <a:xfrm>
            <a:off x="8437094" y="4349949"/>
            <a:ext cx="1773723" cy="349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a:t>
            </a:r>
          </a:p>
        </p:txBody>
      </p:sp>
      <p:sp>
        <p:nvSpPr>
          <p:cNvPr id="41" name="Espaço Reservado para Conteúdo 2">
            <a:extLst>
              <a:ext uri="{FF2B5EF4-FFF2-40B4-BE49-F238E27FC236}">
                <a16:creationId xmlns:a16="http://schemas.microsoft.com/office/drawing/2014/main" id="{D71CC225-0717-D88B-BF85-3482B0E2F07C}"/>
              </a:ext>
            </a:extLst>
          </p:cNvPr>
          <p:cNvSpPr txBox="1">
            <a:spLocks/>
          </p:cNvSpPr>
          <p:nvPr/>
        </p:nvSpPr>
        <p:spPr>
          <a:xfrm>
            <a:off x="1937446" y="1693803"/>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Tree>
    <p:extLst>
      <p:ext uri="{BB962C8B-B14F-4D97-AF65-F5344CB8AC3E}">
        <p14:creationId xmlns:p14="http://schemas.microsoft.com/office/powerpoint/2010/main" val="298627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a:latin typeface="Arial Black" panose="020B0A04020102020204" pitchFamily="34" charset="0"/>
              </a:rPr>
              <a:t>Inicio</a:t>
            </a: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1" name="Espaço Reservado para Conteúdo 2">
            <a:extLst>
              <a:ext uri="{FF2B5EF4-FFF2-40B4-BE49-F238E27FC236}">
                <a16:creationId xmlns:a16="http://schemas.microsoft.com/office/drawing/2014/main" id="{D71CC225-0717-D88B-BF85-3482B0E2F07C}"/>
              </a:ext>
            </a:extLst>
          </p:cNvPr>
          <p:cNvSpPr txBox="1">
            <a:spLocks/>
          </p:cNvSpPr>
          <p:nvPr/>
        </p:nvSpPr>
        <p:spPr>
          <a:xfrm>
            <a:off x="1937446" y="1693803"/>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3" name="Retângulo 2">
            <a:extLst>
              <a:ext uri="{FF2B5EF4-FFF2-40B4-BE49-F238E27FC236}">
                <a16:creationId xmlns:a16="http://schemas.microsoft.com/office/drawing/2014/main" id="{E182C23D-6D59-B6B2-BC92-FC0160BA8FCC}"/>
              </a:ext>
            </a:extLst>
          </p:cNvPr>
          <p:cNvSpPr/>
          <p:nvPr/>
        </p:nvSpPr>
        <p:spPr>
          <a:xfrm>
            <a:off x="1937446" y="290462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sp>
        <p:nvSpPr>
          <p:cNvPr id="4" name="Retângulo 3">
            <a:extLst>
              <a:ext uri="{FF2B5EF4-FFF2-40B4-BE49-F238E27FC236}">
                <a16:creationId xmlns:a16="http://schemas.microsoft.com/office/drawing/2014/main" id="{60F34170-CB3E-A98C-5106-9A89B56E11FE}"/>
              </a:ext>
            </a:extLst>
          </p:cNvPr>
          <p:cNvSpPr/>
          <p:nvPr/>
        </p:nvSpPr>
        <p:spPr>
          <a:xfrm>
            <a:off x="4594369" y="2917706"/>
            <a:ext cx="2857991" cy="126249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2" name="Retângulo 21">
            <a:extLst>
              <a:ext uri="{FF2B5EF4-FFF2-40B4-BE49-F238E27FC236}">
                <a16:creationId xmlns:a16="http://schemas.microsoft.com/office/drawing/2014/main" id="{D406DC1F-59B3-303C-B1B6-20F2C3564A1F}"/>
              </a:ext>
            </a:extLst>
          </p:cNvPr>
          <p:cNvSpPr/>
          <p:nvPr/>
        </p:nvSpPr>
        <p:spPr>
          <a:xfrm>
            <a:off x="2087504" y="33048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Início</a:t>
            </a:r>
          </a:p>
        </p:txBody>
      </p:sp>
      <p:sp>
        <p:nvSpPr>
          <p:cNvPr id="23" name="Retângulo 22">
            <a:extLst>
              <a:ext uri="{FF2B5EF4-FFF2-40B4-BE49-F238E27FC236}">
                <a16:creationId xmlns:a16="http://schemas.microsoft.com/office/drawing/2014/main" id="{014B897A-510F-2863-40D7-0156165DDEA1}"/>
              </a:ext>
            </a:extLst>
          </p:cNvPr>
          <p:cNvSpPr/>
          <p:nvPr/>
        </p:nvSpPr>
        <p:spPr>
          <a:xfrm>
            <a:off x="2056123" y="37839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24" name="Retângulo 23">
            <a:extLst>
              <a:ext uri="{FF2B5EF4-FFF2-40B4-BE49-F238E27FC236}">
                <a16:creationId xmlns:a16="http://schemas.microsoft.com/office/drawing/2014/main" id="{7D114FCD-708C-BE40-BF75-2A0781133382}"/>
              </a:ext>
            </a:extLst>
          </p:cNvPr>
          <p:cNvSpPr/>
          <p:nvPr/>
        </p:nvSpPr>
        <p:spPr>
          <a:xfrm>
            <a:off x="2170773" y="420547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Número de Participantes</a:t>
            </a:r>
          </a:p>
        </p:txBody>
      </p:sp>
      <p:cxnSp>
        <p:nvCxnSpPr>
          <p:cNvPr id="26" name="Conector reto 25">
            <a:extLst>
              <a:ext uri="{FF2B5EF4-FFF2-40B4-BE49-F238E27FC236}">
                <a16:creationId xmlns:a16="http://schemas.microsoft.com/office/drawing/2014/main" id="{E7820B68-4253-CE33-1BBB-32D94E3EBC33}"/>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Conector reto 26">
            <a:extLst>
              <a:ext uri="{FF2B5EF4-FFF2-40B4-BE49-F238E27FC236}">
                <a16:creationId xmlns:a16="http://schemas.microsoft.com/office/drawing/2014/main" id="{B506FBBF-1E6B-36E9-A6B5-194B169C1390}"/>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Conector reto 27">
            <a:extLst>
              <a:ext uri="{FF2B5EF4-FFF2-40B4-BE49-F238E27FC236}">
                <a16:creationId xmlns:a16="http://schemas.microsoft.com/office/drawing/2014/main" id="{A9DE5EA7-AFF2-CE15-CDEA-2BD53717A3AC}"/>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EEE3FE31-24CE-0D48-749F-F16C2AD8F5F7}"/>
              </a:ext>
            </a:extLst>
          </p:cNvPr>
          <p:cNvCxnSpPr>
            <a:cxnSpLocks/>
          </p:cNvCxnSpPr>
          <p:nvPr/>
        </p:nvCxnSpPr>
        <p:spPr>
          <a:xfrm>
            <a:off x="2408321" y="4663349"/>
            <a:ext cx="1729740"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B41AC0E6-F7D6-0389-7357-87D731E3A80C}"/>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35" name="Retângulo 34">
            <a:extLst>
              <a:ext uri="{FF2B5EF4-FFF2-40B4-BE49-F238E27FC236}">
                <a16:creationId xmlns:a16="http://schemas.microsoft.com/office/drawing/2014/main" id="{DA952362-7BBA-BFE6-1CCE-2DDBBF19C182}"/>
              </a:ext>
            </a:extLst>
          </p:cNvPr>
          <p:cNvSpPr/>
          <p:nvPr/>
        </p:nvSpPr>
        <p:spPr>
          <a:xfrm>
            <a:off x="1961183" y="50536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36" name="Retângulo 35">
            <a:extLst>
              <a:ext uri="{FF2B5EF4-FFF2-40B4-BE49-F238E27FC236}">
                <a16:creationId xmlns:a16="http://schemas.microsoft.com/office/drawing/2014/main" id="{875A2D92-3BC7-DEE1-9002-0DA859010D8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37" name="Retângulo 36">
            <a:extLst>
              <a:ext uri="{FF2B5EF4-FFF2-40B4-BE49-F238E27FC236}">
                <a16:creationId xmlns:a16="http://schemas.microsoft.com/office/drawing/2014/main" id="{C8151455-994C-28B9-0D79-C169A42B8D84}"/>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38" name="Retângulo 37">
            <a:extLst>
              <a:ext uri="{FF2B5EF4-FFF2-40B4-BE49-F238E27FC236}">
                <a16:creationId xmlns:a16="http://schemas.microsoft.com/office/drawing/2014/main" id="{BE540C50-95EC-27D7-802B-E0B3C67E2939}"/>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2" name="Retângulo 41">
            <a:extLst>
              <a:ext uri="{FF2B5EF4-FFF2-40B4-BE49-F238E27FC236}">
                <a16:creationId xmlns:a16="http://schemas.microsoft.com/office/drawing/2014/main" id="{5113234C-354D-58BA-C9BC-4E9C1A4FDD31}"/>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3" name="Retângulo 42">
            <a:extLst>
              <a:ext uri="{FF2B5EF4-FFF2-40B4-BE49-F238E27FC236}">
                <a16:creationId xmlns:a16="http://schemas.microsoft.com/office/drawing/2014/main" id="{7925EE6D-7598-3D79-6F19-8B71D69BE38F}"/>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
        <p:nvSpPr>
          <p:cNvPr id="46" name="Seta: para Baixo 45">
            <a:extLst>
              <a:ext uri="{FF2B5EF4-FFF2-40B4-BE49-F238E27FC236}">
                <a16:creationId xmlns:a16="http://schemas.microsoft.com/office/drawing/2014/main" id="{FD087334-4249-875D-29CE-41F21C257631}"/>
              </a:ext>
            </a:extLst>
          </p:cNvPr>
          <p:cNvSpPr/>
          <p:nvPr/>
        </p:nvSpPr>
        <p:spPr>
          <a:xfrm>
            <a:off x="3526261" y="5095550"/>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 name="Retângulo 46">
            <a:extLst>
              <a:ext uri="{FF2B5EF4-FFF2-40B4-BE49-F238E27FC236}">
                <a16:creationId xmlns:a16="http://schemas.microsoft.com/office/drawing/2014/main" id="{18F1CE46-5058-B9FA-8C3E-F33782184F68}"/>
              </a:ext>
            </a:extLst>
          </p:cNvPr>
          <p:cNvSpPr/>
          <p:nvPr/>
        </p:nvSpPr>
        <p:spPr>
          <a:xfrm>
            <a:off x="4565486" y="4582956"/>
            <a:ext cx="2857991" cy="136668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8" name="Retângulo 47">
            <a:extLst>
              <a:ext uri="{FF2B5EF4-FFF2-40B4-BE49-F238E27FC236}">
                <a16:creationId xmlns:a16="http://schemas.microsoft.com/office/drawing/2014/main" id="{CE083CEB-247C-8622-9C77-E81FE2110ECD}"/>
              </a:ext>
            </a:extLst>
          </p:cNvPr>
          <p:cNvSpPr/>
          <p:nvPr/>
        </p:nvSpPr>
        <p:spPr>
          <a:xfrm>
            <a:off x="3957369" y="426710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 </a:t>
            </a:r>
          </a:p>
        </p:txBody>
      </p:sp>
      <p:cxnSp>
        <p:nvCxnSpPr>
          <p:cNvPr id="49" name="Conector reto 48">
            <a:extLst>
              <a:ext uri="{FF2B5EF4-FFF2-40B4-BE49-F238E27FC236}">
                <a16:creationId xmlns:a16="http://schemas.microsoft.com/office/drawing/2014/main" id="{7BAFE170-0EA9-AAFC-C6E4-A5E0D40DB5E3}"/>
              </a:ext>
            </a:extLst>
          </p:cNvPr>
          <p:cNvCxnSpPr>
            <a:cxnSpLocks/>
          </p:cNvCxnSpPr>
          <p:nvPr/>
        </p:nvCxnSpPr>
        <p:spPr>
          <a:xfrm>
            <a:off x="2417214" y="5340836"/>
            <a:ext cx="151342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388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a:latin typeface="Arial Black" panose="020B0A04020102020204" pitchFamily="34" charset="0"/>
              </a:rPr>
              <a:t>Inicio</a:t>
            </a: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6" name="Retângulo 5">
            <a:extLst>
              <a:ext uri="{FF2B5EF4-FFF2-40B4-BE49-F238E27FC236}">
                <a16:creationId xmlns:a16="http://schemas.microsoft.com/office/drawing/2014/main" id="{9FC4F233-75EF-B4E6-4406-D5D06C88DB72}"/>
              </a:ext>
            </a:extLst>
          </p:cNvPr>
          <p:cNvSpPr/>
          <p:nvPr/>
        </p:nvSpPr>
        <p:spPr>
          <a:xfrm>
            <a:off x="2589808" y="198245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7" name="Retângulo 6">
            <a:extLst>
              <a:ext uri="{FF2B5EF4-FFF2-40B4-BE49-F238E27FC236}">
                <a16:creationId xmlns:a16="http://schemas.microsoft.com/office/drawing/2014/main" id="{346F7BD1-EE3E-FCF5-7255-802511998329}"/>
              </a:ext>
            </a:extLst>
          </p:cNvPr>
          <p:cNvSpPr/>
          <p:nvPr/>
        </p:nvSpPr>
        <p:spPr>
          <a:xfrm>
            <a:off x="4875122" y="2056575"/>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C0C3C6FD-2F0E-48FF-F98C-C48BBD59680E}"/>
              </a:ext>
            </a:extLst>
          </p:cNvPr>
          <p:cNvSpPr/>
          <p:nvPr/>
        </p:nvSpPr>
        <p:spPr>
          <a:xfrm>
            <a:off x="2608735" y="240918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0" name="Retângulo 9">
            <a:extLst>
              <a:ext uri="{FF2B5EF4-FFF2-40B4-BE49-F238E27FC236}">
                <a16:creationId xmlns:a16="http://schemas.microsoft.com/office/drawing/2014/main" id="{CFCC5EA4-C77B-FD0C-31A7-D3C174E02809}"/>
              </a:ext>
            </a:extLst>
          </p:cNvPr>
          <p:cNvSpPr/>
          <p:nvPr/>
        </p:nvSpPr>
        <p:spPr>
          <a:xfrm>
            <a:off x="2538565" y="28773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E95A963C-789F-66EC-4B4F-3DE9216C25F9}"/>
              </a:ext>
            </a:extLst>
          </p:cNvPr>
          <p:cNvSpPr/>
          <p:nvPr/>
        </p:nvSpPr>
        <p:spPr>
          <a:xfrm>
            <a:off x="2538565" y="3272007"/>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7" name="Conector reto 16">
            <a:extLst>
              <a:ext uri="{FF2B5EF4-FFF2-40B4-BE49-F238E27FC236}">
                <a16:creationId xmlns:a16="http://schemas.microsoft.com/office/drawing/2014/main" id="{2BDFF568-58E6-A1E6-8459-581D48E7025B}"/>
              </a:ext>
            </a:extLst>
          </p:cNvPr>
          <p:cNvCxnSpPr>
            <a:cxnSpLocks/>
          </p:cNvCxnSpPr>
          <p:nvPr/>
        </p:nvCxnSpPr>
        <p:spPr>
          <a:xfrm>
            <a:off x="2408124" y="2294879"/>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7A5A9A60-951A-1A0C-8569-D133A6AEF299}"/>
              </a:ext>
            </a:extLst>
          </p:cNvPr>
          <p:cNvCxnSpPr>
            <a:cxnSpLocks/>
          </p:cNvCxnSpPr>
          <p:nvPr/>
        </p:nvCxnSpPr>
        <p:spPr>
          <a:xfrm>
            <a:off x="2417178" y="2713979"/>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7BCEA0D0-D107-8569-3552-39AA254C8706}"/>
              </a:ext>
            </a:extLst>
          </p:cNvPr>
          <p:cNvCxnSpPr>
            <a:cxnSpLocks/>
          </p:cNvCxnSpPr>
          <p:nvPr/>
        </p:nvCxnSpPr>
        <p:spPr>
          <a:xfrm>
            <a:off x="2417178" y="3168332"/>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68740C9E-28BC-A7B5-B0AB-1298A7F4A9D1}"/>
              </a:ext>
            </a:extLst>
          </p:cNvPr>
          <p:cNvCxnSpPr>
            <a:cxnSpLocks/>
          </p:cNvCxnSpPr>
          <p:nvPr/>
        </p:nvCxnSpPr>
        <p:spPr>
          <a:xfrm>
            <a:off x="2471100" y="3743756"/>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0F980B0D-25F1-B937-95DB-A48BF80FDEEE}"/>
              </a:ext>
            </a:extLst>
          </p:cNvPr>
          <p:cNvSpPr/>
          <p:nvPr/>
        </p:nvSpPr>
        <p:spPr>
          <a:xfrm>
            <a:off x="5158740" y="162327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34" name="Retângulo 33">
            <a:extLst>
              <a:ext uri="{FF2B5EF4-FFF2-40B4-BE49-F238E27FC236}">
                <a16:creationId xmlns:a16="http://schemas.microsoft.com/office/drawing/2014/main" id="{F85C9F17-036E-DA25-FC73-B43FFBC27226}"/>
              </a:ext>
            </a:extLst>
          </p:cNvPr>
          <p:cNvSpPr/>
          <p:nvPr/>
        </p:nvSpPr>
        <p:spPr>
          <a:xfrm>
            <a:off x="2519392" y="387199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39" name="Retângulo 38">
            <a:extLst>
              <a:ext uri="{FF2B5EF4-FFF2-40B4-BE49-F238E27FC236}">
                <a16:creationId xmlns:a16="http://schemas.microsoft.com/office/drawing/2014/main" id="{FD54E8D3-21E3-F5DB-CA74-DE159C57C292}"/>
              </a:ext>
            </a:extLst>
          </p:cNvPr>
          <p:cNvSpPr/>
          <p:nvPr/>
        </p:nvSpPr>
        <p:spPr>
          <a:xfrm>
            <a:off x="2774501" y="5122519"/>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40" name="Conector reto 39">
            <a:extLst>
              <a:ext uri="{FF2B5EF4-FFF2-40B4-BE49-F238E27FC236}">
                <a16:creationId xmlns:a16="http://schemas.microsoft.com/office/drawing/2014/main" id="{1BD4FBF2-8A15-DA32-535A-4D97B5C3943F}"/>
              </a:ext>
            </a:extLst>
          </p:cNvPr>
          <p:cNvCxnSpPr>
            <a:cxnSpLocks/>
          </p:cNvCxnSpPr>
          <p:nvPr/>
        </p:nvCxnSpPr>
        <p:spPr>
          <a:xfrm>
            <a:off x="2471100" y="4174108"/>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E0E97093-61F3-D299-3C57-E60C320E0485}"/>
              </a:ext>
            </a:extLst>
          </p:cNvPr>
          <p:cNvSpPr/>
          <p:nvPr/>
        </p:nvSpPr>
        <p:spPr>
          <a:xfrm>
            <a:off x="2471100" y="4213874"/>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45" name="Conector reto 44">
            <a:extLst>
              <a:ext uri="{FF2B5EF4-FFF2-40B4-BE49-F238E27FC236}">
                <a16:creationId xmlns:a16="http://schemas.microsoft.com/office/drawing/2014/main" id="{8D3804BB-200F-0D1D-AD71-63D8C1C75F34}"/>
              </a:ext>
            </a:extLst>
          </p:cNvPr>
          <p:cNvCxnSpPr>
            <a:cxnSpLocks/>
          </p:cNvCxnSpPr>
          <p:nvPr/>
        </p:nvCxnSpPr>
        <p:spPr>
          <a:xfrm>
            <a:off x="2608735" y="4998947"/>
            <a:ext cx="1823522" cy="0"/>
          </a:xfrm>
          <a:prstGeom prst="line">
            <a:avLst/>
          </a:prstGeom>
        </p:spPr>
        <p:style>
          <a:lnRef idx="1">
            <a:schemeClr val="accent3"/>
          </a:lnRef>
          <a:fillRef idx="0">
            <a:schemeClr val="accent3"/>
          </a:fillRef>
          <a:effectRef idx="0">
            <a:schemeClr val="accent3"/>
          </a:effectRef>
          <a:fontRef idx="minor">
            <a:schemeClr val="tx1"/>
          </a:fontRef>
        </p:style>
      </p:cxnSp>
      <p:sp>
        <p:nvSpPr>
          <p:cNvPr id="50" name="Retângulo 49">
            <a:extLst>
              <a:ext uri="{FF2B5EF4-FFF2-40B4-BE49-F238E27FC236}">
                <a16:creationId xmlns:a16="http://schemas.microsoft.com/office/drawing/2014/main" id="{20E21975-93AD-2CB9-86D8-04AD8F96BCDF}"/>
              </a:ext>
            </a:extLst>
          </p:cNvPr>
          <p:cNvSpPr/>
          <p:nvPr/>
        </p:nvSpPr>
        <p:spPr>
          <a:xfrm>
            <a:off x="8390915" y="2056575"/>
            <a:ext cx="2991895"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1" name="Retângulo 50">
            <a:extLst>
              <a:ext uri="{FF2B5EF4-FFF2-40B4-BE49-F238E27FC236}">
                <a16:creationId xmlns:a16="http://schemas.microsoft.com/office/drawing/2014/main" id="{60452107-C643-7CA9-FEF6-1653C2BA6818}"/>
              </a:ext>
            </a:extLst>
          </p:cNvPr>
          <p:cNvSpPr/>
          <p:nvPr/>
        </p:nvSpPr>
        <p:spPr>
          <a:xfrm>
            <a:off x="8674533" y="162327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 </a:t>
            </a:r>
          </a:p>
        </p:txBody>
      </p:sp>
    </p:spTree>
    <p:extLst>
      <p:ext uri="{BB962C8B-B14F-4D97-AF65-F5344CB8AC3E}">
        <p14:creationId xmlns:p14="http://schemas.microsoft.com/office/powerpoint/2010/main" val="38795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549656"/>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3" name="Retângulo 2">
            <a:extLst>
              <a:ext uri="{FF2B5EF4-FFF2-40B4-BE49-F238E27FC236}">
                <a16:creationId xmlns:a16="http://schemas.microsoft.com/office/drawing/2014/main" id="{2C80A9B8-D821-D266-8791-0C54FB5D17EC}"/>
              </a:ext>
            </a:extLst>
          </p:cNvPr>
          <p:cNvSpPr/>
          <p:nvPr/>
        </p:nvSpPr>
        <p:spPr>
          <a:xfrm>
            <a:off x="11219875" y="7368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4" name="Seta: para Baixo 3">
            <a:extLst>
              <a:ext uri="{FF2B5EF4-FFF2-40B4-BE49-F238E27FC236}">
                <a16:creationId xmlns:a16="http://schemas.microsoft.com/office/drawing/2014/main" id="{E9E4CE9B-3C80-AA71-D36E-846659703AC4}"/>
              </a:ext>
            </a:extLst>
          </p:cNvPr>
          <p:cNvSpPr/>
          <p:nvPr/>
        </p:nvSpPr>
        <p:spPr>
          <a:xfrm>
            <a:off x="11585635" y="795638"/>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5" name="Retângulo 4">
            <a:extLst>
              <a:ext uri="{FF2B5EF4-FFF2-40B4-BE49-F238E27FC236}">
                <a16:creationId xmlns:a16="http://schemas.microsoft.com/office/drawing/2014/main" id="{731C0F35-F1E3-38F5-CFA5-34ED47DA6AEF}"/>
              </a:ext>
            </a:extLst>
          </p:cNvPr>
          <p:cNvSpPr/>
          <p:nvPr/>
        </p:nvSpPr>
        <p:spPr>
          <a:xfrm>
            <a:off x="11219875" y="1131451"/>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7" name="Imagem 6">
            <a:extLst>
              <a:ext uri="{FF2B5EF4-FFF2-40B4-BE49-F238E27FC236}">
                <a16:creationId xmlns:a16="http://schemas.microsoft.com/office/drawing/2014/main" id="{BDECA786-9B5F-1BF8-F492-A1F54A8AA2F9}"/>
              </a:ext>
            </a:extLst>
          </p:cNvPr>
          <p:cNvPicPr>
            <a:picLocks noChangeAspect="1"/>
          </p:cNvPicPr>
          <p:nvPr/>
        </p:nvPicPr>
        <p:blipFill>
          <a:blip r:embed="rId2"/>
          <a:stretch>
            <a:fillRect/>
          </a:stretch>
        </p:blipFill>
        <p:spPr>
          <a:xfrm>
            <a:off x="0" y="6384561"/>
            <a:ext cx="12192000" cy="533400"/>
          </a:xfrm>
          <a:prstGeom prst="rect">
            <a:avLst/>
          </a:prstGeom>
        </p:spPr>
      </p:pic>
      <p:sp>
        <p:nvSpPr>
          <p:cNvPr id="8" name="Retângulo 7">
            <a:extLst>
              <a:ext uri="{FF2B5EF4-FFF2-40B4-BE49-F238E27FC236}">
                <a16:creationId xmlns:a16="http://schemas.microsoft.com/office/drawing/2014/main" id="{AE2DCE6B-4C6B-B91C-F191-B8B0A7673F35}"/>
              </a:ext>
            </a:extLst>
          </p:cNvPr>
          <p:cNvSpPr/>
          <p:nvPr/>
        </p:nvSpPr>
        <p:spPr>
          <a:xfrm>
            <a:off x="2023872" y="1996235"/>
            <a:ext cx="8912352" cy="1296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w="0"/>
                <a:solidFill>
                  <a:schemeClr val="tx1"/>
                </a:solidFill>
                <a:effectLst>
                  <a:outerShdw blurRad="38100" dist="19050" dir="2700000" algn="tl" rotWithShape="0">
                    <a:schemeClr val="dk1">
                      <a:alpha val="40000"/>
                    </a:schemeClr>
                  </a:outerShdw>
                </a:effectLst>
              </a:rPr>
              <a:t>Está a um passo de poder aceder à aplicação Laboratório de Inovação da Critical Software. Clique no botão para ativar a sua conta.</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135238" y="2710886"/>
            <a:ext cx="884807"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Email</a:t>
            </a: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Enviar email</a:t>
            </a:r>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Esqueceu a sua password?</a:t>
            </a:r>
            <a:endParaRPr lang="pt-PT" i="1" dirty="0">
              <a:ln w="0"/>
              <a:solidFill>
                <a:schemeClr val="bg1"/>
              </a:solidFill>
              <a:effectLst>
                <a:outerShdw blurRad="38100" dist="19050" dir="2700000" algn="tl" rotWithShape="0">
                  <a:schemeClr val="dk1">
                    <a:alpha val="40000"/>
                  </a:schemeClr>
                </a:outerShdw>
              </a:effectLst>
            </a:endParaRPr>
          </a:p>
        </p:txBody>
      </p:sp>
      <p:sp>
        <p:nvSpPr>
          <p:cNvPr id="9" name="Retângulo 8">
            <a:extLst>
              <a:ext uri="{FF2B5EF4-FFF2-40B4-BE49-F238E27FC236}">
                <a16:creationId xmlns:a16="http://schemas.microsoft.com/office/drawing/2014/main" id="{029E7EC4-EB98-CDC9-F574-2403D036BF15}"/>
              </a:ext>
            </a:extLst>
          </p:cNvPr>
          <p:cNvSpPr/>
          <p:nvPr/>
        </p:nvSpPr>
        <p:spPr>
          <a:xfrm>
            <a:off x="-1" y="-2835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pic>
        <p:nvPicPr>
          <p:cNvPr id="3" name="Imagem 2">
            <a:extLst>
              <a:ext uri="{FF2B5EF4-FFF2-40B4-BE49-F238E27FC236}">
                <a16:creationId xmlns:a16="http://schemas.microsoft.com/office/drawing/2014/main" id="{50A7D944-0E87-D719-C63F-900592A39010}"/>
              </a:ext>
            </a:extLst>
          </p:cNvPr>
          <p:cNvPicPr>
            <a:picLocks noChangeAspect="1"/>
          </p:cNvPicPr>
          <p:nvPr/>
        </p:nvPicPr>
        <p:blipFill>
          <a:blip r:embed="rId3"/>
          <a:stretch>
            <a:fillRect/>
          </a:stretch>
        </p:blipFill>
        <p:spPr>
          <a:xfrm>
            <a:off x="-1" y="6409944"/>
            <a:ext cx="12192000" cy="533400"/>
          </a:xfrm>
          <a:prstGeom prst="rect">
            <a:avLst/>
          </a:prstGeom>
        </p:spPr>
      </p:pic>
      <p:sp>
        <p:nvSpPr>
          <p:cNvPr id="15" name="Retângulo 14">
            <a:extLst>
              <a:ext uri="{FF2B5EF4-FFF2-40B4-BE49-F238E27FC236}">
                <a16:creationId xmlns:a16="http://schemas.microsoft.com/office/drawing/2014/main" id="{8C51586A-0B16-B6FF-472A-AF8154705C70}"/>
              </a:ext>
            </a:extLst>
          </p:cNvPr>
          <p:cNvSpPr/>
          <p:nvPr/>
        </p:nvSpPr>
        <p:spPr>
          <a:xfrm>
            <a:off x="11036995" y="21390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6" name="Seta: para Baixo 15">
            <a:extLst>
              <a:ext uri="{FF2B5EF4-FFF2-40B4-BE49-F238E27FC236}">
                <a16:creationId xmlns:a16="http://schemas.microsoft.com/office/drawing/2014/main" id="{2564B340-5245-D746-2FA0-F019E2D116CB}"/>
              </a:ext>
            </a:extLst>
          </p:cNvPr>
          <p:cNvSpPr/>
          <p:nvPr/>
        </p:nvSpPr>
        <p:spPr>
          <a:xfrm>
            <a:off x="11402755" y="272678"/>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5C247095-ADA3-4E43-953C-7A1C22F6E0A1}"/>
              </a:ext>
            </a:extLst>
          </p:cNvPr>
          <p:cNvSpPr/>
          <p:nvPr/>
        </p:nvSpPr>
        <p:spPr>
          <a:xfrm>
            <a:off x="11036995" y="608491"/>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21" name="Imagem 20">
            <a:extLst>
              <a:ext uri="{FF2B5EF4-FFF2-40B4-BE49-F238E27FC236}">
                <a16:creationId xmlns:a16="http://schemas.microsoft.com/office/drawing/2014/main" id="{6344BAF6-F30C-BA49-6371-EC9FCAD6DA14}"/>
              </a:ext>
            </a:extLst>
          </p:cNvPr>
          <p:cNvPicPr>
            <a:picLocks noChangeAspect="1"/>
          </p:cNvPicPr>
          <p:nvPr/>
        </p:nvPicPr>
        <p:blipFill>
          <a:blip r:embed="rId4"/>
          <a:stretch>
            <a:fillRect/>
          </a:stretch>
        </p:blipFill>
        <p:spPr>
          <a:xfrm>
            <a:off x="10698857" y="2051415"/>
            <a:ext cx="676275" cy="676275"/>
          </a:xfrm>
          <a:prstGeom prst="rect">
            <a:avLst/>
          </a:prstGeom>
        </p:spPr>
      </p:pic>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196395"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760868" y="2846382"/>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confirmar 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pic>
        <p:nvPicPr>
          <p:cNvPr id="15" name="Imagem 14">
            <a:extLst>
              <a:ext uri="{FF2B5EF4-FFF2-40B4-BE49-F238E27FC236}">
                <a16:creationId xmlns:a16="http://schemas.microsoft.com/office/drawing/2014/main" id="{9E36FC47-0AD6-13DC-2E6C-645C161DB5DA}"/>
              </a:ext>
            </a:extLst>
          </p:cNvPr>
          <p:cNvPicPr>
            <a:picLocks noChangeAspect="1"/>
          </p:cNvPicPr>
          <p:nvPr/>
        </p:nvPicPr>
        <p:blipFill>
          <a:blip r:embed="rId3"/>
          <a:stretch>
            <a:fillRect/>
          </a:stretch>
        </p:blipFill>
        <p:spPr>
          <a:xfrm>
            <a:off x="0" y="6330584"/>
            <a:ext cx="12192000" cy="533400"/>
          </a:xfrm>
          <a:prstGeom prst="rect">
            <a:avLst/>
          </a:prstGeom>
        </p:spPr>
      </p:pic>
      <p:sp>
        <p:nvSpPr>
          <p:cNvPr id="16" name="Retângulo 15">
            <a:extLst>
              <a:ext uri="{FF2B5EF4-FFF2-40B4-BE49-F238E27FC236}">
                <a16:creationId xmlns:a16="http://schemas.microsoft.com/office/drawing/2014/main" id="{08356946-A7FE-6EBC-EC17-F4CF3B7B0A6B}"/>
              </a:ext>
            </a:extLst>
          </p:cNvPr>
          <p:cNvSpPr/>
          <p:nvPr/>
        </p:nvSpPr>
        <p:spPr>
          <a:xfrm>
            <a:off x="0" y="284896"/>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7" name="Retângulo 16">
            <a:extLst>
              <a:ext uri="{FF2B5EF4-FFF2-40B4-BE49-F238E27FC236}">
                <a16:creationId xmlns:a16="http://schemas.microsoft.com/office/drawing/2014/main" id="{92F73175-FEEF-023E-D02E-F7C396C62ACD}"/>
              </a:ext>
            </a:extLst>
          </p:cNvPr>
          <p:cNvSpPr/>
          <p:nvPr/>
        </p:nvSpPr>
        <p:spPr>
          <a:xfrm>
            <a:off x="11219875" y="548324"/>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8" name="Seta: para Baixo 17">
            <a:extLst>
              <a:ext uri="{FF2B5EF4-FFF2-40B4-BE49-F238E27FC236}">
                <a16:creationId xmlns:a16="http://schemas.microsoft.com/office/drawing/2014/main" id="{F37BC815-8B9B-250A-3081-1B90DE5B3F9B}"/>
              </a:ext>
            </a:extLst>
          </p:cNvPr>
          <p:cNvSpPr/>
          <p:nvPr/>
        </p:nvSpPr>
        <p:spPr>
          <a:xfrm>
            <a:off x="11585635" y="607095"/>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72FAE60D-1B05-364A-58E6-3B4FE414787D}"/>
              </a:ext>
            </a:extLst>
          </p:cNvPr>
          <p:cNvSpPr/>
          <p:nvPr/>
        </p:nvSpPr>
        <p:spPr>
          <a:xfrm>
            <a:off x="11219875" y="942908"/>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sp>
        <p:nvSpPr>
          <p:cNvPr id="24" name="Espaço Reservado para Conteúdo 2">
            <a:extLst>
              <a:ext uri="{FF2B5EF4-FFF2-40B4-BE49-F238E27FC236}">
                <a16:creationId xmlns:a16="http://schemas.microsoft.com/office/drawing/2014/main" id="{47DFFC30-CDF0-1A31-AF90-1A157CC02522}"/>
              </a:ext>
            </a:extLst>
          </p:cNvPr>
          <p:cNvSpPr txBox="1">
            <a:spLocks/>
          </p:cNvSpPr>
          <p:nvPr/>
        </p:nvSpPr>
        <p:spPr>
          <a:xfrm>
            <a:off x="0" y="1726619"/>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Alterar password</a:t>
            </a:r>
            <a:endParaRPr lang="pt-PT" i="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Início</a:t>
            </a:r>
            <a:endParaRPr lang="pt-PT" dirty="0"/>
          </a:p>
          <a:p>
            <a:pPr algn="ctr">
              <a:lnSpc>
                <a:spcPct val="150000"/>
              </a:lnSpc>
            </a:pPr>
            <a:endParaRPr lang="pt-PT" dirty="0">
              <a:latin typeface="Arial Black" panose="020B0A04020102020204" pitchFamily="34" charset="0"/>
            </a:endParaRP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2" name="Retângulo 1">
            <a:extLst>
              <a:ext uri="{FF2B5EF4-FFF2-40B4-BE49-F238E27FC236}">
                <a16:creationId xmlns:a16="http://schemas.microsoft.com/office/drawing/2014/main" id="{5DAE1E65-333C-FF62-FC7B-35ACE101AFCD}"/>
              </a:ext>
            </a:extLst>
          </p:cNvPr>
          <p:cNvSpPr/>
          <p:nvPr/>
        </p:nvSpPr>
        <p:spPr>
          <a:xfrm>
            <a:off x="2200183" y="1641221"/>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291180" y="2138371"/>
            <a:ext cx="3098305" cy="3233895"/>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18645" y="2489023"/>
            <a:ext cx="843377" cy="763482"/>
          </a:xfrm>
          <a:prstGeom prst="ellipse">
            <a:avLst/>
          </a:prstGeom>
          <a:solidFill>
            <a:schemeClr val="bg1">
              <a:lumMod val="6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634256" y="3616577"/>
            <a:ext cx="1699338" cy="293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a:solidFill>
                  <a:schemeClr val="tx1"/>
                </a:solidFill>
              </a:rPr>
              <a:t>Primeiro </a:t>
            </a:r>
            <a:r>
              <a:rPr lang="pt-PT" sz="1200" u="sng" dirty="0">
                <a:solidFill>
                  <a:schemeClr val="tx1"/>
                </a:solidFill>
              </a:rPr>
              <a:t>Último</a:t>
            </a:r>
            <a:r>
              <a:rPr lang="pt-PT" sz="1200" dirty="0">
                <a:solidFill>
                  <a:schemeClr val="tx1"/>
                </a:solidFill>
              </a:rPr>
              <a:t> Nome</a:t>
            </a:r>
          </a:p>
        </p:txBody>
      </p:sp>
      <p:sp>
        <p:nvSpPr>
          <p:cNvPr id="31" name="Retângulo 30">
            <a:extLst>
              <a:ext uri="{FF2B5EF4-FFF2-40B4-BE49-F238E27FC236}">
                <a16:creationId xmlns:a16="http://schemas.microsoft.com/office/drawing/2014/main" id="{3FA01CA2-C3E7-1279-EDBF-E539787AFDE6}"/>
              </a:ext>
            </a:extLst>
          </p:cNvPr>
          <p:cNvSpPr/>
          <p:nvPr/>
        </p:nvSpPr>
        <p:spPr>
          <a:xfrm>
            <a:off x="2574180" y="3874573"/>
            <a:ext cx="917362" cy="335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a:solidFill>
                  <a:schemeClr val="tx1"/>
                </a:solidFill>
              </a:rPr>
              <a:t>Alcunha</a:t>
            </a:r>
          </a:p>
        </p:txBody>
      </p:sp>
      <p:sp>
        <p:nvSpPr>
          <p:cNvPr id="32" name="Retângulo 31">
            <a:extLst>
              <a:ext uri="{FF2B5EF4-FFF2-40B4-BE49-F238E27FC236}">
                <a16:creationId xmlns:a16="http://schemas.microsoft.com/office/drawing/2014/main" id="{61415F6B-A702-D4FA-DCE5-F936FB19A0E1}"/>
              </a:ext>
            </a:extLst>
          </p:cNvPr>
          <p:cNvSpPr/>
          <p:nvPr/>
        </p:nvSpPr>
        <p:spPr>
          <a:xfrm>
            <a:off x="2432498" y="3362291"/>
            <a:ext cx="1106738" cy="335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solidFill>
                  <a:schemeClr val="tx1"/>
                </a:solidFill>
              </a:rPr>
              <a:t>Email</a:t>
            </a:r>
          </a:p>
        </p:txBody>
      </p:sp>
      <p:sp>
        <p:nvSpPr>
          <p:cNvPr id="33" name="Retângulo 32">
            <a:extLst>
              <a:ext uri="{FF2B5EF4-FFF2-40B4-BE49-F238E27FC236}">
                <a16:creationId xmlns:a16="http://schemas.microsoft.com/office/drawing/2014/main" id="{F1B2577E-C740-33A8-AEF0-1DB6C2DD7296}"/>
              </a:ext>
            </a:extLst>
          </p:cNvPr>
          <p:cNvSpPr/>
          <p:nvPr/>
        </p:nvSpPr>
        <p:spPr>
          <a:xfrm>
            <a:off x="2411450" y="4244682"/>
            <a:ext cx="1205566" cy="208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solidFill>
                  <a:schemeClr val="tx1"/>
                </a:solidFill>
              </a:rPr>
              <a:t>Local</a:t>
            </a:r>
          </a:p>
        </p:txBody>
      </p:sp>
      <p:sp>
        <p:nvSpPr>
          <p:cNvPr id="36" name="Retângulo 35">
            <a:extLst>
              <a:ext uri="{FF2B5EF4-FFF2-40B4-BE49-F238E27FC236}">
                <a16:creationId xmlns:a16="http://schemas.microsoft.com/office/drawing/2014/main" id="{BFCA95AE-71B3-88F4-0374-7DD20A2318A9}"/>
              </a:ext>
            </a:extLst>
          </p:cNvPr>
          <p:cNvSpPr/>
          <p:nvPr/>
        </p:nvSpPr>
        <p:spPr>
          <a:xfrm>
            <a:off x="7176114" y="1641706"/>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66546" y="2138856"/>
            <a:ext cx="5341571" cy="191979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tx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640758" y="4588437"/>
            <a:ext cx="917360" cy="218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259808" y="4462827"/>
            <a:ext cx="2430431" cy="178441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0" i="0" dirty="0">
                <a:solidFill>
                  <a:schemeClr val="tx1"/>
                </a:solidFill>
                <a:effectLst/>
                <a:latin typeface="system-ui"/>
              </a:rPr>
              <a:t>Lorem ipsum dolor sit amet. Non beatae facilis non internos necessitatibus eos atque consequuntur aut quibusdam maxime ut perspiciatis error. Qui consectetur quia ut </a:t>
            </a:r>
            <a:r>
              <a:rPr lang="pt-PT" sz="300" b="0" i="0" dirty="0">
                <a:solidFill>
                  <a:schemeClr val="tx1"/>
                </a:solidFill>
                <a:effectLst/>
                <a:latin typeface="system-ui"/>
              </a:rPr>
              <a:t>amet</a:t>
            </a:r>
            <a:r>
              <a:rPr lang="pt-PT" sz="700" b="0" i="0" dirty="0">
                <a:solidFill>
                  <a:schemeClr val="tx1"/>
                </a:solidFill>
                <a:effectLst/>
                <a:latin typeface="system-ui"/>
              </a:rPr>
              <a:t> velit et voluptatum omnis aut Quis velit. In illum ipsam et voluptatum debitis ea ipsam deleniti ex rerum consequuntur. Sed iste nobis qui fugit rerum qui odio nesciunt.</a:t>
            </a:r>
          </a:p>
        </p:txBody>
      </p:sp>
      <p:sp>
        <p:nvSpPr>
          <p:cNvPr id="40" name="Retângulo 39">
            <a:extLst>
              <a:ext uri="{FF2B5EF4-FFF2-40B4-BE49-F238E27FC236}">
                <a16:creationId xmlns:a16="http://schemas.microsoft.com/office/drawing/2014/main" id="{BFB22AEF-4E1B-5657-5C74-49012CA3C445}"/>
              </a:ext>
            </a:extLst>
          </p:cNvPr>
          <p:cNvSpPr/>
          <p:nvPr/>
        </p:nvSpPr>
        <p:spPr>
          <a:xfrm>
            <a:off x="9066375" y="4466249"/>
            <a:ext cx="2535138" cy="178441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800" b="0" i="0" dirty="0">
              <a:solidFill>
                <a:schemeClr val="bg1"/>
              </a:solidFill>
              <a:effectLst/>
              <a:latin typeface="system-ui"/>
            </a:endParaRPr>
          </a:p>
          <a:p>
            <a:pPr algn="ctr"/>
            <a:endParaRPr lang="pt-PT" sz="800" b="0" i="0" dirty="0">
              <a:solidFill>
                <a:schemeClr val="bg1"/>
              </a:solidFill>
              <a:effectLst/>
              <a:latin typeface="system-ui"/>
            </a:endParaRPr>
          </a:p>
          <a:p>
            <a:pPr algn="ctr"/>
            <a:r>
              <a:rPr lang="pt-PT" sz="800" b="0" i="0" dirty="0">
                <a:solidFill>
                  <a:schemeClr val="tx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endParaRPr lang="pt-PT" sz="800" dirty="0">
              <a:solidFill>
                <a:schemeClr val="tx1"/>
              </a:solidFill>
            </a:endParaRPr>
          </a:p>
          <a:p>
            <a:pPr algn="ctr"/>
            <a:endParaRPr lang="pt-PT" dirty="0"/>
          </a:p>
        </p:txBody>
      </p:sp>
      <p:sp>
        <p:nvSpPr>
          <p:cNvPr id="42" name="Retângulo 41">
            <a:extLst>
              <a:ext uri="{FF2B5EF4-FFF2-40B4-BE49-F238E27FC236}">
                <a16:creationId xmlns:a16="http://schemas.microsoft.com/office/drawing/2014/main" id="{6FF4FAED-6389-DDC3-6B9F-12103805AC0B}"/>
              </a:ext>
            </a:extLst>
          </p:cNvPr>
          <p:cNvSpPr/>
          <p:nvPr/>
        </p:nvSpPr>
        <p:spPr>
          <a:xfrm>
            <a:off x="6096000" y="4148306"/>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2979" y="4117635"/>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4262022" y="4973656"/>
            <a:ext cx="901635" cy="297875"/>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5" name="Retângulo 44">
            <a:extLst>
              <a:ext uri="{FF2B5EF4-FFF2-40B4-BE49-F238E27FC236}">
                <a16:creationId xmlns:a16="http://schemas.microsoft.com/office/drawing/2014/main" id="{4EFDC178-D217-E80E-CC34-B3D34E62BF7F}"/>
              </a:ext>
            </a:extLst>
          </p:cNvPr>
          <p:cNvSpPr/>
          <p:nvPr/>
        </p:nvSpPr>
        <p:spPr>
          <a:xfrm>
            <a:off x="7389182" y="5874350"/>
            <a:ext cx="1124503" cy="319596"/>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6" name="Retângulo 45">
            <a:extLst>
              <a:ext uri="{FF2B5EF4-FFF2-40B4-BE49-F238E27FC236}">
                <a16:creationId xmlns:a16="http://schemas.microsoft.com/office/drawing/2014/main" id="{1F33B294-A139-2776-AE81-120E3FC53166}"/>
              </a:ext>
            </a:extLst>
          </p:cNvPr>
          <p:cNvSpPr/>
          <p:nvPr/>
        </p:nvSpPr>
        <p:spPr>
          <a:xfrm>
            <a:off x="10417141" y="5894823"/>
            <a:ext cx="986902" cy="319596"/>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10483047" y="3647870"/>
            <a:ext cx="920996" cy="293516"/>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66872" y="3625924"/>
            <a:ext cx="2110707" cy="0"/>
          </a:xfrm>
          <a:prstGeom prst="line">
            <a:avLst/>
          </a:prstGeom>
          <a:ln/>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0F80DFA3-EAF9-6B44-66E0-0DEE96EAA334}"/>
              </a:ext>
            </a:extLst>
          </p:cNvPr>
          <p:cNvCxnSpPr>
            <a:cxnSpLocks/>
          </p:cNvCxnSpPr>
          <p:nvPr/>
        </p:nvCxnSpPr>
        <p:spPr>
          <a:xfrm>
            <a:off x="2742521" y="3839536"/>
            <a:ext cx="2110707" cy="0"/>
          </a:xfrm>
          <a:prstGeom prst="line">
            <a:avLst/>
          </a:prstGeom>
          <a:ln/>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95DD9B1D-5183-A1DD-D086-D9D9CF9B7980}"/>
              </a:ext>
            </a:extLst>
          </p:cNvPr>
          <p:cNvCxnSpPr/>
          <p:nvPr/>
        </p:nvCxnSpPr>
        <p:spPr>
          <a:xfrm>
            <a:off x="2766872" y="4117150"/>
            <a:ext cx="2110707"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Conector reto 12">
            <a:extLst>
              <a:ext uri="{FF2B5EF4-FFF2-40B4-BE49-F238E27FC236}">
                <a16:creationId xmlns:a16="http://schemas.microsoft.com/office/drawing/2014/main" id="{E5D18D23-99B1-8553-72DE-E17618A0D7D7}"/>
              </a:ext>
            </a:extLst>
          </p:cNvPr>
          <p:cNvCxnSpPr/>
          <p:nvPr/>
        </p:nvCxnSpPr>
        <p:spPr>
          <a:xfrm>
            <a:off x="2766873" y="4482430"/>
            <a:ext cx="2110707" cy="0"/>
          </a:xfrm>
          <a:prstGeom prst="line">
            <a:avLst/>
          </a:prstGeom>
          <a:ln/>
        </p:spPr>
        <p:style>
          <a:lnRef idx="1">
            <a:schemeClr val="dk1"/>
          </a:lnRef>
          <a:fillRef idx="0">
            <a:schemeClr val="dk1"/>
          </a:fillRef>
          <a:effectRef idx="0">
            <a:schemeClr val="dk1"/>
          </a:effectRef>
          <a:fontRef idx="minor">
            <a:schemeClr val="tx1"/>
          </a:fontRef>
        </p:style>
      </p:cxn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28111" y="3061631"/>
            <a:ext cx="1666251"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4" name="CaixaDeTexto 3">
            <a:extLst>
              <a:ext uri="{FF2B5EF4-FFF2-40B4-BE49-F238E27FC236}">
                <a16:creationId xmlns:a16="http://schemas.microsoft.com/office/drawing/2014/main" id="{AC15EB64-86F3-76B1-AB37-7710C10E3C1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6" name="Retângulo 5">
            <a:extLst>
              <a:ext uri="{FF2B5EF4-FFF2-40B4-BE49-F238E27FC236}">
                <a16:creationId xmlns:a16="http://schemas.microsoft.com/office/drawing/2014/main" id="{D5606D58-1D9C-CC98-D482-DF0074625688}"/>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Retângulo 13">
            <a:extLst>
              <a:ext uri="{FF2B5EF4-FFF2-40B4-BE49-F238E27FC236}">
                <a16:creationId xmlns:a16="http://schemas.microsoft.com/office/drawing/2014/main" id="{3AF5D6A4-17C0-6632-45B5-FD0A9426E382}"/>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6" name="Seta: para Baixo 15">
            <a:extLst>
              <a:ext uri="{FF2B5EF4-FFF2-40B4-BE49-F238E27FC236}">
                <a16:creationId xmlns:a16="http://schemas.microsoft.com/office/drawing/2014/main" id="{4D98A3C1-CACF-6ACE-9657-EFBF31362204}"/>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8" name="Retângulo 17">
            <a:extLst>
              <a:ext uri="{FF2B5EF4-FFF2-40B4-BE49-F238E27FC236}">
                <a16:creationId xmlns:a16="http://schemas.microsoft.com/office/drawing/2014/main" id="{A17A9CF5-1BAE-AB77-7748-AD090FAE6E9F}"/>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9" name="Imagem 18">
            <a:extLst>
              <a:ext uri="{FF2B5EF4-FFF2-40B4-BE49-F238E27FC236}">
                <a16:creationId xmlns:a16="http://schemas.microsoft.com/office/drawing/2014/main" id="{D79F6504-CA5A-9C0C-C019-BF34442AADD9}"/>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21" name="Imagem 20">
            <a:extLst>
              <a:ext uri="{FF2B5EF4-FFF2-40B4-BE49-F238E27FC236}">
                <a16:creationId xmlns:a16="http://schemas.microsoft.com/office/drawing/2014/main" id="{2E2DBDE7-2BFA-7577-72F3-AC93CF3E731D}"/>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2" name="Imagem 21">
            <a:extLst>
              <a:ext uri="{FF2B5EF4-FFF2-40B4-BE49-F238E27FC236}">
                <a16:creationId xmlns:a16="http://schemas.microsoft.com/office/drawing/2014/main" id="{96D4D793-CB64-D38D-823C-27344BE5324E}"/>
              </a:ext>
            </a:extLst>
          </p:cNvPr>
          <p:cNvPicPr>
            <a:picLocks noChangeAspect="1"/>
          </p:cNvPicPr>
          <p:nvPr/>
        </p:nvPicPr>
        <p:blipFill>
          <a:blip r:embed="rId5"/>
          <a:stretch>
            <a:fillRect/>
          </a:stretch>
        </p:blipFill>
        <p:spPr>
          <a:xfrm>
            <a:off x="10766665" y="22666"/>
            <a:ext cx="619125" cy="600977"/>
          </a:xfrm>
          <a:prstGeom prst="rect">
            <a:avLst/>
          </a:prstGeom>
        </p:spPr>
      </p:pic>
      <p:sp>
        <p:nvSpPr>
          <p:cNvPr id="23" name="Retângulo 22">
            <a:extLst>
              <a:ext uri="{FF2B5EF4-FFF2-40B4-BE49-F238E27FC236}">
                <a16:creationId xmlns:a16="http://schemas.microsoft.com/office/drawing/2014/main" id="{D7A9A9CC-9090-E241-4F6E-63C1AF685E1C}"/>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51" name="Imagem 50">
            <a:extLst>
              <a:ext uri="{FF2B5EF4-FFF2-40B4-BE49-F238E27FC236}">
                <a16:creationId xmlns:a16="http://schemas.microsoft.com/office/drawing/2014/main" id="{53EDC86B-4D53-2E53-9C6D-A09D40473C0E}"/>
              </a:ext>
            </a:extLst>
          </p:cNvPr>
          <p:cNvPicPr>
            <a:picLocks noChangeAspect="1"/>
          </p:cNvPicPr>
          <p:nvPr/>
        </p:nvPicPr>
        <p:blipFill>
          <a:blip r:embed="rId6"/>
          <a:stretch>
            <a:fillRect/>
          </a:stretch>
        </p:blipFill>
        <p:spPr>
          <a:xfrm>
            <a:off x="0" y="6324600"/>
            <a:ext cx="12192000" cy="533400"/>
          </a:xfrm>
          <a:prstGeom prst="rect">
            <a:avLst/>
          </a:prstGeom>
        </p:spPr>
      </p:pic>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C0172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9538EB43-5C2F-3562-262C-E59008175633}"/>
              </a:ext>
            </a:extLst>
          </p:cNvPr>
          <p:cNvSpPr/>
          <p:nvPr/>
        </p:nvSpPr>
        <p:spPr>
          <a:xfrm>
            <a:off x="4041825" y="2938848"/>
            <a:ext cx="4108349" cy="533400"/>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a:solidFill>
                    <a:schemeClr val="tx1"/>
                  </a:solidFill>
                </a:ln>
                <a:solidFill>
                  <a:schemeClr val="tx1"/>
                </a:solidFill>
              </a:rPr>
              <a:t>data:subject:input</a:t>
            </a:r>
          </a:p>
        </p:txBody>
      </p:sp>
      <p:sp>
        <p:nvSpPr>
          <p:cNvPr id="4" name="Retângulo 3">
            <a:extLst>
              <a:ext uri="{FF2B5EF4-FFF2-40B4-BE49-F238E27FC236}">
                <a16:creationId xmlns:a16="http://schemas.microsoft.com/office/drawing/2014/main" id="{3A7D6E51-0023-C411-4154-02AB3495D4E5}"/>
              </a:ext>
            </a:extLst>
          </p:cNvPr>
          <p:cNvSpPr/>
          <p:nvPr/>
        </p:nvSpPr>
        <p:spPr>
          <a:xfrm>
            <a:off x="4041825" y="3536434"/>
            <a:ext cx="4108349" cy="533400"/>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6" name="Retângulo 5">
            <a:extLst>
              <a:ext uri="{FF2B5EF4-FFF2-40B4-BE49-F238E27FC236}">
                <a16:creationId xmlns:a16="http://schemas.microsoft.com/office/drawing/2014/main" id="{A14719F9-9D42-18A1-7422-BD28ADC6E062}"/>
              </a:ext>
            </a:extLst>
          </p:cNvPr>
          <p:cNvSpPr/>
          <p:nvPr/>
        </p:nvSpPr>
        <p:spPr>
          <a:xfrm>
            <a:off x="4041825" y="4149326"/>
            <a:ext cx="4108349" cy="533400"/>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10" name="Espaço Reservado para Conteúdo 2">
            <a:extLst>
              <a:ext uri="{FF2B5EF4-FFF2-40B4-BE49-F238E27FC236}">
                <a16:creationId xmlns:a16="http://schemas.microsoft.com/office/drawing/2014/main" id="{2659F43D-7DBE-AB4F-0FD8-DC74724E6E53}"/>
              </a:ext>
            </a:extLst>
          </p:cNvPr>
          <p:cNvSpPr txBox="1">
            <a:spLocks/>
          </p:cNvSpPr>
          <p:nvPr/>
        </p:nvSpPr>
        <p:spPr>
          <a:xfrm>
            <a:off x="1937446" y="1806609"/>
            <a:ext cx="10254554"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Notificações</a:t>
            </a:r>
            <a:endParaRPr lang="pt-PT" i="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633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C0172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2" y="6354810"/>
            <a:ext cx="12192000" cy="533400"/>
          </a:xfrm>
          <a:prstGeom prst="rect">
            <a:avLst/>
          </a:prstGeom>
        </p:spPr>
      </p:pic>
      <p:sp>
        <p:nvSpPr>
          <p:cNvPr id="10" name="Espaço Reservado para Conteúdo 2">
            <a:extLst>
              <a:ext uri="{FF2B5EF4-FFF2-40B4-BE49-F238E27FC236}">
                <a16:creationId xmlns:a16="http://schemas.microsoft.com/office/drawing/2014/main" id="{2659F43D-7DBE-AB4F-0FD8-DC74724E6E53}"/>
              </a:ext>
            </a:extLst>
          </p:cNvPr>
          <p:cNvSpPr txBox="1">
            <a:spLocks/>
          </p:cNvSpPr>
          <p:nvPr/>
        </p:nvSpPr>
        <p:spPr>
          <a:xfrm>
            <a:off x="1937446" y="1704204"/>
            <a:ext cx="10254554"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Mensagens</a:t>
            </a:r>
            <a:endParaRPr lang="pt-PT" i="1" dirty="0">
              <a:ln w="0"/>
              <a:solidFill>
                <a:schemeClr val="bg1"/>
              </a:solidFill>
              <a:effectLst>
                <a:outerShdw blurRad="38100" dist="19050" dir="2700000" algn="tl" rotWithShape="0">
                  <a:schemeClr val="dk1">
                    <a:alpha val="40000"/>
                  </a:schemeClr>
                </a:outerShdw>
              </a:effectLst>
            </a:endParaRPr>
          </a:p>
        </p:txBody>
      </p:sp>
      <p:cxnSp>
        <p:nvCxnSpPr>
          <p:cNvPr id="7" name="Conector reto 6">
            <a:extLst>
              <a:ext uri="{FF2B5EF4-FFF2-40B4-BE49-F238E27FC236}">
                <a16:creationId xmlns:a16="http://schemas.microsoft.com/office/drawing/2014/main" id="{A219EA89-849B-856D-06F5-57B46E92F277}"/>
              </a:ext>
            </a:extLst>
          </p:cNvPr>
          <p:cNvCxnSpPr>
            <a:cxnSpLocks/>
          </p:cNvCxnSpPr>
          <p:nvPr/>
        </p:nvCxnSpPr>
        <p:spPr>
          <a:xfrm>
            <a:off x="5342811" y="2418868"/>
            <a:ext cx="0" cy="3666499"/>
          </a:xfrm>
          <a:prstGeom prst="line">
            <a:avLst/>
          </a:prstGeom>
        </p:spPr>
        <p:style>
          <a:lnRef idx="1">
            <a:schemeClr val="accent3"/>
          </a:lnRef>
          <a:fillRef idx="0">
            <a:schemeClr val="accent3"/>
          </a:fillRef>
          <a:effectRef idx="0">
            <a:schemeClr val="accent3"/>
          </a:effectRef>
          <a:fontRef idx="minor">
            <a:schemeClr val="tx1"/>
          </a:fontRef>
        </p:style>
      </p:cxnSp>
      <p:sp>
        <p:nvSpPr>
          <p:cNvPr id="9" name="Retângulo 8">
            <a:extLst>
              <a:ext uri="{FF2B5EF4-FFF2-40B4-BE49-F238E27FC236}">
                <a16:creationId xmlns:a16="http://schemas.microsoft.com/office/drawing/2014/main" id="{954664E1-9DAD-EAC3-D437-223B790725C3}"/>
              </a:ext>
            </a:extLst>
          </p:cNvPr>
          <p:cNvSpPr/>
          <p:nvPr/>
        </p:nvSpPr>
        <p:spPr>
          <a:xfrm>
            <a:off x="3547276" y="2995694"/>
            <a:ext cx="1316474" cy="543371"/>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5" name="Conector reto 14">
            <a:extLst>
              <a:ext uri="{FF2B5EF4-FFF2-40B4-BE49-F238E27FC236}">
                <a16:creationId xmlns:a16="http://schemas.microsoft.com/office/drawing/2014/main" id="{423C8030-2CD1-AC7A-16A0-91E80AE9364E}"/>
              </a:ext>
            </a:extLst>
          </p:cNvPr>
          <p:cNvCxnSpPr>
            <a:cxnSpLocks/>
          </p:cNvCxnSpPr>
          <p:nvPr/>
        </p:nvCxnSpPr>
        <p:spPr>
          <a:xfrm>
            <a:off x="3273924" y="2752236"/>
            <a:ext cx="1874899" cy="0"/>
          </a:xfrm>
          <a:prstGeom prst="line">
            <a:avLst/>
          </a:prstGeom>
        </p:spPr>
        <p:style>
          <a:lnRef idx="1">
            <a:schemeClr val="accent3"/>
          </a:lnRef>
          <a:fillRef idx="0">
            <a:schemeClr val="accent3"/>
          </a:fillRef>
          <a:effectRef idx="0">
            <a:schemeClr val="accent3"/>
          </a:effectRef>
          <a:fontRef idx="minor">
            <a:schemeClr val="tx1"/>
          </a:fontRef>
        </p:style>
      </p:cxnSp>
      <p:sp>
        <p:nvSpPr>
          <p:cNvPr id="17" name="Retângulo 16">
            <a:extLst>
              <a:ext uri="{FF2B5EF4-FFF2-40B4-BE49-F238E27FC236}">
                <a16:creationId xmlns:a16="http://schemas.microsoft.com/office/drawing/2014/main" id="{EA72B7A9-2BC3-711F-7306-311C555B38DD}"/>
              </a:ext>
            </a:extLst>
          </p:cNvPr>
          <p:cNvSpPr/>
          <p:nvPr/>
        </p:nvSpPr>
        <p:spPr>
          <a:xfrm>
            <a:off x="3132110" y="2496242"/>
            <a:ext cx="2146806" cy="221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utilizador</a:t>
            </a:r>
          </a:p>
        </p:txBody>
      </p:sp>
      <p:sp>
        <p:nvSpPr>
          <p:cNvPr id="19" name="Retângulo 18">
            <a:extLst>
              <a:ext uri="{FF2B5EF4-FFF2-40B4-BE49-F238E27FC236}">
                <a16:creationId xmlns:a16="http://schemas.microsoft.com/office/drawing/2014/main" id="{207A3CDF-0670-F187-8939-1803E94C3754}"/>
              </a:ext>
            </a:extLst>
          </p:cNvPr>
          <p:cNvSpPr/>
          <p:nvPr/>
        </p:nvSpPr>
        <p:spPr>
          <a:xfrm>
            <a:off x="3547276" y="3622382"/>
            <a:ext cx="1316474" cy="5376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B</a:t>
            </a:r>
          </a:p>
        </p:txBody>
      </p:sp>
      <p:sp>
        <p:nvSpPr>
          <p:cNvPr id="22" name="Retângulo 21">
            <a:extLst>
              <a:ext uri="{FF2B5EF4-FFF2-40B4-BE49-F238E27FC236}">
                <a16:creationId xmlns:a16="http://schemas.microsoft.com/office/drawing/2014/main" id="{EFB451E0-763B-675B-386D-F28205FDF4C9}"/>
              </a:ext>
            </a:extLst>
          </p:cNvPr>
          <p:cNvSpPr/>
          <p:nvPr/>
        </p:nvSpPr>
        <p:spPr>
          <a:xfrm>
            <a:off x="5812387" y="2490948"/>
            <a:ext cx="2741797" cy="310644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930572D0-BA7F-2C20-5FB3-C30E38259EA4}"/>
              </a:ext>
            </a:extLst>
          </p:cNvPr>
          <p:cNvSpPr/>
          <p:nvPr/>
        </p:nvSpPr>
        <p:spPr>
          <a:xfrm>
            <a:off x="7337156" y="4577152"/>
            <a:ext cx="1122116" cy="34382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4" name="Retângulo 23">
            <a:extLst>
              <a:ext uri="{FF2B5EF4-FFF2-40B4-BE49-F238E27FC236}">
                <a16:creationId xmlns:a16="http://schemas.microsoft.com/office/drawing/2014/main" id="{41947A7A-DA00-06CC-469D-038CAF1A6F51}"/>
              </a:ext>
            </a:extLst>
          </p:cNvPr>
          <p:cNvSpPr/>
          <p:nvPr/>
        </p:nvSpPr>
        <p:spPr>
          <a:xfrm>
            <a:off x="5939006" y="5110878"/>
            <a:ext cx="1122116" cy="34382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6" name="Retângulo 25">
            <a:extLst>
              <a:ext uri="{FF2B5EF4-FFF2-40B4-BE49-F238E27FC236}">
                <a16:creationId xmlns:a16="http://schemas.microsoft.com/office/drawing/2014/main" id="{95074306-62A8-0679-A8DC-6031B95DD16C}"/>
              </a:ext>
            </a:extLst>
          </p:cNvPr>
          <p:cNvSpPr/>
          <p:nvPr/>
        </p:nvSpPr>
        <p:spPr>
          <a:xfrm>
            <a:off x="5812387" y="5655843"/>
            <a:ext cx="2741796" cy="429524"/>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mensagem </a:t>
            </a:r>
          </a:p>
        </p:txBody>
      </p:sp>
      <p:sp>
        <p:nvSpPr>
          <p:cNvPr id="27" name="Seta: para a Direita 26">
            <a:extLst>
              <a:ext uri="{FF2B5EF4-FFF2-40B4-BE49-F238E27FC236}">
                <a16:creationId xmlns:a16="http://schemas.microsoft.com/office/drawing/2014/main" id="{76A0AAD0-B749-8133-1A6E-B124FB659801}"/>
              </a:ext>
            </a:extLst>
          </p:cNvPr>
          <p:cNvSpPr/>
          <p:nvPr/>
        </p:nvSpPr>
        <p:spPr>
          <a:xfrm>
            <a:off x="8170962" y="5762988"/>
            <a:ext cx="288310" cy="20769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07483429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1313</Words>
  <Application>Microsoft Office PowerPoint</Application>
  <PresentationFormat>Widescreen</PresentationFormat>
  <Paragraphs>556</Paragraphs>
  <Slides>24</Slides>
  <Notes>23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Arial Black</vt:lpstr>
      <vt:lpstr>Britannic Bold</vt:lpstr>
      <vt:lpstr>BryantProRegular</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EXEC - Rodrigo Ferreira</cp:lastModifiedBy>
  <cp:revision>29</cp:revision>
  <dcterms:created xsi:type="dcterms:W3CDTF">2023-05-16T08:26:33Z</dcterms:created>
  <dcterms:modified xsi:type="dcterms:W3CDTF">2023-05-29T16:24:20Z</dcterms:modified>
</cp:coreProperties>
</file>