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7" r:id="rId3"/>
    <p:sldId id="258" r:id="rId4"/>
    <p:sldId id="282" r:id="rId5"/>
    <p:sldId id="283" r:id="rId6"/>
    <p:sldId id="261" r:id="rId7"/>
    <p:sldId id="298" r:id="rId8"/>
    <p:sldId id="299" r:id="rId9"/>
    <p:sldId id="300" r:id="rId10"/>
    <p:sldId id="301" r:id="rId11"/>
    <p:sldId id="302" r:id="rId12"/>
    <p:sldId id="303" r:id="rId13"/>
    <p:sldId id="285" r:id="rId14"/>
    <p:sldId id="264" r:id="rId15"/>
    <p:sldId id="26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embeddedFontLst>
    <p:embeddedFont>
      <p:font typeface="Arial Black" panose="020B0A04020102020204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A40"/>
    <a:srgbClr val="C00000"/>
    <a:srgbClr val="813737"/>
    <a:srgbClr val="6C757D"/>
    <a:srgbClr val="C01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CCD3E-833C-40C7-B6BA-663A89EBEF0D}">
  <a:tblStyle styleId="{E50CCD3E-833C-40C7-B6BA-663A89EBEF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Pagina Inicial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04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305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41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10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26" name="Google Shape;2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47" name="Google Shape;24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82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98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100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09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Registo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71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764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28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272" name="Google Shape;2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60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718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770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523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PT"/>
              <a:t>Utilizador Padrao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/>
              <a:t>Class badge para colocar o numro de notificaçoes não lidas e mensangens</a:t>
            </a:r>
            <a:endParaRPr u="none"/>
          </a:p>
        </p:txBody>
      </p:sp>
      <p:sp>
        <p:nvSpPr>
          <p:cNvPr id="313" name="Google Shape;31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1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Esqueceu-se da Password</a:t>
            </a:r>
            <a:endParaRPr dirty="0"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2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93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No perfil, o utilizador tem acesso à sua informação pessoal, biografia,  as suas skills, interesses e projectos em que participou.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Utilizador Padrão pode editar o seu perfil, para efectuar a edição deve carregar no botão editar perfil.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Quando carregas no editar perfil vais para esta página.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Quanco carregas no  botão cancelar voltas ao perfil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u="none" dirty="0"/>
              <a:t>Quando carregas no botão Guardar, a edição é concluida.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98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89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u="none" dirty="0"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39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0"/>
            <a:ext cx="12192000" cy="919633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i="0" u="none" strike="noStrike" cap="non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Laboratório de Inovação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1305219" y="102883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 dirty="0"/>
          </a:p>
        </p:txBody>
      </p:sp>
      <p:sp>
        <p:nvSpPr>
          <p:cNvPr id="100" name="Google Shape;100;p13"/>
          <p:cNvSpPr/>
          <p:nvPr/>
        </p:nvSpPr>
        <p:spPr>
          <a:xfrm>
            <a:off x="11670979" y="161654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305219" y="497467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E72EC-44CE-9308-AA2A-7BCAE4B736FC}"/>
              </a:ext>
            </a:extLst>
          </p:cNvPr>
          <p:cNvSpPr/>
          <p:nvPr/>
        </p:nvSpPr>
        <p:spPr>
          <a:xfrm>
            <a:off x="16276" y="953751"/>
            <a:ext cx="12159448" cy="593836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147E68-5469-787B-C1F6-062A53C41564}"/>
              </a:ext>
            </a:extLst>
          </p:cNvPr>
          <p:cNvSpPr txBox="1"/>
          <p:nvPr/>
        </p:nvSpPr>
        <p:spPr>
          <a:xfrm>
            <a:off x="2622612" y="647295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  <a:latin typeface="Federo"/>
                <a:ea typeface="Federo"/>
                <a:cs typeface="Federo"/>
                <a:sym typeface="Federo"/>
              </a:rPr>
              <a:t>AOR-</a:t>
            </a:r>
            <a:r>
              <a:rPr lang="pt-PT" b="1" dirty="0">
                <a:solidFill>
                  <a:schemeClr val="bg1"/>
                </a:solidFill>
                <a:latin typeface="Federo"/>
                <a:sym typeface="Federo"/>
              </a:rPr>
              <a:t>2023</a:t>
            </a:r>
          </a:p>
        </p:txBody>
      </p:sp>
      <p:pic>
        <p:nvPicPr>
          <p:cNvPr id="8" name="Google Shape;96;p13">
            <a:extLst>
              <a:ext uri="{FF2B5EF4-FFF2-40B4-BE49-F238E27FC236}">
                <a16:creationId xmlns:a16="http://schemas.microsoft.com/office/drawing/2014/main" id="{32B6210D-C411-8492-F637-C38CE55D2F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459" y="2142949"/>
            <a:ext cx="3112603" cy="28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389FA1-3B32-89D5-50B9-85F95C55CF5F}"/>
              </a:ext>
            </a:extLst>
          </p:cNvPr>
          <p:cNvSpPr/>
          <p:nvPr/>
        </p:nvSpPr>
        <p:spPr>
          <a:xfrm>
            <a:off x="7406688" y="2175005"/>
            <a:ext cx="2620883" cy="2862624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4AA046E-89EE-EC27-066B-A46D099987C2}"/>
              </a:ext>
            </a:extLst>
          </p:cNvPr>
          <p:cNvSpPr/>
          <p:nvPr/>
        </p:nvSpPr>
        <p:spPr>
          <a:xfrm>
            <a:off x="7742621" y="2501013"/>
            <a:ext cx="1949020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584D67B-9000-7084-14A5-476658C501C8}"/>
              </a:ext>
            </a:extLst>
          </p:cNvPr>
          <p:cNvSpPr/>
          <p:nvPr/>
        </p:nvSpPr>
        <p:spPr>
          <a:xfrm>
            <a:off x="7742620" y="3080551"/>
            <a:ext cx="1949020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Password*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BCA1EF-8699-8923-2871-EDA29CC65673}"/>
              </a:ext>
            </a:extLst>
          </p:cNvPr>
          <p:cNvSpPr/>
          <p:nvPr/>
        </p:nvSpPr>
        <p:spPr>
          <a:xfrm>
            <a:off x="7643674" y="3517601"/>
            <a:ext cx="2047966" cy="221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u="sng" dirty="0">
                <a:solidFill>
                  <a:srgbClr val="343A40"/>
                </a:solidFill>
              </a:rPr>
              <a:t>Esquece a sua password?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EB54748-DE84-285E-A64C-061313E38A87}"/>
              </a:ext>
            </a:extLst>
          </p:cNvPr>
          <p:cNvSpPr/>
          <p:nvPr/>
        </p:nvSpPr>
        <p:spPr>
          <a:xfrm>
            <a:off x="7816691" y="3915052"/>
            <a:ext cx="1800875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EF01DFD-AF8A-907A-2A8A-74B6512FAA76}"/>
              </a:ext>
            </a:extLst>
          </p:cNvPr>
          <p:cNvSpPr/>
          <p:nvPr/>
        </p:nvSpPr>
        <p:spPr>
          <a:xfrm>
            <a:off x="7824826" y="4404422"/>
            <a:ext cx="1800875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080260" y="-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17909" y="1074950"/>
            <a:ext cx="269096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455091" y="1423282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454188" y="1931734"/>
            <a:ext cx="978568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E5ECB40-6D3F-FA4D-D7D1-585E5902EB0F}"/>
              </a:ext>
            </a:extLst>
          </p:cNvPr>
          <p:cNvSpPr/>
          <p:nvPr/>
        </p:nvSpPr>
        <p:spPr>
          <a:xfrm>
            <a:off x="3786378" y="1937887"/>
            <a:ext cx="978567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6D9B0BD-4A08-395D-C19E-E356CA03DCBF}"/>
              </a:ext>
            </a:extLst>
          </p:cNvPr>
          <p:cNvSpPr/>
          <p:nvPr/>
        </p:nvSpPr>
        <p:spPr>
          <a:xfrm>
            <a:off x="2821482" y="2284287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Membros</a:t>
            </a:r>
          </a:p>
        </p:txBody>
      </p:sp>
      <p:sp>
        <p:nvSpPr>
          <p:cNvPr id="32" name="Fluxograma: Mesclar 31">
            <a:extLst>
              <a:ext uri="{FF2B5EF4-FFF2-40B4-BE49-F238E27FC236}">
                <a16:creationId xmlns:a16="http://schemas.microsoft.com/office/drawing/2014/main" id="{D05BEFFB-5EA2-223C-B839-02F4F9BF222E}"/>
              </a:ext>
            </a:extLst>
          </p:cNvPr>
          <p:cNvSpPr/>
          <p:nvPr/>
        </p:nvSpPr>
        <p:spPr>
          <a:xfrm>
            <a:off x="3845836" y="2337456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790369" y="2716679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01B3C9-5272-C872-4FB7-3AFCF4ABA9EE}"/>
              </a:ext>
            </a:extLst>
          </p:cNvPr>
          <p:cNvSpPr/>
          <p:nvPr/>
        </p:nvSpPr>
        <p:spPr>
          <a:xfrm>
            <a:off x="5348249" y="1165444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782507" y="1074950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493D91-6AC3-635F-42B7-21E0B0A14E04}"/>
              </a:ext>
            </a:extLst>
          </p:cNvPr>
          <p:cNvSpPr/>
          <p:nvPr/>
        </p:nvSpPr>
        <p:spPr>
          <a:xfrm>
            <a:off x="5563181" y="1344400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Descrição do Projeto*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972653" y="1271029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Recursos do Projeto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5F281EA-FF8B-F9E1-99C5-08EC24C3C37A}"/>
              </a:ext>
            </a:extLst>
          </p:cNvPr>
          <p:cNvSpPr/>
          <p:nvPr/>
        </p:nvSpPr>
        <p:spPr>
          <a:xfrm>
            <a:off x="3276624" y="3769456"/>
            <a:ext cx="3246335" cy="2163162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3B54895-A43B-D448-F129-39E27029D5C5}"/>
              </a:ext>
            </a:extLst>
          </p:cNvPr>
          <p:cNvSpPr/>
          <p:nvPr/>
        </p:nvSpPr>
        <p:spPr>
          <a:xfrm>
            <a:off x="3531318" y="4007705"/>
            <a:ext cx="2602467" cy="330206"/>
          </a:xfrm>
          <a:prstGeom prst="roundRect">
            <a:avLst>
              <a:gd name="adj" fmla="val 4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Palavra Chave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F65BFAF-9A7D-0915-947F-3BD5F7545C49}"/>
              </a:ext>
            </a:extLst>
          </p:cNvPr>
          <p:cNvSpPr/>
          <p:nvPr/>
        </p:nvSpPr>
        <p:spPr>
          <a:xfrm>
            <a:off x="7969541" y="3667248"/>
            <a:ext cx="3003836" cy="2499305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18F03E6-3F37-F507-C943-24F085EBF735}"/>
              </a:ext>
            </a:extLst>
          </p:cNvPr>
          <p:cNvSpPr/>
          <p:nvPr/>
        </p:nvSpPr>
        <p:spPr>
          <a:xfrm>
            <a:off x="8212248" y="3976325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A0B9440-102F-D90B-362E-ADBFA53030B3}"/>
              </a:ext>
            </a:extLst>
          </p:cNvPr>
          <p:cNvSpPr/>
          <p:nvPr/>
        </p:nvSpPr>
        <p:spPr>
          <a:xfrm>
            <a:off x="8195968" y="4371542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2056B88-15B4-49B9-8121-24CD24761091}"/>
              </a:ext>
            </a:extLst>
          </p:cNvPr>
          <p:cNvSpPr/>
          <p:nvPr/>
        </p:nvSpPr>
        <p:spPr>
          <a:xfrm>
            <a:off x="9499283" y="4371542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51" name="Fluxograma: Mesclar 50">
            <a:extLst>
              <a:ext uri="{FF2B5EF4-FFF2-40B4-BE49-F238E27FC236}">
                <a16:creationId xmlns:a16="http://schemas.microsoft.com/office/drawing/2014/main" id="{3D0D8F6B-71DA-07E2-F15F-8E5B9564479C}"/>
              </a:ext>
            </a:extLst>
          </p:cNvPr>
          <p:cNvSpPr/>
          <p:nvPr/>
        </p:nvSpPr>
        <p:spPr>
          <a:xfrm>
            <a:off x="10089628" y="4425605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7D4C33A-D7B2-F941-F9B7-BB837784BE0F}"/>
              </a:ext>
            </a:extLst>
          </p:cNvPr>
          <p:cNvSpPr/>
          <p:nvPr/>
        </p:nvSpPr>
        <p:spPr>
          <a:xfrm>
            <a:off x="10378196" y="4343552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17F2C1C-C6BC-5F1A-2AAA-A465241F27FD}"/>
              </a:ext>
            </a:extLst>
          </p:cNvPr>
          <p:cNvSpPr/>
          <p:nvPr/>
        </p:nvSpPr>
        <p:spPr>
          <a:xfrm>
            <a:off x="8280118" y="4689607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211E307-79EB-89C5-500A-1A9B24882B96}"/>
              </a:ext>
            </a:extLst>
          </p:cNvPr>
          <p:cNvSpPr/>
          <p:nvPr/>
        </p:nvSpPr>
        <p:spPr>
          <a:xfrm>
            <a:off x="8280118" y="5043009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9A4B9EC-46B2-CC84-BEDA-CA2E106D2AFA}"/>
              </a:ext>
            </a:extLst>
          </p:cNvPr>
          <p:cNvSpPr/>
          <p:nvPr/>
        </p:nvSpPr>
        <p:spPr>
          <a:xfrm>
            <a:off x="8268100" y="5402553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7A29C96-CB2D-CFFE-0F7E-EB3B9D72E09F}"/>
              </a:ext>
            </a:extLst>
          </p:cNvPr>
          <p:cNvSpPr/>
          <p:nvPr/>
        </p:nvSpPr>
        <p:spPr>
          <a:xfrm>
            <a:off x="8280118" y="5770485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13FA68D-0EEA-4DC7-A7C0-B684CAE252E1}"/>
              </a:ext>
            </a:extLst>
          </p:cNvPr>
          <p:cNvSpPr/>
          <p:nvPr/>
        </p:nvSpPr>
        <p:spPr>
          <a:xfrm>
            <a:off x="3870286" y="4527639"/>
            <a:ext cx="1952016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Palavra chave 1      X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F7CC842-4790-1A47-DEF9-A766D2171CF4}"/>
              </a:ext>
            </a:extLst>
          </p:cNvPr>
          <p:cNvSpPr/>
          <p:nvPr/>
        </p:nvSpPr>
        <p:spPr>
          <a:xfrm>
            <a:off x="3870286" y="4916900"/>
            <a:ext cx="1952016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Palavra chave 2     X</a:t>
            </a:r>
          </a:p>
        </p:txBody>
      </p:sp>
    </p:spTree>
    <p:extLst>
      <p:ext uri="{BB962C8B-B14F-4D97-AF65-F5344CB8AC3E}">
        <p14:creationId xmlns:p14="http://schemas.microsoft.com/office/powerpoint/2010/main" val="20361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17236" y="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17909" y="1074950"/>
            <a:ext cx="2690966" cy="259229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455091" y="1423282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454188" y="1931734"/>
            <a:ext cx="978568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E5ECB40-6D3F-FA4D-D7D1-585E5902EB0F}"/>
              </a:ext>
            </a:extLst>
          </p:cNvPr>
          <p:cNvSpPr/>
          <p:nvPr/>
        </p:nvSpPr>
        <p:spPr>
          <a:xfrm>
            <a:off x="3786378" y="1937887"/>
            <a:ext cx="978567" cy="2029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Estado</a:t>
            </a:r>
          </a:p>
        </p:txBody>
      </p:sp>
      <p:sp>
        <p:nvSpPr>
          <p:cNvPr id="32" name="Fluxograma: Mesclar 31">
            <a:extLst>
              <a:ext uri="{FF2B5EF4-FFF2-40B4-BE49-F238E27FC236}">
                <a16:creationId xmlns:a16="http://schemas.microsoft.com/office/drawing/2014/main" id="{D05BEFFB-5EA2-223C-B839-02F4F9BF222E}"/>
              </a:ext>
            </a:extLst>
          </p:cNvPr>
          <p:cNvSpPr/>
          <p:nvPr/>
        </p:nvSpPr>
        <p:spPr>
          <a:xfrm>
            <a:off x="4597043" y="1979674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790369" y="2716679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01B3C9-5272-C872-4FB7-3AFCF4ABA9EE}"/>
              </a:ext>
            </a:extLst>
          </p:cNvPr>
          <p:cNvSpPr/>
          <p:nvPr/>
        </p:nvSpPr>
        <p:spPr>
          <a:xfrm>
            <a:off x="5348249" y="1165444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782507" y="1074950"/>
            <a:ext cx="3003836" cy="235405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493D91-6AC3-635F-42B7-21E0B0A14E04}"/>
              </a:ext>
            </a:extLst>
          </p:cNvPr>
          <p:cNvSpPr/>
          <p:nvPr/>
        </p:nvSpPr>
        <p:spPr>
          <a:xfrm>
            <a:off x="5563181" y="1344400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Descrição do Projeto*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972653" y="1271029"/>
            <a:ext cx="2602467" cy="1907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Recursos do Projeto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5F281EA-FF8B-F9E1-99C5-08EC24C3C37A}"/>
              </a:ext>
            </a:extLst>
          </p:cNvPr>
          <p:cNvSpPr/>
          <p:nvPr/>
        </p:nvSpPr>
        <p:spPr>
          <a:xfrm>
            <a:off x="3276624" y="3769456"/>
            <a:ext cx="3246335" cy="2163162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3B54895-A43B-D448-F129-39E27029D5C5}"/>
              </a:ext>
            </a:extLst>
          </p:cNvPr>
          <p:cNvSpPr/>
          <p:nvPr/>
        </p:nvSpPr>
        <p:spPr>
          <a:xfrm>
            <a:off x="3531318" y="4007705"/>
            <a:ext cx="2602467" cy="330206"/>
          </a:xfrm>
          <a:prstGeom prst="roundRect">
            <a:avLst>
              <a:gd name="adj" fmla="val 4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Palavra Chave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F65BFAF-9A7D-0915-947F-3BD5F7545C49}"/>
              </a:ext>
            </a:extLst>
          </p:cNvPr>
          <p:cNvSpPr/>
          <p:nvPr/>
        </p:nvSpPr>
        <p:spPr>
          <a:xfrm>
            <a:off x="7969541" y="3667248"/>
            <a:ext cx="3003836" cy="2499305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18F03E6-3F37-F507-C943-24F085EBF735}"/>
              </a:ext>
            </a:extLst>
          </p:cNvPr>
          <p:cNvSpPr/>
          <p:nvPr/>
        </p:nvSpPr>
        <p:spPr>
          <a:xfrm>
            <a:off x="8212248" y="3976325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A0B9440-102F-D90B-362E-ADBFA53030B3}"/>
              </a:ext>
            </a:extLst>
          </p:cNvPr>
          <p:cNvSpPr/>
          <p:nvPr/>
        </p:nvSpPr>
        <p:spPr>
          <a:xfrm>
            <a:off x="8195968" y="4371542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2056B88-15B4-49B9-8121-24CD24761091}"/>
              </a:ext>
            </a:extLst>
          </p:cNvPr>
          <p:cNvSpPr/>
          <p:nvPr/>
        </p:nvSpPr>
        <p:spPr>
          <a:xfrm>
            <a:off x="9499283" y="4371542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51" name="Fluxograma: Mesclar 50">
            <a:extLst>
              <a:ext uri="{FF2B5EF4-FFF2-40B4-BE49-F238E27FC236}">
                <a16:creationId xmlns:a16="http://schemas.microsoft.com/office/drawing/2014/main" id="{3D0D8F6B-71DA-07E2-F15F-8E5B9564479C}"/>
              </a:ext>
            </a:extLst>
          </p:cNvPr>
          <p:cNvSpPr/>
          <p:nvPr/>
        </p:nvSpPr>
        <p:spPr>
          <a:xfrm>
            <a:off x="10089628" y="4425605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7D4C33A-D7B2-F941-F9B7-BB837784BE0F}"/>
              </a:ext>
            </a:extLst>
          </p:cNvPr>
          <p:cNvSpPr/>
          <p:nvPr/>
        </p:nvSpPr>
        <p:spPr>
          <a:xfrm>
            <a:off x="10378196" y="4343552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17F2C1C-C6BC-5F1A-2AAA-A465241F27FD}"/>
              </a:ext>
            </a:extLst>
          </p:cNvPr>
          <p:cNvSpPr/>
          <p:nvPr/>
        </p:nvSpPr>
        <p:spPr>
          <a:xfrm>
            <a:off x="8280118" y="4689607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211E307-79EB-89C5-500A-1A9B24882B96}"/>
              </a:ext>
            </a:extLst>
          </p:cNvPr>
          <p:cNvSpPr/>
          <p:nvPr/>
        </p:nvSpPr>
        <p:spPr>
          <a:xfrm>
            <a:off x="8280118" y="5043009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9A4B9EC-46B2-CC84-BEDA-CA2E106D2AFA}"/>
              </a:ext>
            </a:extLst>
          </p:cNvPr>
          <p:cNvSpPr/>
          <p:nvPr/>
        </p:nvSpPr>
        <p:spPr>
          <a:xfrm>
            <a:off x="8268100" y="5402553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7A29C96-CB2D-CFFE-0F7E-EB3B9D72E09F}"/>
              </a:ext>
            </a:extLst>
          </p:cNvPr>
          <p:cNvSpPr/>
          <p:nvPr/>
        </p:nvSpPr>
        <p:spPr>
          <a:xfrm>
            <a:off x="8280118" y="5770485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7" name="Fluxograma: Mesclar 6">
            <a:extLst>
              <a:ext uri="{FF2B5EF4-FFF2-40B4-BE49-F238E27FC236}">
                <a16:creationId xmlns:a16="http://schemas.microsoft.com/office/drawing/2014/main" id="{8079919E-E2BF-DEA2-974B-D54DDD845434}"/>
              </a:ext>
            </a:extLst>
          </p:cNvPr>
          <p:cNvSpPr/>
          <p:nvPr/>
        </p:nvSpPr>
        <p:spPr>
          <a:xfrm>
            <a:off x="3238543" y="1979674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CA937D1-2822-8460-B22C-9C03BD94246E}"/>
              </a:ext>
            </a:extLst>
          </p:cNvPr>
          <p:cNvSpPr/>
          <p:nvPr/>
        </p:nvSpPr>
        <p:spPr>
          <a:xfrm>
            <a:off x="2421409" y="2273833"/>
            <a:ext cx="230985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Numero maximo de membros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45671D0-F47B-B63A-E73D-6CDDD8140B69}"/>
              </a:ext>
            </a:extLst>
          </p:cNvPr>
          <p:cNvSpPr/>
          <p:nvPr/>
        </p:nvSpPr>
        <p:spPr>
          <a:xfrm>
            <a:off x="2771900" y="3154544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67389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17236" y="10391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Dados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391879" y="1723430"/>
            <a:ext cx="5445160" cy="170557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699854" y="2110133"/>
            <a:ext cx="4888101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tx1"/>
                </a:solidFill>
              </a:rPr>
              <a:t>Nome do Projeto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C4ADDAA-5D83-085E-7194-F17F31D87422}"/>
              </a:ext>
            </a:extLst>
          </p:cNvPr>
          <p:cNvSpPr/>
          <p:nvPr/>
        </p:nvSpPr>
        <p:spPr>
          <a:xfrm>
            <a:off x="3594792" y="462691"/>
            <a:ext cx="1414083" cy="443282"/>
          </a:xfrm>
          <a:prstGeom prst="roundRect">
            <a:avLst/>
          </a:prstGeom>
          <a:solidFill>
            <a:srgbClr val="8137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Convidar membros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F5CD4F6-2B79-31DB-9A9A-85C5554D58E3}"/>
              </a:ext>
            </a:extLst>
          </p:cNvPr>
          <p:cNvSpPr/>
          <p:nvPr/>
        </p:nvSpPr>
        <p:spPr>
          <a:xfrm>
            <a:off x="5008874" y="465134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Plano do Projeto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FCBBDD5-73C4-764F-9393-512EC2B8A9DD}"/>
              </a:ext>
            </a:extLst>
          </p:cNvPr>
          <p:cNvSpPr/>
          <p:nvPr/>
        </p:nvSpPr>
        <p:spPr>
          <a:xfrm>
            <a:off x="6422956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7C9A324-56B3-A619-270D-C40D4E690949}"/>
              </a:ext>
            </a:extLst>
          </p:cNvPr>
          <p:cNvSpPr/>
          <p:nvPr/>
        </p:nvSpPr>
        <p:spPr>
          <a:xfrm>
            <a:off x="7866833" y="457836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Histórico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D6746B-325D-6A4C-3169-AC728EE63E60}"/>
              </a:ext>
            </a:extLst>
          </p:cNvPr>
          <p:cNvSpPr/>
          <p:nvPr/>
        </p:nvSpPr>
        <p:spPr>
          <a:xfrm>
            <a:off x="2605037" y="2670953"/>
            <a:ext cx="498291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Convidar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B33004D-AB32-5B19-11E6-5DC730629765}"/>
              </a:ext>
            </a:extLst>
          </p:cNvPr>
          <p:cNvSpPr/>
          <p:nvPr/>
        </p:nvSpPr>
        <p:spPr>
          <a:xfrm>
            <a:off x="8572846" y="1723430"/>
            <a:ext cx="3003836" cy="170556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1CE3FBC-F64A-5502-072C-1EAE5EF0A162}"/>
              </a:ext>
            </a:extLst>
          </p:cNvPr>
          <p:cNvSpPr/>
          <p:nvPr/>
        </p:nvSpPr>
        <p:spPr>
          <a:xfrm>
            <a:off x="8762992" y="1919510"/>
            <a:ext cx="2602467" cy="324506"/>
          </a:xfrm>
          <a:prstGeom prst="roundRect">
            <a:avLst>
              <a:gd name="adj" fmla="val 339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Membros do Projeto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11C7C58-79B9-48FB-89F6-F23CD13AF1C1}"/>
              </a:ext>
            </a:extLst>
          </p:cNvPr>
          <p:cNvSpPr/>
          <p:nvPr/>
        </p:nvSpPr>
        <p:spPr>
          <a:xfrm>
            <a:off x="9013371" y="2377899"/>
            <a:ext cx="2230017" cy="421285"/>
          </a:xfrm>
          <a:prstGeom prst="roundRect">
            <a:avLst>
              <a:gd name="adj" fmla="val 388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Rodrigo Ferreira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F73F4EC9-6EE6-E96D-A968-E23AF414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06" y="2460931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7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"/>
          <p:cNvSpPr/>
          <p:nvPr/>
        </p:nvSpPr>
        <p:spPr>
          <a:xfrm>
            <a:off x="2051834" y="744009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665879" y="846418"/>
            <a:ext cx="4996821" cy="17819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Google Shape;328;p24"/>
          <p:cNvSpPr/>
          <p:nvPr/>
        </p:nvSpPr>
        <p:spPr>
          <a:xfrm>
            <a:off x="2948142" y="1192828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1" name="Google Shape;331;p24"/>
          <p:cNvSpPr/>
          <p:nvPr/>
        </p:nvSpPr>
        <p:spPr>
          <a:xfrm>
            <a:off x="5179622" y="1201521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22" name="Google Shape;330;p24"/>
          <p:cNvSpPr/>
          <p:nvPr/>
        </p:nvSpPr>
        <p:spPr>
          <a:xfrm>
            <a:off x="5229090" y="1869631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23" name="Seta para baixo 22"/>
          <p:cNvSpPr/>
          <p:nvPr/>
        </p:nvSpPr>
        <p:spPr>
          <a:xfrm>
            <a:off x="7145428" y="1941192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Google Shape;329;p24"/>
          <p:cNvSpPr/>
          <p:nvPr/>
        </p:nvSpPr>
        <p:spPr>
          <a:xfrm>
            <a:off x="2918885" y="1869631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5" name="Retângulo arredondado 24"/>
          <p:cNvSpPr/>
          <p:nvPr/>
        </p:nvSpPr>
        <p:spPr>
          <a:xfrm>
            <a:off x="2673371" y="2807681"/>
            <a:ext cx="4981489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Google Shape;330;p24"/>
          <p:cNvSpPr/>
          <p:nvPr/>
        </p:nvSpPr>
        <p:spPr>
          <a:xfrm>
            <a:off x="2911045" y="306705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7" name="Google Shape;330;p24"/>
          <p:cNvSpPr/>
          <p:nvPr/>
        </p:nvSpPr>
        <p:spPr>
          <a:xfrm>
            <a:off x="2940302" y="3653739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8" name="Google Shape;330;p24"/>
          <p:cNvSpPr/>
          <p:nvPr/>
        </p:nvSpPr>
        <p:spPr>
          <a:xfrm>
            <a:off x="5345751" y="3671518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9" name="Google Shape;330;p24"/>
          <p:cNvSpPr/>
          <p:nvPr/>
        </p:nvSpPr>
        <p:spPr>
          <a:xfrm>
            <a:off x="5286313" y="30775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" name="Retângulo arredondado 24">
            <a:extLst>
              <a:ext uri="{FF2B5EF4-FFF2-40B4-BE49-F238E27FC236}">
                <a16:creationId xmlns:a16="http://schemas.microsoft.com/office/drawing/2014/main" id="{860D31EF-3ED2-6DEA-2D52-9529DC39F63A}"/>
              </a:ext>
            </a:extLst>
          </p:cNvPr>
          <p:cNvSpPr/>
          <p:nvPr/>
        </p:nvSpPr>
        <p:spPr>
          <a:xfrm>
            <a:off x="2696007" y="4560074"/>
            <a:ext cx="4966693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30;p24">
            <a:extLst>
              <a:ext uri="{FF2B5EF4-FFF2-40B4-BE49-F238E27FC236}">
                <a16:creationId xmlns:a16="http://schemas.microsoft.com/office/drawing/2014/main" id="{ED6E3392-4338-0C01-BA3C-96C5FBDA5230}"/>
              </a:ext>
            </a:extLst>
          </p:cNvPr>
          <p:cNvSpPr/>
          <p:nvPr/>
        </p:nvSpPr>
        <p:spPr>
          <a:xfrm>
            <a:off x="2853823" y="474730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5" name="Google Shape;330;p24">
            <a:extLst>
              <a:ext uri="{FF2B5EF4-FFF2-40B4-BE49-F238E27FC236}">
                <a16:creationId xmlns:a16="http://schemas.microsoft.com/office/drawing/2014/main" id="{34495C6C-2A86-93CC-4D10-F953AF24CC78}"/>
              </a:ext>
            </a:extLst>
          </p:cNvPr>
          <p:cNvSpPr/>
          <p:nvPr/>
        </p:nvSpPr>
        <p:spPr>
          <a:xfrm>
            <a:off x="2883080" y="533398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30;p24">
            <a:extLst>
              <a:ext uri="{FF2B5EF4-FFF2-40B4-BE49-F238E27FC236}">
                <a16:creationId xmlns:a16="http://schemas.microsoft.com/office/drawing/2014/main" id="{1B9FD7C6-2BD9-A212-2B86-4186C64618FD}"/>
              </a:ext>
            </a:extLst>
          </p:cNvPr>
          <p:cNvSpPr/>
          <p:nvPr/>
        </p:nvSpPr>
        <p:spPr>
          <a:xfrm>
            <a:off x="5288529" y="53517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30;p24">
            <a:extLst>
              <a:ext uri="{FF2B5EF4-FFF2-40B4-BE49-F238E27FC236}">
                <a16:creationId xmlns:a16="http://schemas.microsoft.com/office/drawing/2014/main" id="{1DB84AC9-C439-3524-042F-387DDB8DCDD0}"/>
              </a:ext>
            </a:extLst>
          </p:cNvPr>
          <p:cNvSpPr/>
          <p:nvPr/>
        </p:nvSpPr>
        <p:spPr>
          <a:xfrm>
            <a:off x="5229091" y="475781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54F593-5C4B-E808-97A8-8A07E02F0E75}"/>
              </a:ext>
            </a:extLst>
          </p:cNvPr>
          <p:cNvSpPr/>
          <p:nvPr/>
        </p:nvSpPr>
        <p:spPr>
          <a:xfrm>
            <a:off x="8194089" y="926792"/>
            <a:ext cx="3639845" cy="5468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84CE69E-5E53-D989-09C6-8CC8706CB479}"/>
              </a:ext>
            </a:extLst>
          </p:cNvPr>
          <p:cNvSpPr/>
          <p:nvPr/>
        </p:nvSpPr>
        <p:spPr>
          <a:xfrm>
            <a:off x="8389398" y="1074198"/>
            <a:ext cx="3244009" cy="5140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10" name="Google Shape;449;p28">
            <a:extLst>
              <a:ext uri="{FF2B5EF4-FFF2-40B4-BE49-F238E27FC236}">
                <a16:creationId xmlns:a16="http://schemas.microsoft.com/office/drawing/2014/main" id="{790FE45F-EFDB-134E-8CF7-92FB53A98BFB}"/>
              </a:ext>
            </a:extLst>
          </p:cNvPr>
          <p:cNvSpPr/>
          <p:nvPr/>
        </p:nvSpPr>
        <p:spPr>
          <a:xfrm>
            <a:off x="3640189" y="6299929"/>
            <a:ext cx="3162300" cy="471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3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21"/>
          <p:cNvSpPr/>
          <p:nvPr/>
        </p:nvSpPr>
        <p:spPr>
          <a:xfrm>
            <a:off x="2013358" y="789623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006156" y="952226"/>
            <a:ext cx="10185844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b="0" i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Notificações</a:t>
            </a:r>
            <a:endParaRPr sz="2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3132500" y="2208743"/>
            <a:ext cx="8026912" cy="5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30/05/2023|Rodrigo Ferreira convidou para Projeto “Nome do Projeto”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3132499" y="2927637"/>
            <a:ext cx="8026913" cy="5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30/05/2023|Rodrigo Ferreira convidou para Projeto “Nome do Projeto”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10449776" y="2963299"/>
            <a:ext cx="560856" cy="439694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1" descr="Marca de seleção com preenchiment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3183" y="2948761"/>
            <a:ext cx="378350" cy="42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58" name="Google Shape;258;p22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22"/>
          <p:cNvSpPr/>
          <p:nvPr/>
        </p:nvSpPr>
        <p:spPr>
          <a:xfrm>
            <a:off x="2006156" y="804723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2006156" y="743010"/>
            <a:ext cx="10254554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b="0" i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Mensagens</a:t>
            </a:r>
            <a:endParaRPr sz="2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3615986" y="2034500"/>
            <a:ext cx="1731640" cy="5433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Rodrigo Ferreira</a:t>
            </a:r>
            <a:endParaRPr dirty="0"/>
          </a:p>
        </p:txBody>
      </p:sp>
      <p:sp>
        <p:nvSpPr>
          <p:cNvPr id="262" name="Google Shape;262;p22"/>
          <p:cNvSpPr/>
          <p:nvPr/>
        </p:nvSpPr>
        <p:spPr>
          <a:xfrm>
            <a:off x="3615985" y="2661188"/>
            <a:ext cx="1731641" cy="5376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Joana Ramalho</a:t>
            </a:r>
            <a:endParaRPr dirty="0"/>
          </a:p>
        </p:txBody>
      </p:sp>
      <p:sp>
        <p:nvSpPr>
          <p:cNvPr id="263" name="Google Shape;263;p22"/>
          <p:cNvSpPr/>
          <p:nvPr/>
        </p:nvSpPr>
        <p:spPr>
          <a:xfrm>
            <a:off x="5860512" y="6296244"/>
            <a:ext cx="2741796" cy="42952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mensagem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8219087" y="6403389"/>
            <a:ext cx="288310" cy="207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5795221" y="1624232"/>
            <a:ext cx="2889679" cy="461844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7456664" y="5299331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6007716" y="5643157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3433665" y="1429865"/>
            <a:ext cx="2206660" cy="32452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Pesquisar Utilizador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"/>
          <p:cNvSpPr/>
          <p:nvPr/>
        </p:nvSpPr>
        <p:spPr>
          <a:xfrm>
            <a:off x="2075345" y="610094"/>
            <a:ext cx="10140165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665879" y="846419"/>
            <a:ext cx="4873505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Google Shape;328;p24"/>
          <p:cNvSpPr/>
          <p:nvPr/>
        </p:nvSpPr>
        <p:spPr>
          <a:xfrm>
            <a:off x="2883080" y="1051394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1" name="Google Shape;331;p24"/>
          <p:cNvSpPr/>
          <p:nvPr/>
        </p:nvSpPr>
        <p:spPr>
          <a:xfrm>
            <a:off x="5114560" y="1060087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22" name="Google Shape;330;p24"/>
          <p:cNvSpPr/>
          <p:nvPr/>
        </p:nvSpPr>
        <p:spPr>
          <a:xfrm>
            <a:off x="5164028" y="172819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23" name="Seta para baixo 22"/>
          <p:cNvSpPr/>
          <p:nvPr/>
        </p:nvSpPr>
        <p:spPr>
          <a:xfrm>
            <a:off x="7080366" y="1799758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Google Shape;329;p24"/>
          <p:cNvSpPr/>
          <p:nvPr/>
        </p:nvSpPr>
        <p:spPr>
          <a:xfrm>
            <a:off x="2853823" y="1728197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5" name="Retângulo arredondado 24"/>
          <p:cNvSpPr/>
          <p:nvPr/>
        </p:nvSpPr>
        <p:spPr>
          <a:xfrm>
            <a:off x="2752588" y="2874117"/>
            <a:ext cx="4989329" cy="14033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Google Shape;330;p24"/>
          <p:cNvSpPr/>
          <p:nvPr/>
        </p:nvSpPr>
        <p:spPr>
          <a:xfrm>
            <a:off x="2911045" y="306705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7" name="Google Shape;330;p24"/>
          <p:cNvSpPr/>
          <p:nvPr/>
        </p:nvSpPr>
        <p:spPr>
          <a:xfrm>
            <a:off x="2940302" y="3653739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8" name="Google Shape;330;p24"/>
          <p:cNvSpPr/>
          <p:nvPr/>
        </p:nvSpPr>
        <p:spPr>
          <a:xfrm>
            <a:off x="5345751" y="3671518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9" name="Google Shape;330;p24"/>
          <p:cNvSpPr/>
          <p:nvPr/>
        </p:nvSpPr>
        <p:spPr>
          <a:xfrm>
            <a:off x="5286313" y="30775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2" name="Retângulo arredondado 24">
            <a:extLst>
              <a:ext uri="{FF2B5EF4-FFF2-40B4-BE49-F238E27FC236}">
                <a16:creationId xmlns:a16="http://schemas.microsoft.com/office/drawing/2014/main" id="{860D31EF-3ED2-6DEA-2D52-9529DC39F63A}"/>
              </a:ext>
            </a:extLst>
          </p:cNvPr>
          <p:cNvSpPr/>
          <p:nvPr/>
        </p:nvSpPr>
        <p:spPr>
          <a:xfrm>
            <a:off x="2696008" y="4560074"/>
            <a:ext cx="4941292" cy="1451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30;p24">
            <a:extLst>
              <a:ext uri="{FF2B5EF4-FFF2-40B4-BE49-F238E27FC236}">
                <a16:creationId xmlns:a16="http://schemas.microsoft.com/office/drawing/2014/main" id="{ED6E3392-4338-0C01-BA3C-96C5FBDA5230}"/>
              </a:ext>
            </a:extLst>
          </p:cNvPr>
          <p:cNvSpPr/>
          <p:nvPr/>
        </p:nvSpPr>
        <p:spPr>
          <a:xfrm>
            <a:off x="2853823" y="474730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5" name="Google Shape;330;p24">
            <a:extLst>
              <a:ext uri="{FF2B5EF4-FFF2-40B4-BE49-F238E27FC236}">
                <a16:creationId xmlns:a16="http://schemas.microsoft.com/office/drawing/2014/main" id="{34495C6C-2A86-93CC-4D10-F953AF24CC78}"/>
              </a:ext>
            </a:extLst>
          </p:cNvPr>
          <p:cNvSpPr/>
          <p:nvPr/>
        </p:nvSpPr>
        <p:spPr>
          <a:xfrm>
            <a:off x="2883080" y="533398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30;p24">
            <a:extLst>
              <a:ext uri="{FF2B5EF4-FFF2-40B4-BE49-F238E27FC236}">
                <a16:creationId xmlns:a16="http://schemas.microsoft.com/office/drawing/2014/main" id="{1B9FD7C6-2BD9-A212-2B86-4186C64618FD}"/>
              </a:ext>
            </a:extLst>
          </p:cNvPr>
          <p:cNvSpPr/>
          <p:nvPr/>
        </p:nvSpPr>
        <p:spPr>
          <a:xfrm>
            <a:off x="5288529" y="5351765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330;p24">
            <a:extLst>
              <a:ext uri="{FF2B5EF4-FFF2-40B4-BE49-F238E27FC236}">
                <a16:creationId xmlns:a16="http://schemas.microsoft.com/office/drawing/2014/main" id="{1DB84AC9-C439-3524-042F-387DDB8DCDD0}"/>
              </a:ext>
            </a:extLst>
          </p:cNvPr>
          <p:cNvSpPr/>
          <p:nvPr/>
        </p:nvSpPr>
        <p:spPr>
          <a:xfrm>
            <a:off x="5229091" y="475781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54F593-5C4B-E808-97A8-8A07E02F0E75}"/>
              </a:ext>
            </a:extLst>
          </p:cNvPr>
          <p:cNvSpPr/>
          <p:nvPr/>
        </p:nvSpPr>
        <p:spPr>
          <a:xfrm>
            <a:off x="8194089" y="926792"/>
            <a:ext cx="3639845" cy="5468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84CE69E-5E53-D989-09C6-8CC8706CB479}"/>
              </a:ext>
            </a:extLst>
          </p:cNvPr>
          <p:cNvSpPr/>
          <p:nvPr/>
        </p:nvSpPr>
        <p:spPr>
          <a:xfrm>
            <a:off x="8389398" y="1074198"/>
            <a:ext cx="3244009" cy="5140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11" name="Retângulo arredondado 24">
            <a:extLst>
              <a:ext uri="{FF2B5EF4-FFF2-40B4-BE49-F238E27FC236}">
                <a16:creationId xmlns:a16="http://schemas.microsoft.com/office/drawing/2014/main" id="{B8C01FB2-9BA6-7838-1B76-43EAEB1AE638}"/>
              </a:ext>
            </a:extLst>
          </p:cNvPr>
          <p:cNvSpPr/>
          <p:nvPr/>
        </p:nvSpPr>
        <p:spPr>
          <a:xfrm>
            <a:off x="3365531" y="6037217"/>
            <a:ext cx="3779897" cy="6167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Google Shape;330;p24">
            <a:extLst>
              <a:ext uri="{FF2B5EF4-FFF2-40B4-BE49-F238E27FC236}">
                <a16:creationId xmlns:a16="http://schemas.microsoft.com/office/drawing/2014/main" id="{800086C3-032C-FB96-2093-C0A0B6E898A7}"/>
              </a:ext>
            </a:extLst>
          </p:cNvPr>
          <p:cNvSpPr/>
          <p:nvPr/>
        </p:nvSpPr>
        <p:spPr>
          <a:xfrm>
            <a:off x="3537650" y="6104500"/>
            <a:ext cx="3435658" cy="49195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Vencedor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26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16" name="Google Shape;171;p18">
            <a:extLst>
              <a:ext uri="{FF2B5EF4-FFF2-40B4-BE49-F238E27FC236}">
                <a16:creationId xmlns:a16="http://schemas.microsoft.com/office/drawing/2014/main" id="{00EF2AAE-A929-A1F6-64E1-607C27592F6A}"/>
              </a:ext>
            </a:extLst>
          </p:cNvPr>
          <p:cNvSpPr/>
          <p:nvPr/>
        </p:nvSpPr>
        <p:spPr>
          <a:xfrm>
            <a:off x="2010700" y="1529923"/>
            <a:ext cx="10140165" cy="533039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Retângulo arredondado 2">
            <a:extLst>
              <a:ext uri="{FF2B5EF4-FFF2-40B4-BE49-F238E27FC236}">
                <a16:creationId xmlns:a16="http://schemas.microsoft.com/office/drawing/2014/main" id="{47723C36-C9ED-CDF2-DD48-B0DC3CD989D8}"/>
              </a:ext>
            </a:extLst>
          </p:cNvPr>
          <p:cNvSpPr/>
          <p:nvPr/>
        </p:nvSpPr>
        <p:spPr>
          <a:xfrm>
            <a:off x="2241024" y="1703184"/>
            <a:ext cx="4873505" cy="16389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Google Shape;328;p24">
            <a:extLst>
              <a:ext uri="{FF2B5EF4-FFF2-40B4-BE49-F238E27FC236}">
                <a16:creationId xmlns:a16="http://schemas.microsoft.com/office/drawing/2014/main" id="{2DEEB51B-6552-CB58-28CF-CB61A8B463D9}"/>
              </a:ext>
            </a:extLst>
          </p:cNvPr>
          <p:cNvSpPr/>
          <p:nvPr/>
        </p:nvSpPr>
        <p:spPr>
          <a:xfrm>
            <a:off x="2458225" y="1908159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60" name="Google Shape;331;p24">
            <a:extLst>
              <a:ext uri="{FF2B5EF4-FFF2-40B4-BE49-F238E27FC236}">
                <a16:creationId xmlns:a16="http://schemas.microsoft.com/office/drawing/2014/main" id="{EBA5ECC3-45F3-0BE3-C1D6-757C0D3D9280}"/>
              </a:ext>
            </a:extLst>
          </p:cNvPr>
          <p:cNvSpPr/>
          <p:nvPr/>
        </p:nvSpPr>
        <p:spPr>
          <a:xfrm>
            <a:off x="4689705" y="1916852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61" name="Google Shape;330;p24">
            <a:extLst>
              <a:ext uri="{FF2B5EF4-FFF2-40B4-BE49-F238E27FC236}">
                <a16:creationId xmlns:a16="http://schemas.microsoft.com/office/drawing/2014/main" id="{3D4EDC9D-D5DC-F94F-EE56-B625462294CC}"/>
              </a:ext>
            </a:extLst>
          </p:cNvPr>
          <p:cNvSpPr/>
          <p:nvPr/>
        </p:nvSpPr>
        <p:spPr>
          <a:xfrm>
            <a:off x="4739173" y="2584962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62" name="Seta para baixo 22">
            <a:extLst>
              <a:ext uri="{FF2B5EF4-FFF2-40B4-BE49-F238E27FC236}">
                <a16:creationId xmlns:a16="http://schemas.microsoft.com/office/drawing/2014/main" id="{32595056-F0DA-79C0-E325-8E34819AC9A8}"/>
              </a:ext>
            </a:extLst>
          </p:cNvPr>
          <p:cNvSpPr/>
          <p:nvPr/>
        </p:nvSpPr>
        <p:spPr>
          <a:xfrm>
            <a:off x="6655511" y="2656523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Google Shape;329;p24">
            <a:extLst>
              <a:ext uri="{FF2B5EF4-FFF2-40B4-BE49-F238E27FC236}">
                <a16:creationId xmlns:a16="http://schemas.microsoft.com/office/drawing/2014/main" id="{F587E2D0-5C89-26BD-FB4C-9BC872B03CC4}"/>
              </a:ext>
            </a:extLst>
          </p:cNvPr>
          <p:cNvSpPr/>
          <p:nvPr/>
        </p:nvSpPr>
        <p:spPr>
          <a:xfrm>
            <a:off x="2428968" y="2584962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28" name="Retângulo arredondado 24">
            <a:extLst>
              <a:ext uri="{FF2B5EF4-FFF2-40B4-BE49-F238E27FC236}">
                <a16:creationId xmlns:a16="http://schemas.microsoft.com/office/drawing/2014/main" id="{8F6F7DBF-D75C-41E5-DC0C-49989A0971DC}"/>
              </a:ext>
            </a:extLst>
          </p:cNvPr>
          <p:cNvSpPr/>
          <p:nvPr/>
        </p:nvSpPr>
        <p:spPr>
          <a:xfrm>
            <a:off x="2327733" y="3730882"/>
            <a:ext cx="4989329" cy="14033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Google Shape;330;p24">
            <a:extLst>
              <a:ext uri="{FF2B5EF4-FFF2-40B4-BE49-F238E27FC236}">
                <a16:creationId xmlns:a16="http://schemas.microsoft.com/office/drawing/2014/main" id="{D5BB89DF-12E6-DD25-1182-59541DDCF546}"/>
              </a:ext>
            </a:extLst>
          </p:cNvPr>
          <p:cNvSpPr/>
          <p:nvPr/>
        </p:nvSpPr>
        <p:spPr>
          <a:xfrm>
            <a:off x="2486190" y="392382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0" name="Google Shape;330;p24">
            <a:extLst>
              <a:ext uri="{FF2B5EF4-FFF2-40B4-BE49-F238E27FC236}">
                <a16:creationId xmlns:a16="http://schemas.microsoft.com/office/drawing/2014/main" id="{550B8B5B-9339-04A1-494E-E683067B995C}"/>
              </a:ext>
            </a:extLst>
          </p:cNvPr>
          <p:cNvSpPr/>
          <p:nvPr/>
        </p:nvSpPr>
        <p:spPr>
          <a:xfrm>
            <a:off x="2515447" y="4510504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1" name="Google Shape;330;p24">
            <a:extLst>
              <a:ext uri="{FF2B5EF4-FFF2-40B4-BE49-F238E27FC236}">
                <a16:creationId xmlns:a16="http://schemas.microsoft.com/office/drawing/2014/main" id="{836573CC-72FD-2F53-F2A2-E2343431E7DF}"/>
              </a:ext>
            </a:extLst>
          </p:cNvPr>
          <p:cNvSpPr/>
          <p:nvPr/>
        </p:nvSpPr>
        <p:spPr>
          <a:xfrm>
            <a:off x="4920896" y="4528283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2" name="Google Shape;330;p24">
            <a:extLst>
              <a:ext uri="{FF2B5EF4-FFF2-40B4-BE49-F238E27FC236}">
                <a16:creationId xmlns:a16="http://schemas.microsoft.com/office/drawing/2014/main" id="{C6678BC4-BB95-D27D-5970-6F54458BA755}"/>
              </a:ext>
            </a:extLst>
          </p:cNvPr>
          <p:cNvSpPr/>
          <p:nvPr/>
        </p:nvSpPr>
        <p:spPr>
          <a:xfrm>
            <a:off x="4861458" y="393433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dirty="0"/>
          </a:p>
        </p:txBody>
      </p:sp>
      <p:sp>
        <p:nvSpPr>
          <p:cNvPr id="133" name="Retângulo arredondado 24">
            <a:extLst>
              <a:ext uri="{FF2B5EF4-FFF2-40B4-BE49-F238E27FC236}">
                <a16:creationId xmlns:a16="http://schemas.microsoft.com/office/drawing/2014/main" id="{484789DB-7B05-1BCB-E733-F0E378348F5A}"/>
              </a:ext>
            </a:extLst>
          </p:cNvPr>
          <p:cNvSpPr/>
          <p:nvPr/>
        </p:nvSpPr>
        <p:spPr>
          <a:xfrm>
            <a:off x="2271153" y="5416839"/>
            <a:ext cx="4941292" cy="1451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Google Shape;330;p24">
            <a:extLst>
              <a:ext uri="{FF2B5EF4-FFF2-40B4-BE49-F238E27FC236}">
                <a16:creationId xmlns:a16="http://schemas.microsoft.com/office/drawing/2014/main" id="{CF5F73AC-1936-912B-CBA6-5DE47707C373}"/>
              </a:ext>
            </a:extLst>
          </p:cNvPr>
          <p:cNvSpPr/>
          <p:nvPr/>
        </p:nvSpPr>
        <p:spPr>
          <a:xfrm>
            <a:off x="2428968" y="560406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dirty="0"/>
          </a:p>
        </p:txBody>
      </p:sp>
      <p:sp>
        <p:nvSpPr>
          <p:cNvPr id="135" name="Google Shape;330;p24">
            <a:extLst>
              <a:ext uri="{FF2B5EF4-FFF2-40B4-BE49-F238E27FC236}">
                <a16:creationId xmlns:a16="http://schemas.microsoft.com/office/drawing/2014/main" id="{107A500D-8E5E-9C2D-C4FB-0DE803F3ED66}"/>
              </a:ext>
            </a:extLst>
          </p:cNvPr>
          <p:cNvSpPr/>
          <p:nvPr/>
        </p:nvSpPr>
        <p:spPr>
          <a:xfrm>
            <a:off x="2458225" y="6190751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330;p24">
            <a:extLst>
              <a:ext uri="{FF2B5EF4-FFF2-40B4-BE49-F238E27FC236}">
                <a16:creationId xmlns:a16="http://schemas.microsoft.com/office/drawing/2014/main" id="{FD0838CE-1B3C-7546-602F-5301A9D37210}"/>
              </a:ext>
            </a:extLst>
          </p:cNvPr>
          <p:cNvSpPr/>
          <p:nvPr/>
        </p:nvSpPr>
        <p:spPr>
          <a:xfrm>
            <a:off x="4863674" y="6208530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330;p24">
            <a:extLst>
              <a:ext uri="{FF2B5EF4-FFF2-40B4-BE49-F238E27FC236}">
                <a16:creationId xmlns:a16="http://schemas.microsoft.com/office/drawing/2014/main" id="{9C08A8A4-6CD9-5885-EA0A-887CC828A20A}"/>
              </a:ext>
            </a:extLst>
          </p:cNvPr>
          <p:cNvSpPr/>
          <p:nvPr/>
        </p:nvSpPr>
        <p:spPr>
          <a:xfrm>
            <a:off x="4804236" y="561457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</a:t>
            </a:r>
            <a:endParaRPr lang="pt-PT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22EE70B0-E849-3780-D450-073237E481E2}"/>
              </a:ext>
            </a:extLst>
          </p:cNvPr>
          <p:cNvSpPr/>
          <p:nvPr/>
        </p:nvSpPr>
        <p:spPr>
          <a:xfrm>
            <a:off x="7743287" y="1669840"/>
            <a:ext cx="3639845" cy="52926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B25A0E4B-1756-D88E-8EA7-3DB198AA1E9F}"/>
              </a:ext>
            </a:extLst>
          </p:cNvPr>
          <p:cNvSpPr/>
          <p:nvPr/>
        </p:nvSpPr>
        <p:spPr>
          <a:xfrm>
            <a:off x="7938596" y="1806675"/>
            <a:ext cx="3244009" cy="4974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70599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31" name="Google Shape;171;p18">
            <a:extLst>
              <a:ext uri="{FF2B5EF4-FFF2-40B4-BE49-F238E27FC236}">
                <a16:creationId xmlns:a16="http://schemas.microsoft.com/office/drawing/2014/main" id="{C34226DA-9407-AF00-2071-5F81556A0AB4}"/>
              </a:ext>
            </a:extLst>
          </p:cNvPr>
          <p:cNvSpPr/>
          <p:nvPr/>
        </p:nvSpPr>
        <p:spPr>
          <a:xfrm>
            <a:off x="2016618" y="1419571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Retângulo arredondado 2">
            <a:extLst>
              <a:ext uri="{FF2B5EF4-FFF2-40B4-BE49-F238E27FC236}">
                <a16:creationId xmlns:a16="http://schemas.microsoft.com/office/drawing/2014/main" id="{ACABE8BF-C4CA-F551-7A83-58A9BE654CA6}"/>
              </a:ext>
            </a:extLst>
          </p:cNvPr>
          <p:cNvSpPr/>
          <p:nvPr/>
        </p:nvSpPr>
        <p:spPr>
          <a:xfrm>
            <a:off x="2224826" y="1600869"/>
            <a:ext cx="4873505" cy="2402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Google Shape;328;p24">
            <a:extLst>
              <a:ext uri="{FF2B5EF4-FFF2-40B4-BE49-F238E27FC236}">
                <a16:creationId xmlns:a16="http://schemas.microsoft.com/office/drawing/2014/main" id="{B2681F7C-1617-CF95-571E-77809F4ECA3E}"/>
              </a:ext>
            </a:extLst>
          </p:cNvPr>
          <p:cNvSpPr/>
          <p:nvPr/>
        </p:nvSpPr>
        <p:spPr>
          <a:xfrm>
            <a:off x="2442027" y="1805844"/>
            <a:ext cx="212837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34" name="Google Shape;331;p24">
            <a:extLst>
              <a:ext uri="{FF2B5EF4-FFF2-40B4-BE49-F238E27FC236}">
                <a16:creationId xmlns:a16="http://schemas.microsoft.com/office/drawing/2014/main" id="{4C3D9596-2245-D5B7-247C-C9231C313FBD}"/>
              </a:ext>
            </a:extLst>
          </p:cNvPr>
          <p:cNvSpPr/>
          <p:nvPr/>
        </p:nvSpPr>
        <p:spPr>
          <a:xfrm>
            <a:off x="4673246" y="2482531"/>
            <a:ext cx="229496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5" name="Google Shape;330;p24">
            <a:extLst>
              <a:ext uri="{FF2B5EF4-FFF2-40B4-BE49-F238E27FC236}">
                <a16:creationId xmlns:a16="http://schemas.microsoft.com/office/drawing/2014/main" id="{010DE1A4-A8BC-8381-968D-3429CE9122A0}"/>
              </a:ext>
            </a:extLst>
          </p:cNvPr>
          <p:cNvSpPr/>
          <p:nvPr/>
        </p:nvSpPr>
        <p:spPr>
          <a:xfrm>
            <a:off x="4657913" y="1741857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 do Projeto </a:t>
            </a:r>
            <a:endParaRPr dirty="0"/>
          </a:p>
        </p:txBody>
      </p:sp>
      <p:sp>
        <p:nvSpPr>
          <p:cNvPr id="36" name="Seta para baixo 22">
            <a:extLst>
              <a:ext uri="{FF2B5EF4-FFF2-40B4-BE49-F238E27FC236}">
                <a16:creationId xmlns:a16="http://schemas.microsoft.com/office/drawing/2014/main" id="{45695C63-F7C9-29ED-D47B-B4D4BB636CD3}"/>
              </a:ext>
            </a:extLst>
          </p:cNvPr>
          <p:cNvSpPr/>
          <p:nvPr/>
        </p:nvSpPr>
        <p:spPr>
          <a:xfrm>
            <a:off x="6605896" y="1814550"/>
            <a:ext cx="329155" cy="2949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Google Shape;329;p24">
            <a:extLst>
              <a:ext uri="{FF2B5EF4-FFF2-40B4-BE49-F238E27FC236}">
                <a16:creationId xmlns:a16="http://schemas.microsoft.com/office/drawing/2014/main" id="{B0397478-3D98-DAD3-4DC5-1B3572AD1349}"/>
              </a:ext>
            </a:extLst>
          </p:cNvPr>
          <p:cNvSpPr/>
          <p:nvPr/>
        </p:nvSpPr>
        <p:spPr>
          <a:xfrm>
            <a:off x="2412770" y="2482647"/>
            <a:ext cx="218689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48B9AC5-1F21-31E7-F324-95AD6B63CC27}"/>
              </a:ext>
            </a:extLst>
          </p:cNvPr>
          <p:cNvSpPr/>
          <p:nvPr/>
        </p:nvSpPr>
        <p:spPr>
          <a:xfrm>
            <a:off x="2128569" y="4139376"/>
            <a:ext cx="5179992" cy="2130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7B00649-366F-29DF-51CC-E137C98AED71}"/>
              </a:ext>
            </a:extLst>
          </p:cNvPr>
          <p:cNvSpPr/>
          <p:nvPr/>
        </p:nvSpPr>
        <p:spPr>
          <a:xfrm>
            <a:off x="2326455" y="4315814"/>
            <a:ext cx="4837417" cy="17959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40" name="Google Shape;330;p24">
            <a:extLst>
              <a:ext uri="{FF2B5EF4-FFF2-40B4-BE49-F238E27FC236}">
                <a16:creationId xmlns:a16="http://schemas.microsoft.com/office/drawing/2014/main" id="{CFC47C3C-0B1B-D0DC-E24C-976F5FAF6D0B}"/>
              </a:ext>
            </a:extLst>
          </p:cNvPr>
          <p:cNvSpPr/>
          <p:nvPr/>
        </p:nvSpPr>
        <p:spPr>
          <a:xfrm>
            <a:off x="2343297" y="317533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Executores Adicionais</a:t>
            </a:r>
            <a:endParaRPr dirty="0"/>
          </a:p>
        </p:txBody>
      </p:sp>
      <p:sp>
        <p:nvSpPr>
          <p:cNvPr id="41" name="Google Shape;330;p24">
            <a:extLst>
              <a:ext uri="{FF2B5EF4-FFF2-40B4-BE49-F238E27FC236}">
                <a16:creationId xmlns:a16="http://schemas.microsoft.com/office/drawing/2014/main" id="{D05AF193-36AB-187A-CD33-16FE85E8514E}"/>
              </a:ext>
            </a:extLst>
          </p:cNvPr>
          <p:cNvSpPr/>
          <p:nvPr/>
        </p:nvSpPr>
        <p:spPr>
          <a:xfrm>
            <a:off x="4718565" y="3185846"/>
            <a:ext cx="231029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(lista de tarefas</a:t>
            </a:r>
            <a:endParaRPr dirty="0"/>
          </a:p>
        </p:txBody>
      </p:sp>
      <p:sp>
        <p:nvSpPr>
          <p:cNvPr id="42" name="Google Shape;572;p31">
            <a:extLst>
              <a:ext uri="{FF2B5EF4-FFF2-40B4-BE49-F238E27FC236}">
                <a16:creationId xmlns:a16="http://schemas.microsoft.com/office/drawing/2014/main" id="{B65D58F0-F918-13C1-A528-3A850E9AF8CB}"/>
              </a:ext>
            </a:extLst>
          </p:cNvPr>
          <p:cNvSpPr/>
          <p:nvPr/>
        </p:nvSpPr>
        <p:spPr>
          <a:xfrm>
            <a:off x="8740644" y="2005892"/>
            <a:ext cx="2508512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Gantt</a:t>
            </a:r>
            <a:endParaRPr/>
          </a:p>
        </p:txBody>
      </p:sp>
      <p:graphicFrame>
        <p:nvGraphicFramePr>
          <p:cNvPr id="43" name="Google Shape;573;p31">
            <a:extLst>
              <a:ext uri="{FF2B5EF4-FFF2-40B4-BE49-F238E27FC236}">
                <a16:creationId xmlns:a16="http://schemas.microsoft.com/office/drawing/2014/main" id="{D7EA8300-1D45-75D5-2F5D-CDE6CAC47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661464"/>
              </p:ext>
            </p:extLst>
          </p:nvPr>
        </p:nvGraphicFramePr>
        <p:xfrm>
          <a:off x="7689765" y="2402132"/>
          <a:ext cx="4317875" cy="3291900"/>
        </p:xfrm>
        <a:graphic>
          <a:graphicData uri="http://schemas.openxmlformats.org/drawingml/2006/table">
            <a:tbl>
              <a:tblPr firstRow="1" bandRow="1">
                <a:noFill/>
                <a:tableStyleId>{E50CCD3E-833C-40C7-B6BA-663A89EBEF0D}</a:tableStyleId>
              </a:tblPr>
              <a:tblGrid>
                <a:gridCol w="1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strike="noStrike" cap="none"/>
                        <a:t>Tarefas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Tarefa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 dirty="0"/>
                        <a:t>Tarefa 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Google Shape;562;p31">
            <a:extLst>
              <a:ext uri="{FF2B5EF4-FFF2-40B4-BE49-F238E27FC236}">
                <a16:creationId xmlns:a16="http://schemas.microsoft.com/office/drawing/2014/main" id="{F0AA0621-1192-536F-D3BD-01D242D885AF}"/>
              </a:ext>
            </a:extLst>
          </p:cNvPr>
          <p:cNvSpPr/>
          <p:nvPr/>
        </p:nvSpPr>
        <p:spPr>
          <a:xfrm>
            <a:off x="4167034" y="6308493"/>
            <a:ext cx="1156258" cy="47737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55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6" name="Google Shape;171;p18">
            <a:extLst>
              <a:ext uri="{FF2B5EF4-FFF2-40B4-BE49-F238E27FC236}">
                <a16:creationId xmlns:a16="http://schemas.microsoft.com/office/drawing/2014/main" id="{3A5ED2D3-C518-E27C-F272-1EFA8380EC8B}"/>
              </a:ext>
            </a:extLst>
          </p:cNvPr>
          <p:cNvSpPr/>
          <p:nvPr/>
        </p:nvSpPr>
        <p:spPr>
          <a:xfrm>
            <a:off x="2010700" y="1383976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72;p31">
            <a:extLst>
              <a:ext uri="{FF2B5EF4-FFF2-40B4-BE49-F238E27FC236}">
                <a16:creationId xmlns:a16="http://schemas.microsoft.com/office/drawing/2014/main" id="{72C5D608-4821-8B27-1AB1-05A725A11934}"/>
              </a:ext>
            </a:extLst>
          </p:cNvPr>
          <p:cNvSpPr/>
          <p:nvPr/>
        </p:nvSpPr>
        <p:spPr>
          <a:xfrm>
            <a:off x="8789709" y="1916858"/>
            <a:ext cx="2508512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Gantt</a:t>
            </a:r>
            <a:endParaRPr/>
          </a:p>
        </p:txBody>
      </p:sp>
      <p:graphicFrame>
        <p:nvGraphicFramePr>
          <p:cNvPr id="28" name="Google Shape;573;p31">
            <a:extLst>
              <a:ext uri="{FF2B5EF4-FFF2-40B4-BE49-F238E27FC236}">
                <a16:creationId xmlns:a16="http://schemas.microsoft.com/office/drawing/2014/main" id="{803D7BAC-D355-816A-09D6-E00C7274BA84}"/>
              </a:ext>
            </a:extLst>
          </p:cNvPr>
          <p:cNvGraphicFramePr/>
          <p:nvPr/>
        </p:nvGraphicFramePr>
        <p:xfrm>
          <a:off x="7738830" y="2313098"/>
          <a:ext cx="4317875" cy="3291900"/>
        </p:xfrm>
        <a:graphic>
          <a:graphicData uri="http://schemas.openxmlformats.org/drawingml/2006/table">
            <a:tbl>
              <a:tblPr firstRow="1" bandRow="1">
                <a:noFill/>
                <a:tableStyleId>{E50CCD3E-833C-40C7-B6BA-663A89EBEF0D}</a:tableStyleId>
              </a:tblPr>
              <a:tblGrid>
                <a:gridCol w="10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strike="noStrike" cap="none"/>
                        <a:t>Tarefas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4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/>
                        <a:t>Tarefa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/>
                        <a:t>Tarefa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PT" sz="1800" dirty="0"/>
                        <a:t>Tarefa 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BF6CEBA-80C6-94E1-97D8-4BDE7FBC36B9}"/>
              </a:ext>
            </a:extLst>
          </p:cNvPr>
          <p:cNvSpPr/>
          <p:nvPr/>
        </p:nvSpPr>
        <p:spPr>
          <a:xfrm>
            <a:off x="2284597" y="1669003"/>
            <a:ext cx="5086904" cy="486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BE91776-3BAD-565B-360F-E8742472B46B}"/>
              </a:ext>
            </a:extLst>
          </p:cNvPr>
          <p:cNvSpPr/>
          <p:nvPr/>
        </p:nvSpPr>
        <p:spPr>
          <a:xfrm>
            <a:off x="2912021" y="2114978"/>
            <a:ext cx="3919090" cy="470517"/>
          </a:xfrm>
          <a:prstGeom prst="roundRect">
            <a:avLst>
              <a:gd name="adj" fmla="val 355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 nº1|Estado|Responsável</a:t>
            </a:r>
            <a:endParaRPr lang="pt-PT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eta para baixo 22">
            <a:extLst>
              <a:ext uri="{FF2B5EF4-FFF2-40B4-BE49-F238E27FC236}">
                <a16:creationId xmlns:a16="http://schemas.microsoft.com/office/drawing/2014/main" id="{FAAFBD5B-F15F-B7BB-00DD-0B07AD840D1E}"/>
              </a:ext>
            </a:extLst>
          </p:cNvPr>
          <p:cNvSpPr/>
          <p:nvPr/>
        </p:nvSpPr>
        <p:spPr>
          <a:xfrm>
            <a:off x="6387099" y="2202752"/>
            <a:ext cx="288909" cy="2652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FDC14D1-5225-5CC2-6D92-D11A40A29130}"/>
              </a:ext>
            </a:extLst>
          </p:cNvPr>
          <p:cNvSpPr/>
          <p:nvPr/>
        </p:nvSpPr>
        <p:spPr>
          <a:xfrm>
            <a:off x="2912021" y="2594273"/>
            <a:ext cx="3985929" cy="11609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Descrição</a:t>
            </a:r>
            <a:endParaRPr lang="pt-PT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770B7AA-932C-F24A-61BB-3A7E0FB95967}"/>
              </a:ext>
            </a:extLst>
          </p:cNvPr>
          <p:cNvSpPr/>
          <p:nvPr/>
        </p:nvSpPr>
        <p:spPr>
          <a:xfrm>
            <a:off x="2912021" y="3770563"/>
            <a:ext cx="3919090" cy="470517"/>
          </a:xfrm>
          <a:prstGeom prst="roundRect">
            <a:avLst>
              <a:gd name="adj" fmla="val 355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 nº2|Estado|Responsável</a:t>
            </a:r>
            <a:endParaRPr lang="pt-PT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eta para baixo 22">
            <a:extLst>
              <a:ext uri="{FF2B5EF4-FFF2-40B4-BE49-F238E27FC236}">
                <a16:creationId xmlns:a16="http://schemas.microsoft.com/office/drawing/2014/main" id="{6B4ED579-BE01-B1CE-85FA-2B9D8C05DDF5}"/>
              </a:ext>
            </a:extLst>
          </p:cNvPr>
          <p:cNvSpPr/>
          <p:nvPr/>
        </p:nvSpPr>
        <p:spPr>
          <a:xfrm>
            <a:off x="6387099" y="3858337"/>
            <a:ext cx="288909" cy="2652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2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0"/>
            <a:ext cx="12192000" cy="919633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b="1" i="0" u="none" strike="noStrike" cap="non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Laboratório de Inovação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1305219" y="102883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 dirty="0"/>
          </a:p>
        </p:txBody>
      </p:sp>
      <p:sp>
        <p:nvSpPr>
          <p:cNvPr id="100" name="Google Shape;100;p13"/>
          <p:cNvSpPr/>
          <p:nvPr/>
        </p:nvSpPr>
        <p:spPr>
          <a:xfrm>
            <a:off x="11670979" y="161654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305219" y="497467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E72EC-44CE-9308-AA2A-7BCAE4B736FC}"/>
              </a:ext>
            </a:extLst>
          </p:cNvPr>
          <p:cNvSpPr/>
          <p:nvPr/>
        </p:nvSpPr>
        <p:spPr>
          <a:xfrm>
            <a:off x="16276" y="953751"/>
            <a:ext cx="12159448" cy="5938367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147E68-5469-787B-C1F6-062A53C41564}"/>
              </a:ext>
            </a:extLst>
          </p:cNvPr>
          <p:cNvSpPr txBox="1"/>
          <p:nvPr/>
        </p:nvSpPr>
        <p:spPr>
          <a:xfrm>
            <a:off x="2622612" y="647295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  <a:latin typeface="Federo"/>
                <a:ea typeface="Federo"/>
                <a:cs typeface="Federo"/>
                <a:sym typeface="Federo"/>
              </a:rPr>
              <a:t>AOR-</a:t>
            </a:r>
            <a:r>
              <a:rPr lang="pt-PT" b="1" dirty="0">
                <a:solidFill>
                  <a:schemeClr val="bg1"/>
                </a:solidFill>
                <a:latin typeface="Federo"/>
                <a:sym typeface="Federo"/>
              </a:rPr>
              <a:t>2023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389FA1-3B32-89D5-50B9-85F95C55CF5F}"/>
              </a:ext>
            </a:extLst>
          </p:cNvPr>
          <p:cNvSpPr/>
          <p:nvPr/>
        </p:nvSpPr>
        <p:spPr>
          <a:xfrm>
            <a:off x="3370445" y="1777457"/>
            <a:ext cx="5122994" cy="4031673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EF01DFD-AF8A-907A-2A8A-74B6512FAA76}"/>
              </a:ext>
            </a:extLst>
          </p:cNvPr>
          <p:cNvSpPr/>
          <p:nvPr/>
        </p:nvSpPr>
        <p:spPr>
          <a:xfrm>
            <a:off x="3714642" y="4429733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C38DB4-52CE-041D-EC51-5C92EB40CB21}"/>
              </a:ext>
            </a:extLst>
          </p:cNvPr>
          <p:cNvSpPr/>
          <p:nvPr/>
        </p:nvSpPr>
        <p:spPr>
          <a:xfrm>
            <a:off x="4752341" y="1970536"/>
            <a:ext cx="2213264" cy="50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Registo</a:t>
            </a:r>
            <a:endParaRPr lang="pt-PT" sz="16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5EA6062-2CC2-4DFC-AFD1-6C77476A3DE2}"/>
              </a:ext>
            </a:extLst>
          </p:cNvPr>
          <p:cNvSpPr/>
          <p:nvPr/>
        </p:nvSpPr>
        <p:spPr>
          <a:xfrm>
            <a:off x="3693859" y="2545549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81A45B3-CCFC-224C-E406-FBE618B7B2C1}"/>
              </a:ext>
            </a:extLst>
          </p:cNvPr>
          <p:cNvSpPr/>
          <p:nvPr/>
        </p:nvSpPr>
        <p:spPr>
          <a:xfrm>
            <a:off x="3693858" y="3125087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Password*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BF929A-5D52-B39D-D62E-642309A3F1EE}"/>
              </a:ext>
            </a:extLst>
          </p:cNvPr>
          <p:cNvSpPr/>
          <p:nvPr/>
        </p:nvSpPr>
        <p:spPr>
          <a:xfrm>
            <a:off x="3641441" y="5011971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Voltar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B4B815A-4EE1-FD88-34C4-C0E1F2DBEFFE}"/>
              </a:ext>
            </a:extLst>
          </p:cNvPr>
          <p:cNvSpPr/>
          <p:nvPr/>
        </p:nvSpPr>
        <p:spPr>
          <a:xfrm>
            <a:off x="3693858" y="3745479"/>
            <a:ext cx="4539434" cy="34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Confirmar Password*</a:t>
            </a:r>
          </a:p>
        </p:txBody>
      </p:sp>
    </p:spTree>
    <p:extLst>
      <p:ext uri="{BB962C8B-B14F-4D97-AF65-F5344CB8AC3E}">
        <p14:creationId xmlns:p14="http://schemas.microsoft.com/office/powerpoint/2010/main" val="384337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0" name="Google Shape;171;p18">
            <a:extLst>
              <a:ext uri="{FF2B5EF4-FFF2-40B4-BE49-F238E27FC236}">
                <a16:creationId xmlns:a16="http://schemas.microsoft.com/office/drawing/2014/main" id="{8D8FA275-0D47-CF41-C8FC-403BEB2807EE}"/>
              </a:ext>
            </a:extLst>
          </p:cNvPr>
          <p:cNvSpPr/>
          <p:nvPr/>
        </p:nvSpPr>
        <p:spPr>
          <a:xfrm>
            <a:off x="2010700" y="1480425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61;p22">
            <a:extLst>
              <a:ext uri="{FF2B5EF4-FFF2-40B4-BE49-F238E27FC236}">
                <a16:creationId xmlns:a16="http://schemas.microsoft.com/office/drawing/2014/main" id="{69EAA146-994D-4DA3-086B-8293FFC81553}"/>
              </a:ext>
            </a:extLst>
          </p:cNvPr>
          <p:cNvSpPr/>
          <p:nvPr/>
        </p:nvSpPr>
        <p:spPr>
          <a:xfrm>
            <a:off x="2905772" y="2046723"/>
            <a:ext cx="1852659" cy="5433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2" name="Google Shape;263;p22">
            <a:extLst>
              <a:ext uri="{FF2B5EF4-FFF2-40B4-BE49-F238E27FC236}">
                <a16:creationId xmlns:a16="http://schemas.microsoft.com/office/drawing/2014/main" id="{294D24AE-865D-BCFC-690E-34ACBCA35B3E}"/>
              </a:ext>
            </a:extLst>
          </p:cNvPr>
          <p:cNvSpPr/>
          <p:nvPr/>
        </p:nvSpPr>
        <p:spPr>
          <a:xfrm>
            <a:off x="5150299" y="6308467"/>
            <a:ext cx="2741796" cy="42952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de mensagem</a:t>
            </a:r>
            <a:endParaRPr dirty="0"/>
          </a:p>
        </p:txBody>
      </p:sp>
      <p:sp>
        <p:nvSpPr>
          <p:cNvPr id="23" name="Google Shape;264;p22">
            <a:extLst>
              <a:ext uri="{FF2B5EF4-FFF2-40B4-BE49-F238E27FC236}">
                <a16:creationId xmlns:a16="http://schemas.microsoft.com/office/drawing/2014/main" id="{F5327816-46EC-46B5-ADC1-51D067644031}"/>
              </a:ext>
            </a:extLst>
          </p:cNvPr>
          <p:cNvSpPr/>
          <p:nvPr/>
        </p:nvSpPr>
        <p:spPr>
          <a:xfrm>
            <a:off x="7508874" y="6415612"/>
            <a:ext cx="288310" cy="207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65;p22">
            <a:extLst>
              <a:ext uri="{FF2B5EF4-FFF2-40B4-BE49-F238E27FC236}">
                <a16:creationId xmlns:a16="http://schemas.microsoft.com/office/drawing/2014/main" id="{2F36BF29-0168-FE5C-FC6B-F76D3BB2E30B}"/>
              </a:ext>
            </a:extLst>
          </p:cNvPr>
          <p:cNvSpPr/>
          <p:nvPr/>
        </p:nvSpPr>
        <p:spPr>
          <a:xfrm>
            <a:off x="5085008" y="1636455"/>
            <a:ext cx="2889679" cy="461844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66;p22">
            <a:extLst>
              <a:ext uri="{FF2B5EF4-FFF2-40B4-BE49-F238E27FC236}">
                <a16:creationId xmlns:a16="http://schemas.microsoft.com/office/drawing/2014/main" id="{F9EE7653-AED1-6ACC-3780-80B8E1E2D8A6}"/>
              </a:ext>
            </a:extLst>
          </p:cNvPr>
          <p:cNvSpPr/>
          <p:nvPr/>
        </p:nvSpPr>
        <p:spPr>
          <a:xfrm>
            <a:off x="6746451" y="5311554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  <p:sp>
        <p:nvSpPr>
          <p:cNvPr id="26" name="Google Shape;267;p22">
            <a:extLst>
              <a:ext uri="{FF2B5EF4-FFF2-40B4-BE49-F238E27FC236}">
                <a16:creationId xmlns:a16="http://schemas.microsoft.com/office/drawing/2014/main" id="{56C7BF24-04EF-9C7E-9302-9355D1079687}"/>
              </a:ext>
            </a:extLst>
          </p:cNvPr>
          <p:cNvSpPr/>
          <p:nvPr/>
        </p:nvSpPr>
        <p:spPr>
          <a:xfrm>
            <a:off x="5297503" y="5655380"/>
            <a:ext cx="1122116" cy="34382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Ola(data)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761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u="sng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dirty="0"/>
          </a:p>
        </p:txBody>
      </p:sp>
      <p:sp>
        <p:nvSpPr>
          <p:cNvPr id="162" name="Google Shape;162;p18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531;p30">
            <a:extLst>
              <a:ext uri="{FF2B5EF4-FFF2-40B4-BE49-F238E27FC236}">
                <a16:creationId xmlns:a16="http://schemas.microsoft.com/office/drawing/2014/main" id="{12C79290-3B2C-FA76-F0AC-1F097FCD156B}"/>
              </a:ext>
            </a:extLst>
          </p:cNvPr>
          <p:cNvSpPr/>
          <p:nvPr/>
        </p:nvSpPr>
        <p:spPr>
          <a:xfrm>
            <a:off x="2328114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dirty="0"/>
          </a:p>
        </p:txBody>
      </p:sp>
      <p:sp>
        <p:nvSpPr>
          <p:cNvPr id="13" name="Google Shape;532;p30">
            <a:extLst>
              <a:ext uri="{FF2B5EF4-FFF2-40B4-BE49-F238E27FC236}">
                <a16:creationId xmlns:a16="http://schemas.microsoft.com/office/drawing/2014/main" id="{466E5D51-D139-2253-49E4-15CDA1F467AA}"/>
              </a:ext>
            </a:extLst>
          </p:cNvPr>
          <p:cNvSpPr/>
          <p:nvPr/>
        </p:nvSpPr>
        <p:spPr>
          <a:xfrm>
            <a:off x="3918789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Projeto</a:t>
            </a:r>
            <a:endParaRPr dirty="0"/>
          </a:p>
        </p:txBody>
      </p:sp>
      <p:sp>
        <p:nvSpPr>
          <p:cNvPr id="14" name="Google Shape;533;p30">
            <a:extLst>
              <a:ext uri="{FF2B5EF4-FFF2-40B4-BE49-F238E27FC236}">
                <a16:creationId xmlns:a16="http://schemas.microsoft.com/office/drawing/2014/main" id="{C7034ACB-F18B-D80C-2644-614A77EDA90A}"/>
              </a:ext>
            </a:extLst>
          </p:cNvPr>
          <p:cNvSpPr/>
          <p:nvPr/>
        </p:nvSpPr>
        <p:spPr>
          <a:xfrm>
            <a:off x="5549415" y="765131"/>
            <a:ext cx="1497413" cy="639371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Chat</a:t>
            </a:r>
            <a:endParaRPr dirty="0"/>
          </a:p>
        </p:txBody>
      </p:sp>
      <p:sp>
        <p:nvSpPr>
          <p:cNvPr id="15" name="Google Shape;534;p30">
            <a:extLst>
              <a:ext uri="{FF2B5EF4-FFF2-40B4-BE49-F238E27FC236}">
                <a16:creationId xmlns:a16="http://schemas.microsoft.com/office/drawing/2014/main" id="{7BBA7882-50EF-4AD4-A87F-69F5E6A332CD}"/>
              </a:ext>
            </a:extLst>
          </p:cNvPr>
          <p:cNvSpPr/>
          <p:nvPr/>
        </p:nvSpPr>
        <p:spPr>
          <a:xfrm>
            <a:off x="7158811" y="761744"/>
            <a:ext cx="1497413" cy="630078"/>
          </a:xfrm>
          <a:prstGeom prst="rect">
            <a:avLst/>
          </a:prstGeom>
          <a:solidFill>
            <a:srgbClr val="813737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 dirty="0"/>
          </a:p>
        </p:txBody>
      </p:sp>
      <p:sp>
        <p:nvSpPr>
          <p:cNvPr id="20" name="Google Shape;171;p18">
            <a:extLst>
              <a:ext uri="{FF2B5EF4-FFF2-40B4-BE49-F238E27FC236}">
                <a16:creationId xmlns:a16="http://schemas.microsoft.com/office/drawing/2014/main" id="{8D8FA275-0D47-CF41-C8FC-403BEB2807EE}"/>
              </a:ext>
            </a:extLst>
          </p:cNvPr>
          <p:cNvSpPr/>
          <p:nvPr/>
        </p:nvSpPr>
        <p:spPr>
          <a:xfrm>
            <a:off x="2010700" y="1480425"/>
            <a:ext cx="10140165" cy="54045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646;p34">
            <a:extLst>
              <a:ext uri="{FF2B5EF4-FFF2-40B4-BE49-F238E27FC236}">
                <a16:creationId xmlns:a16="http://schemas.microsoft.com/office/drawing/2014/main" id="{27E42094-9489-4491-30ED-80E19FBBE277}"/>
              </a:ext>
            </a:extLst>
          </p:cNvPr>
          <p:cNvCxnSpPr/>
          <p:nvPr/>
        </p:nvCxnSpPr>
        <p:spPr>
          <a:xfrm>
            <a:off x="7347010" y="2028902"/>
            <a:ext cx="0" cy="372936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F4619AA-E681-27BF-5C5C-9F274713B193}"/>
              </a:ext>
            </a:extLst>
          </p:cNvPr>
          <p:cNvCxnSpPr/>
          <p:nvPr/>
        </p:nvCxnSpPr>
        <p:spPr>
          <a:xfrm>
            <a:off x="7347010" y="2388093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8BAD8D-0DBC-4EE3-CB45-1B7616F4945D}"/>
              </a:ext>
            </a:extLst>
          </p:cNvPr>
          <p:cNvCxnSpPr/>
          <p:nvPr/>
        </p:nvCxnSpPr>
        <p:spPr>
          <a:xfrm>
            <a:off x="7050346" y="2576004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49EE82-35A4-3B55-D37F-1DEE13614FA8}"/>
              </a:ext>
            </a:extLst>
          </p:cNvPr>
          <p:cNvSpPr/>
          <p:nvPr/>
        </p:nvSpPr>
        <p:spPr>
          <a:xfrm>
            <a:off x="7643675" y="2248604"/>
            <a:ext cx="1216240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A865FD7-F23F-9863-81AD-970B0168E526}"/>
              </a:ext>
            </a:extLst>
          </p:cNvPr>
          <p:cNvSpPr/>
          <p:nvPr/>
        </p:nvSpPr>
        <p:spPr>
          <a:xfrm>
            <a:off x="5814875" y="2444231"/>
            <a:ext cx="1231952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DBFC036-63AC-E3D7-F467-CF8E3F706CEC}"/>
              </a:ext>
            </a:extLst>
          </p:cNvPr>
          <p:cNvSpPr/>
          <p:nvPr/>
        </p:nvSpPr>
        <p:spPr>
          <a:xfrm>
            <a:off x="7643674" y="2733808"/>
            <a:ext cx="1216240" cy="276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741185B-7284-5583-2135-BDC84AC7586D}"/>
              </a:ext>
            </a:extLst>
          </p:cNvPr>
          <p:cNvCxnSpPr/>
          <p:nvPr/>
        </p:nvCxnSpPr>
        <p:spPr>
          <a:xfrm>
            <a:off x="7342201" y="2855870"/>
            <a:ext cx="2966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7D10FC-7F7C-C0AB-EF5A-8658BEE554B3}"/>
              </a:ext>
            </a:extLst>
          </p:cNvPr>
          <p:cNvSpPr/>
          <p:nvPr/>
        </p:nvSpPr>
        <p:spPr>
          <a:xfrm>
            <a:off x="2564779" y="1821006"/>
            <a:ext cx="2484961" cy="37293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6CDC668-37CA-5158-A753-D69403BDB265}"/>
              </a:ext>
            </a:extLst>
          </p:cNvPr>
          <p:cNvSpPr/>
          <p:nvPr/>
        </p:nvSpPr>
        <p:spPr>
          <a:xfrm>
            <a:off x="2840854" y="2248605"/>
            <a:ext cx="1873189" cy="327400"/>
          </a:xfrm>
          <a:prstGeom prst="roundRect">
            <a:avLst>
              <a:gd name="adj" fmla="val 31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Tarefa</a:t>
            </a:r>
          </a:p>
        </p:txBody>
      </p:sp>
      <p:sp>
        <p:nvSpPr>
          <p:cNvPr id="17" name="Seta para baixo 22">
            <a:extLst>
              <a:ext uri="{FF2B5EF4-FFF2-40B4-BE49-F238E27FC236}">
                <a16:creationId xmlns:a16="http://schemas.microsoft.com/office/drawing/2014/main" id="{07FED859-A85A-26FB-893A-FA0AEC3F238E}"/>
              </a:ext>
            </a:extLst>
          </p:cNvPr>
          <p:cNvSpPr/>
          <p:nvPr/>
        </p:nvSpPr>
        <p:spPr>
          <a:xfrm>
            <a:off x="4482080" y="2339559"/>
            <a:ext cx="173498" cy="1454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230119C-88C1-89FA-229A-B6BDDEB867C9}"/>
              </a:ext>
            </a:extLst>
          </p:cNvPr>
          <p:cNvSpPr/>
          <p:nvPr/>
        </p:nvSpPr>
        <p:spPr>
          <a:xfrm>
            <a:off x="2840854" y="2947386"/>
            <a:ext cx="2006354" cy="19609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Descrição</a:t>
            </a:r>
          </a:p>
        </p:txBody>
      </p:sp>
      <p:sp>
        <p:nvSpPr>
          <p:cNvPr id="27" name="Google Shape;648;p34">
            <a:extLst>
              <a:ext uri="{FF2B5EF4-FFF2-40B4-BE49-F238E27FC236}">
                <a16:creationId xmlns:a16="http://schemas.microsoft.com/office/drawing/2014/main" id="{B10D9D74-16D4-2D3B-D675-FDB38A59E011}"/>
              </a:ext>
            </a:extLst>
          </p:cNvPr>
          <p:cNvSpPr/>
          <p:nvPr/>
        </p:nvSpPr>
        <p:spPr>
          <a:xfrm>
            <a:off x="3210820" y="4999256"/>
            <a:ext cx="1141132" cy="3978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75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275" name="Google Shape;275;p23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p23"/>
          <p:cNvSpPr/>
          <p:nvPr/>
        </p:nvSpPr>
        <p:spPr>
          <a:xfrm>
            <a:off x="2010700" y="753593"/>
            <a:ext cx="10181300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2416074" y="2984621"/>
            <a:ext cx="5812971" cy="370084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5140662" y="2986350"/>
            <a:ext cx="1829089" cy="3700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6423574" y="2986349"/>
            <a:ext cx="3214393" cy="3632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431189" y="2986350"/>
            <a:ext cx="2013359" cy="3700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416074" y="3500944"/>
            <a:ext cx="5812971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5140662" y="3502673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6423574" y="3495862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2527803" y="3491870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dirty="0"/>
          </a:p>
        </p:txBody>
      </p:sp>
      <p:sp>
        <p:nvSpPr>
          <p:cNvPr id="293" name="Google Shape;293;p23"/>
          <p:cNvSpPr/>
          <p:nvPr/>
        </p:nvSpPr>
        <p:spPr>
          <a:xfrm>
            <a:off x="2416073" y="3968645"/>
            <a:ext cx="5812971" cy="37008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5140662" y="3981372"/>
            <a:ext cx="1829089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423574" y="3974561"/>
            <a:ext cx="3214393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2416074" y="4470511"/>
            <a:ext cx="5812971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5140662" y="4472240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423574" y="4465429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2546722" y="3999248"/>
            <a:ext cx="2013359" cy="3394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  <p:sp>
        <p:nvSpPr>
          <p:cNvPr id="300" name="Google Shape;300;p23"/>
          <p:cNvSpPr/>
          <p:nvPr/>
        </p:nvSpPr>
        <p:spPr>
          <a:xfrm>
            <a:off x="2516100" y="4493318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  <p:sp>
        <p:nvSpPr>
          <p:cNvPr id="301" name="Google Shape;301;p23"/>
          <p:cNvSpPr/>
          <p:nvPr/>
        </p:nvSpPr>
        <p:spPr>
          <a:xfrm>
            <a:off x="2289259" y="958788"/>
            <a:ext cx="1315616" cy="62692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 Concurso</a:t>
            </a:r>
            <a:endParaRPr dirty="0"/>
          </a:p>
        </p:txBody>
      </p:sp>
      <p:sp>
        <p:nvSpPr>
          <p:cNvPr id="302" name="Google Shape;302;p23"/>
          <p:cNvSpPr/>
          <p:nvPr/>
        </p:nvSpPr>
        <p:spPr>
          <a:xfrm>
            <a:off x="8611292" y="2305889"/>
            <a:ext cx="2013358" cy="3632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Ordenar por:</a:t>
            </a:r>
            <a:endParaRPr dirty="0"/>
          </a:p>
        </p:txBody>
      </p:sp>
      <p:sp>
        <p:nvSpPr>
          <p:cNvPr id="303" name="Google Shape;303;p23"/>
          <p:cNvSpPr/>
          <p:nvPr/>
        </p:nvSpPr>
        <p:spPr>
          <a:xfrm>
            <a:off x="10334425" y="2421963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6347205" y="3074331"/>
            <a:ext cx="152737" cy="164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"/>
          <p:cNvSpPr/>
          <p:nvPr/>
        </p:nvSpPr>
        <p:spPr>
          <a:xfrm rot="10800000">
            <a:off x="6467637" y="3065038"/>
            <a:ext cx="152737" cy="1648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8408420" y="304674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3327948" y="1725689"/>
            <a:ext cx="7283605" cy="3886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C418FB-FC25-1AD3-6D9F-8689CFDFFF20}"/>
              </a:ext>
            </a:extLst>
          </p:cNvPr>
          <p:cNvSpPr/>
          <p:nvPr/>
        </p:nvSpPr>
        <p:spPr>
          <a:xfrm>
            <a:off x="9760811" y="3065038"/>
            <a:ext cx="2013358" cy="1798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Falta acrescentar a coluna com data inicio e data de fim e filtro</a:t>
            </a:r>
          </a:p>
        </p:txBody>
      </p:sp>
      <p:sp>
        <p:nvSpPr>
          <p:cNvPr id="3" name="Google Shape;290;p23">
            <a:extLst>
              <a:ext uri="{FF2B5EF4-FFF2-40B4-BE49-F238E27FC236}">
                <a16:creationId xmlns:a16="http://schemas.microsoft.com/office/drawing/2014/main" id="{68407A45-61EB-93E5-5FBF-D35ACEB14555}"/>
              </a:ext>
            </a:extLst>
          </p:cNvPr>
          <p:cNvSpPr/>
          <p:nvPr/>
        </p:nvSpPr>
        <p:spPr>
          <a:xfrm>
            <a:off x="5140662" y="3493195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4" name="Google Shape;291;p23">
            <a:extLst>
              <a:ext uri="{FF2B5EF4-FFF2-40B4-BE49-F238E27FC236}">
                <a16:creationId xmlns:a16="http://schemas.microsoft.com/office/drawing/2014/main" id="{FC722A6F-3868-D3BD-122F-E57CC8554732}"/>
              </a:ext>
            </a:extLst>
          </p:cNvPr>
          <p:cNvSpPr/>
          <p:nvPr/>
        </p:nvSpPr>
        <p:spPr>
          <a:xfrm>
            <a:off x="6423574" y="3486384"/>
            <a:ext cx="3214393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5" name="Google Shape;294;p23">
            <a:extLst>
              <a:ext uri="{FF2B5EF4-FFF2-40B4-BE49-F238E27FC236}">
                <a16:creationId xmlns:a16="http://schemas.microsoft.com/office/drawing/2014/main" id="{48E91F64-D200-CCD7-FBBE-1B322FBB0D6C}"/>
              </a:ext>
            </a:extLst>
          </p:cNvPr>
          <p:cNvSpPr/>
          <p:nvPr/>
        </p:nvSpPr>
        <p:spPr>
          <a:xfrm>
            <a:off x="5140662" y="3971894"/>
            <a:ext cx="1829089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6" name="Google Shape;295;p23">
            <a:extLst>
              <a:ext uri="{FF2B5EF4-FFF2-40B4-BE49-F238E27FC236}">
                <a16:creationId xmlns:a16="http://schemas.microsoft.com/office/drawing/2014/main" id="{6135ACD4-C83B-8E78-4829-A2B3B6F22EB6}"/>
              </a:ext>
            </a:extLst>
          </p:cNvPr>
          <p:cNvSpPr/>
          <p:nvPr/>
        </p:nvSpPr>
        <p:spPr>
          <a:xfrm>
            <a:off x="6423574" y="3965083"/>
            <a:ext cx="3214393" cy="3700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</p:txBody>
      </p:sp>
      <p:sp>
        <p:nvSpPr>
          <p:cNvPr id="7" name="Google Shape;297;p23">
            <a:extLst>
              <a:ext uri="{FF2B5EF4-FFF2-40B4-BE49-F238E27FC236}">
                <a16:creationId xmlns:a16="http://schemas.microsoft.com/office/drawing/2014/main" id="{802143E2-4E2D-F4A9-D922-F3391DF80B4C}"/>
              </a:ext>
            </a:extLst>
          </p:cNvPr>
          <p:cNvSpPr/>
          <p:nvPr/>
        </p:nvSpPr>
        <p:spPr>
          <a:xfrm>
            <a:off x="5140662" y="4462762"/>
            <a:ext cx="182908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Vagas</a:t>
            </a:r>
            <a:endParaRPr/>
          </a:p>
        </p:txBody>
      </p:sp>
      <p:sp>
        <p:nvSpPr>
          <p:cNvPr id="8" name="Google Shape;300;p23">
            <a:extLst>
              <a:ext uri="{FF2B5EF4-FFF2-40B4-BE49-F238E27FC236}">
                <a16:creationId xmlns:a16="http://schemas.microsoft.com/office/drawing/2014/main" id="{E39B4C87-610C-5D0A-48FF-5274C132CEE7}"/>
              </a:ext>
            </a:extLst>
          </p:cNvPr>
          <p:cNvSpPr/>
          <p:nvPr/>
        </p:nvSpPr>
        <p:spPr>
          <a:xfrm>
            <a:off x="2516100" y="4483840"/>
            <a:ext cx="2013359" cy="370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Concurso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91509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554259" y="1947131"/>
            <a:ext cx="509829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Titulo*</a:t>
            </a:r>
            <a:endParaRPr dirty="0"/>
          </a:p>
        </p:txBody>
      </p:sp>
      <p:sp>
        <p:nvSpPr>
          <p:cNvPr id="329" name="Google Shape;329;p24"/>
          <p:cNvSpPr/>
          <p:nvPr/>
        </p:nvSpPr>
        <p:spPr>
          <a:xfrm>
            <a:off x="2554259" y="2526608"/>
            <a:ext cx="217972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30" name="Google Shape;330;p24"/>
          <p:cNvSpPr/>
          <p:nvPr/>
        </p:nvSpPr>
        <p:spPr>
          <a:xfrm>
            <a:off x="2540813" y="325615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Projetos*</a:t>
            </a:r>
            <a:endParaRPr dirty="0"/>
          </a:p>
        </p:txBody>
      </p:sp>
      <p:sp>
        <p:nvSpPr>
          <p:cNvPr id="331" name="Google Shape;331;p24"/>
          <p:cNvSpPr/>
          <p:nvPr/>
        </p:nvSpPr>
        <p:spPr>
          <a:xfrm>
            <a:off x="4879146" y="2546600"/>
            <a:ext cx="2773405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33" name="Google Shape;333;p24"/>
          <p:cNvSpPr/>
          <p:nvPr/>
        </p:nvSpPr>
        <p:spPr>
          <a:xfrm>
            <a:off x="8193452" y="2083114"/>
            <a:ext cx="3639036" cy="15364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8496048" y="1414178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8381743" y="4323366"/>
            <a:ext cx="3050335" cy="19240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693816" y="5043455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  <p:sp>
        <p:nvSpPr>
          <p:cNvPr id="2" name="Google Shape;334;p24">
            <a:extLst>
              <a:ext uri="{FF2B5EF4-FFF2-40B4-BE49-F238E27FC236}">
                <a16:creationId xmlns:a16="http://schemas.microsoft.com/office/drawing/2014/main" id="{FCED229C-177B-702A-2EAC-9F2E30E09809}"/>
              </a:ext>
            </a:extLst>
          </p:cNvPr>
          <p:cNvSpPr/>
          <p:nvPr/>
        </p:nvSpPr>
        <p:spPr>
          <a:xfrm>
            <a:off x="8392311" y="373478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2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554259" y="1947131"/>
            <a:ext cx="509829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Titulo*</a:t>
            </a:r>
            <a:endParaRPr dirty="0"/>
          </a:p>
        </p:txBody>
      </p:sp>
      <p:sp>
        <p:nvSpPr>
          <p:cNvPr id="329" name="Google Shape;329;p24"/>
          <p:cNvSpPr/>
          <p:nvPr/>
        </p:nvSpPr>
        <p:spPr>
          <a:xfrm>
            <a:off x="2554259" y="2526608"/>
            <a:ext cx="217972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330" name="Google Shape;330;p24"/>
          <p:cNvSpPr/>
          <p:nvPr/>
        </p:nvSpPr>
        <p:spPr>
          <a:xfrm>
            <a:off x="3631245" y="3258262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Membros*</a:t>
            </a:r>
            <a:endParaRPr dirty="0"/>
          </a:p>
        </p:txBody>
      </p:sp>
      <p:sp>
        <p:nvSpPr>
          <p:cNvPr id="331" name="Google Shape;331;p24"/>
          <p:cNvSpPr/>
          <p:nvPr/>
        </p:nvSpPr>
        <p:spPr>
          <a:xfrm>
            <a:off x="4879146" y="2546600"/>
            <a:ext cx="2773405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333" name="Google Shape;333;p24"/>
          <p:cNvSpPr/>
          <p:nvPr/>
        </p:nvSpPr>
        <p:spPr>
          <a:xfrm>
            <a:off x="8193452" y="2083114"/>
            <a:ext cx="3639036" cy="15364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8496048" y="1414178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8381743" y="4323366"/>
            <a:ext cx="3050335" cy="19240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4385807" y="5285409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endParaRPr dirty="0"/>
          </a:p>
        </p:txBody>
      </p:sp>
      <p:sp>
        <p:nvSpPr>
          <p:cNvPr id="2" name="Google Shape;334;p24">
            <a:extLst>
              <a:ext uri="{FF2B5EF4-FFF2-40B4-BE49-F238E27FC236}">
                <a16:creationId xmlns:a16="http://schemas.microsoft.com/office/drawing/2014/main" id="{FCED229C-177B-702A-2EAC-9F2E30E09809}"/>
              </a:ext>
            </a:extLst>
          </p:cNvPr>
          <p:cNvSpPr/>
          <p:nvPr/>
        </p:nvSpPr>
        <p:spPr>
          <a:xfrm>
            <a:off x="8392311" y="3734780"/>
            <a:ext cx="29852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85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2010700" y="744010"/>
            <a:ext cx="10201666" cy="60683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90335" y="767832"/>
            <a:ext cx="10201666" cy="526957"/>
          </a:xfrm>
          <a:prstGeom prst="rect">
            <a:avLst/>
          </a:prstGeom>
          <a:solidFill>
            <a:srgbClr val="A50D1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PT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Concurso</a:t>
            </a:r>
            <a:endParaRPr dirty="0"/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464206" y="6046457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Gravar</a:t>
            </a:r>
            <a:endParaRPr dirty="0"/>
          </a:p>
        </p:txBody>
      </p:sp>
      <p:sp>
        <p:nvSpPr>
          <p:cNvPr id="3" name="Google Shape;339;p24">
            <a:extLst>
              <a:ext uri="{FF2B5EF4-FFF2-40B4-BE49-F238E27FC236}">
                <a16:creationId xmlns:a16="http://schemas.microsoft.com/office/drawing/2014/main" id="{BFBA96D1-7D40-EE5D-A191-57CC52F4CECF}"/>
              </a:ext>
            </a:extLst>
          </p:cNvPr>
          <p:cNvSpPr/>
          <p:nvPr/>
        </p:nvSpPr>
        <p:spPr>
          <a:xfrm>
            <a:off x="2372448" y="1513867"/>
            <a:ext cx="1631243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Exportar Pdf</a:t>
            </a: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33E17A-6746-DBB3-AAA8-F8E9BDB5084F}"/>
              </a:ext>
            </a:extLst>
          </p:cNvPr>
          <p:cNvSpPr/>
          <p:nvPr/>
        </p:nvSpPr>
        <p:spPr>
          <a:xfrm>
            <a:off x="2179293" y="2313776"/>
            <a:ext cx="3916707" cy="28553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Google Shape;328;p24">
            <a:extLst>
              <a:ext uri="{FF2B5EF4-FFF2-40B4-BE49-F238E27FC236}">
                <a16:creationId xmlns:a16="http://schemas.microsoft.com/office/drawing/2014/main" id="{7D1FDB66-10FE-5960-E549-6328F70C9E77}"/>
              </a:ext>
            </a:extLst>
          </p:cNvPr>
          <p:cNvSpPr/>
          <p:nvPr/>
        </p:nvSpPr>
        <p:spPr>
          <a:xfrm>
            <a:off x="2438088" y="2750278"/>
            <a:ext cx="31688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10" name="Google Shape;329;p24">
            <a:extLst>
              <a:ext uri="{FF2B5EF4-FFF2-40B4-BE49-F238E27FC236}">
                <a16:creationId xmlns:a16="http://schemas.microsoft.com/office/drawing/2014/main" id="{0C54E645-CFA3-4AE6-574F-BCAD2A3DC051}"/>
              </a:ext>
            </a:extLst>
          </p:cNvPr>
          <p:cNvSpPr/>
          <p:nvPr/>
        </p:nvSpPr>
        <p:spPr>
          <a:xfrm>
            <a:off x="2452722" y="3348921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11" name="Google Shape;330;p24">
            <a:extLst>
              <a:ext uri="{FF2B5EF4-FFF2-40B4-BE49-F238E27FC236}">
                <a16:creationId xmlns:a16="http://schemas.microsoft.com/office/drawing/2014/main" id="{B276780C-F73C-ECD2-39C3-EA5D36D120ED}"/>
              </a:ext>
            </a:extLst>
          </p:cNvPr>
          <p:cNvSpPr/>
          <p:nvPr/>
        </p:nvSpPr>
        <p:spPr>
          <a:xfrm>
            <a:off x="2362680" y="4061677"/>
            <a:ext cx="162985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</a:t>
            </a:r>
            <a:endParaRPr dirty="0"/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55FCD549-C754-0D5E-54A3-3F0986B72582}"/>
              </a:ext>
            </a:extLst>
          </p:cNvPr>
          <p:cNvSpPr/>
          <p:nvPr/>
        </p:nvSpPr>
        <p:spPr>
          <a:xfrm>
            <a:off x="4209600" y="3344306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13" name="Google Shape;331;p24">
            <a:extLst>
              <a:ext uri="{FF2B5EF4-FFF2-40B4-BE49-F238E27FC236}">
                <a16:creationId xmlns:a16="http://schemas.microsoft.com/office/drawing/2014/main" id="{3FAF2298-7C72-77E5-7293-3BA90BD85C6E}"/>
              </a:ext>
            </a:extLst>
          </p:cNvPr>
          <p:cNvSpPr/>
          <p:nvPr/>
        </p:nvSpPr>
        <p:spPr>
          <a:xfrm>
            <a:off x="4220602" y="4061677"/>
            <a:ext cx="151178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4" name="Google Shape;761;p37">
            <a:extLst>
              <a:ext uri="{FF2B5EF4-FFF2-40B4-BE49-F238E27FC236}">
                <a16:creationId xmlns:a16="http://schemas.microsoft.com/office/drawing/2014/main" id="{7234B2F9-199D-1FFE-124F-53697254C1DB}"/>
              </a:ext>
            </a:extLst>
          </p:cNvPr>
          <p:cNvSpPr/>
          <p:nvPr/>
        </p:nvSpPr>
        <p:spPr>
          <a:xfrm>
            <a:off x="5321249" y="4203019"/>
            <a:ext cx="259080" cy="2452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746885-BC70-9791-1989-C9225EF3AA0E}"/>
              </a:ext>
            </a:extLst>
          </p:cNvPr>
          <p:cNvSpPr/>
          <p:nvPr/>
        </p:nvSpPr>
        <p:spPr>
          <a:xfrm>
            <a:off x="9424777" y="1513867"/>
            <a:ext cx="2504812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Google Shape;334;p24">
            <a:extLst>
              <a:ext uri="{FF2B5EF4-FFF2-40B4-BE49-F238E27FC236}">
                <a16:creationId xmlns:a16="http://schemas.microsoft.com/office/drawing/2014/main" id="{8351CD98-9E35-D6F1-E702-6167A351B623}"/>
              </a:ext>
            </a:extLst>
          </p:cNvPr>
          <p:cNvSpPr/>
          <p:nvPr/>
        </p:nvSpPr>
        <p:spPr>
          <a:xfrm>
            <a:off x="9622265" y="1748663"/>
            <a:ext cx="2221564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Projetos</a:t>
            </a:r>
            <a:endParaRPr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FBA309-8C0D-1E78-9C19-9E911459FC5F}"/>
              </a:ext>
            </a:extLst>
          </p:cNvPr>
          <p:cNvSpPr/>
          <p:nvPr/>
        </p:nvSpPr>
        <p:spPr>
          <a:xfrm>
            <a:off x="6354795" y="1541258"/>
            <a:ext cx="2678943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Google Shape;334;p24">
            <a:extLst>
              <a:ext uri="{FF2B5EF4-FFF2-40B4-BE49-F238E27FC236}">
                <a16:creationId xmlns:a16="http://schemas.microsoft.com/office/drawing/2014/main" id="{B7BA372A-CFB5-0D52-7F02-334209CE0442}"/>
              </a:ext>
            </a:extLst>
          </p:cNvPr>
          <p:cNvSpPr/>
          <p:nvPr/>
        </p:nvSpPr>
        <p:spPr>
          <a:xfrm>
            <a:off x="6474395" y="1769181"/>
            <a:ext cx="234602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dirty="0"/>
          </a:p>
        </p:txBody>
      </p:sp>
      <p:sp>
        <p:nvSpPr>
          <p:cNvPr id="19" name="Google Shape;333;p24">
            <a:extLst>
              <a:ext uri="{FF2B5EF4-FFF2-40B4-BE49-F238E27FC236}">
                <a16:creationId xmlns:a16="http://schemas.microsoft.com/office/drawing/2014/main" id="{86B444A1-6F5A-5E00-B33D-F2254DDC1C40}"/>
              </a:ext>
            </a:extLst>
          </p:cNvPr>
          <p:cNvSpPr/>
          <p:nvPr/>
        </p:nvSpPr>
        <p:spPr>
          <a:xfrm>
            <a:off x="6521255" y="2381817"/>
            <a:ext cx="2346021" cy="12377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34;p24">
            <a:extLst>
              <a:ext uri="{FF2B5EF4-FFF2-40B4-BE49-F238E27FC236}">
                <a16:creationId xmlns:a16="http://schemas.microsoft.com/office/drawing/2014/main" id="{EFF23CA8-F492-2B4B-0930-6AEC263879BC}"/>
              </a:ext>
            </a:extLst>
          </p:cNvPr>
          <p:cNvSpPr/>
          <p:nvPr/>
        </p:nvSpPr>
        <p:spPr>
          <a:xfrm>
            <a:off x="6521255" y="3791114"/>
            <a:ext cx="234602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  <p:sp>
        <p:nvSpPr>
          <p:cNvPr id="21" name="Google Shape;333;p24">
            <a:extLst>
              <a:ext uri="{FF2B5EF4-FFF2-40B4-BE49-F238E27FC236}">
                <a16:creationId xmlns:a16="http://schemas.microsoft.com/office/drawing/2014/main" id="{5EC20A36-2D64-0539-3285-A120C95125EA}"/>
              </a:ext>
            </a:extLst>
          </p:cNvPr>
          <p:cNvSpPr/>
          <p:nvPr/>
        </p:nvSpPr>
        <p:spPr>
          <a:xfrm>
            <a:off x="6568115" y="4403750"/>
            <a:ext cx="2346021" cy="12377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07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/>
          <p:nvPr/>
        </p:nvSpPr>
        <p:spPr>
          <a:xfrm>
            <a:off x="0" y="-40148"/>
            <a:ext cx="2013358" cy="6898148"/>
          </a:xfrm>
          <a:prstGeom prst="rect">
            <a:avLst/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  <a:endParaRPr u="sng" dirty="0"/>
          </a:p>
        </p:txBody>
      </p:sp>
      <p:sp>
        <p:nvSpPr>
          <p:cNvPr id="316" name="Google Shape;316;p24"/>
          <p:cNvSpPr txBox="1"/>
          <p:nvPr/>
        </p:nvSpPr>
        <p:spPr>
          <a:xfrm>
            <a:off x="9851116" y="7513"/>
            <a:ext cx="1029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Alcunha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0" y="32579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65760" y="91350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4291" y="45613"/>
            <a:ext cx="1266825" cy="5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3407" y="4742"/>
            <a:ext cx="420844" cy="44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385790" y="303124"/>
            <a:ext cx="874920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2749" y="69437"/>
            <a:ext cx="530383" cy="53038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/>
          <p:nvPr/>
        </p:nvSpPr>
        <p:spPr>
          <a:xfrm>
            <a:off x="-2658" y="475862"/>
            <a:ext cx="2013358" cy="370556"/>
          </a:xfrm>
          <a:prstGeom prst="roundRect">
            <a:avLst>
              <a:gd name="adj" fmla="val 16667"/>
            </a:avLst>
          </a:prstGeom>
          <a:solidFill>
            <a:srgbClr val="C017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24"/>
          <p:cNvSpPr/>
          <p:nvPr/>
        </p:nvSpPr>
        <p:spPr>
          <a:xfrm>
            <a:off x="1990334" y="744010"/>
            <a:ext cx="10201666" cy="606837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2930770" y="3223352"/>
            <a:ext cx="2013358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557282" y="6230025"/>
            <a:ext cx="1116642" cy="483908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Concorrer</a:t>
            </a:r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33E17A-6746-DBB3-AAA8-F8E9BDB5084F}"/>
              </a:ext>
            </a:extLst>
          </p:cNvPr>
          <p:cNvSpPr/>
          <p:nvPr/>
        </p:nvSpPr>
        <p:spPr>
          <a:xfrm>
            <a:off x="2179293" y="1419211"/>
            <a:ext cx="3695433" cy="4712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Google Shape;328;p24">
            <a:extLst>
              <a:ext uri="{FF2B5EF4-FFF2-40B4-BE49-F238E27FC236}">
                <a16:creationId xmlns:a16="http://schemas.microsoft.com/office/drawing/2014/main" id="{7D1FDB66-10FE-5960-E549-6328F70C9E77}"/>
              </a:ext>
            </a:extLst>
          </p:cNvPr>
          <p:cNvSpPr/>
          <p:nvPr/>
        </p:nvSpPr>
        <p:spPr>
          <a:xfrm>
            <a:off x="2421164" y="1936484"/>
            <a:ext cx="3168878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dirty="0"/>
          </a:p>
        </p:txBody>
      </p:sp>
      <p:sp>
        <p:nvSpPr>
          <p:cNvPr id="10" name="Google Shape;329;p24">
            <a:extLst>
              <a:ext uri="{FF2B5EF4-FFF2-40B4-BE49-F238E27FC236}">
                <a16:creationId xmlns:a16="http://schemas.microsoft.com/office/drawing/2014/main" id="{0C54E645-CFA3-4AE6-574F-BCAD2A3DC051}"/>
              </a:ext>
            </a:extLst>
          </p:cNvPr>
          <p:cNvSpPr/>
          <p:nvPr/>
        </p:nvSpPr>
        <p:spPr>
          <a:xfrm>
            <a:off x="2426337" y="2817177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Inicio</a:t>
            </a:r>
            <a:endParaRPr dirty="0"/>
          </a:p>
        </p:txBody>
      </p:sp>
      <p:sp>
        <p:nvSpPr>
          <p:cNvPr id="11" name="Google Shape;330;p24">
            <a:extLst>
              <a:ext uri="{FF2B5EF4-FFF2-40B4-BE49-F238E27FC236}">
                <a16:creationId xmlns:a16="http://schemas.microsoft.com/office/drawing/2014/main" id="{B276780C-F73C-ECD2-39C3-EA5D36D120ED}"/>
              </a:ext>
            </a:extLst>
          </p:cNvPr>
          <p:cNvSpPr/>
          <p:nvPr/>
        </p:nvSpPr>
        <p:spPr>
          <a:xfrm>
            <a:off x="2356480" y="3563271"/>
            <a:ext cx="162985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Nº máximo de Projetos</a:t>
            </a:r>
            <a:endParaRPr dirty="0"/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55FCD549-C754-0D5E-54A3-3F0986B72582}"/>
              </a:ext>
            </a:extLst>
          </p:cNvPr>
          <p:cNvSpPr/>
          <p:nvPr/>
        </p:nvSpPr>
        <p:spPr>
          <a:xfrm>
            <a:off x="4183215" y="2812562"/>
            <a:ext cx="1397366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Fim</a:t>
            </a:r>
            <a:endParaRPr dirty="0"/>
          </a:p>
        </p:txBody>
      </p:sp>
      <p:sp>
        <p:nvSpPr>
          <p:cNvPr id="13" name="Google Shape;331;p24">
            <a:extLst>
              <a:ext uri="{FF2B5EF4-FFF2-40B4-BE49-F238E27FC236}">
                <a16:creationId xmlns:a16="http://schemas.microsoft.com/office/drawing/2014/main" id="{3FAF2298-7C72-77E5-7293-3BA90BD85C6E}"/>
              </a:ext>
            </a:extLst>
          </p:cNvPr>
          <p:cNvSpPr/>
          <p:nvPr/>
        </p:nvSpPr>
        <p:spPr>
          <a:xfrm>
            <a:off x="4214402" y="3563271"/>
            <a:ext cx="1511781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5746885-BC70-9791-1989-C9225EF3AA0E}"/>
              </a:ext>
            </a:extLst>
          </p:cNvPr>
          <p:cNvSpPr/>
          <p:nvPr/>
        </p:nvSpPr>
        <p:spPr>
          <a:xfrm>
            <a:off x="9451410" y="1513867"/>
            <a:ext cx="2504812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329;p24">
            <a:extLst>
              <a:ext uri="{FF2B5EF4-FFF2-40B4-BE49-F238E27FC236}">
                <a16:creationId xmlns:a16="http://schemas.microsoft.com/office/drawing/2014/main" id="{128820E9-CD09-C50A-F4E8-9A59F2739D20}"/>
              </a:ext>
            </a:extLst>
          </p:cNvPr>
          <p:cNvSpPr/>
          <p:nvPr/>
        </p:nvSpPr>
        <p:spPr>
          <a:xfrm>
            <a:off x="2823771" y="4529100"/>
            <a:ext cx="2359842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Projeto</a:t>
            </a:r>
            <a:endParaRPr dirty="0"/>
          </a:p>
        </p:txBody>
      </p:sp>
      <p:sp>
        <p:nvSpPr>
          <p:cNvPr id="5" name="Google Shape;334;p24">
            <a:extLst>
              <a:ext uri="{FF2B5EF4-FFF2-40B4-BE49-F238E27FC236}">
                <a16:creationId xmlns:a16="http://schemas.microsoft.com/office/drawing/2014/main" id="{D9B50921-3A84-D636-5C36-F35257BF9F6B}"/>
              </a:ext>
            </a:extLst>
          </p:cNvPr>
          <p:cNvSpPr/>
          <p:nvPr/>
        </p:nvSpPr>
        <p:spPr>
          <a:xfrm>
            <a:off x="9571009" y="1741790"/>
            <a:ext cx="2385213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endParaRPr dirty="0"/>
          </a:p>
        </p:txBody>
      </p:sp>
      <p:sp>
        <p:nvSpPr>
          <p:cNvPr id="6" name="Google Shape;333;p24">
            <a:extLst>
              <a:ext uri="{FF2B5EF4-FFF2-40B4-BE49-F238E27FC236}">
                <a16:creationId xmlns:a16="http://schemas.microsoft.com/office/drawing/2014/main" id="{EB8F1CDA-A74D-9F34-6F4B-488643B414D4}"/>
              </a:ext>
            </a:extLst>
          </p:cNvPr>
          <p:cNvSpPr/>
          <p:nvPr/>
        </p:nvSpPr>
        <p:spPr>
          <a:xfrm>
            <a:off x="9587217" y="2508161"/>
            <a:ext cx="2236033" cy="31202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6C7A80-CE98-A137-D48E-7CDB00EF9964}"/>
              </a:ext>
            </a:extLst>
          </p:cNvPr>
          <p:cNvSpPr/>
          <p:nvPr/>
        </p:nvSpPr>
        <p:spPr>
          <a:xfrm>
            <a:off x="6234237" y="1464970"/>
            <a:ext cx="2678943" cy="44792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Google Shape;334;p24">
            <a:extLst>
              <a:ext uri="{FF2B5EF4-FFF2-40B4-BE49-F238E27FC236}">
                <a16:creationId xmlns:a16="http://schemas.microsoft.com/office/drawing/2014/main" id="{66067E4E-4134-0305-8A69-4FA76B55DF1F}"/>
              </a:ext>
            </a:extLst>
          </p:cNvPr>
          <p:cNvSpPr/>
          <p:nvPr/>
        </p:nvSpPr>
        <p:spPr>
          <a:xfrm>
            <a:off x="6353837" y="1692893"/>
            <a:ext cx="2551030" cy="498224"/>
          </a:xfrm>
          <a:prstGeom prst="roundRect">
            <a:avLst>
              <a:gd name="adj" fmla="val 466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dirty="0"/>
          </a:p>
        </p:txBody>
      </p:sp>
      <p:sp>
        <p:nvSpPr>
          <p:cNvPr id="19" name="Google Shape;333;p24">
            <a:extLst>
              <a:ext uri="{FF2B5EF4-FFF2-40B4-BE49-F238E27FC236}">
                <a16:creationId xmlns:a16="http://schemas.microsoft.com/office/drawing/2014/main" id="{CC220DA6-AC90-916F-8755-AD70AD2D2436}"/>
              </a:ext>
            </a:extLst>
          </p:cNvPr>
          <p:cNvSpPr/>
          <p:nvPr/>
        </p:nvSpPr>
        <p:spPr>
          <a:xfrm>
            <a:off x="6407365" y="2434707"/>
            <a:ext cx="2346021" cy="33002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26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343A4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37514" y="1352938"/>
            <a:ext cx="4385388" cy="4152123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 vindo ao Laboratório da Inovação.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no botão para ativar a sua conta.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591" y="3061607"/>
            <a:ext cx="1375231" cy="1415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A52FC1B-F145-68D5-4430-16E40D402074}"/>
              </a:ext>
            </a:extLst>
          </p:cNvPr>
          <p:cNvSpPr/>
          <p:nvPr/>
        </p:nvSpPr>
        <p:spPr>
          <a:xfrm>
            <a:off x="5131837" y="4973216"/>
            <a:ext cx="2024743" cy="31724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Ativar conta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343A4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172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2246377-3FC0-02F3-90CD-F47D1EBCCB59}"/>
              </a:ext>
            </a:extLst>
          </p:cNvPr>
          <p:cNvSpPr/>
          <p:nvPr/>
        </p:nvSpPr>
        <p:spPr>
          <a:xfrm>
            <a:off x="3560616" y="1992837"/>
            <a:ext cx="5070763" cy="30322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B97609-F351-65F9-8626-95934C546B6D}"/>
              </a:ext>
            </a:extLst>
          </p:cNvPr>
          <p:cNvSpPr/>
          <p:nvPr/>
        </p:nvSpPr>
        <p:spPr>
          <a:xfrm>
            <a:off x="3771901" y="2358736"/>
            <a:ext cx="3855027" cy="70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Escreva o seu email e irá receber um link para alterar a sua password.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5" name="Google Shape;96;p13">
            <a:extLst>
              <a:ext uri="{FF2B5EF4-FFF2-40B4-BE49-F238E27FC236}">
                <a16:creationId xmlns:a16="http://schemas.microsoft.com/office/drawing/2014/main" id="{A59A4B74-F7B3-3B57-A65F-05855C6120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3196" y="2076671"/>
            <a:ext cx="975388" cy="9849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6C9F4A9-9494-4672-F4D2-DB26BE0422AA}"/>
              </a:ext>
            </a:extLst>
          </p:cNvPr>
          <p:cNvSpPr/>
          <p:nvPr/>
        </p:nvSpPr>
        <p:spPr>
          <a:xfrm>
            <a:off x="3826281" y="3169447"/>
            <a:ext cx="4539434" cy="3484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Email*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F928746-1DF9-C50E-6334-A6DCE2DBE376}"/>
              </a:ext>
            </a:extLst>
          </p:cNvPr>
          <p:cNvSpPr/>
          <p:nvPr/>
        </p:nvSpPr>
        <p:spPr>
          <a:xfrm>
            <a:off x="3845102" y="3690327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Enviar email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95ACC4-009C-FED9-D7D0-28899788FA48}"/>
              </a:ext>
            </a:extLst>
          </p:cNvPr>
          <p:cNvSpPr/>
          <p:nvPr/>
        </p:nvSpPr>
        <p:spPr>
          <a:xfrm>
            <a:off x="3826283" y="4264547"/>
            <a:ext cx="4539433" cy="401789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84688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1" y="3061607"/>
            <a:ext cx="12192000" cy="3899030"/>
          </a:xfrm>
          <a:prstGeom prst="rect">
            <a:avLst/>
          </a:prstGeom>
          <a:solidFill>
            <a:srgbClr val="343A4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01751" y="1026368"/>
            <a:ext cx="4388498" cy="445070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14"/>
          <p:cNvSpPr/>
          <p:nvPr/>
        </p:nvSpPr>
        <p:spPr>
          <a:xfrm>
            <a:off x="4322929" y="2629790"/>
            <a:ext cx="3589430" cy="4408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PT" sz="1100" dirty="0"/>
              <a:t>Password*</a:t>
            </a:r>
          </a:p>
        </p:txBody>
      </p:sp>
      <p:sp>
        <p:nvSpPr>
          <p:cNvPr id="8" name="Google Shape;111;p14"/>
          <p:cNvSpPr/>
          <p:nvPr/>
        </p:nvSpPr>
        <p:spPr>
          <a:xfrm>
            <a:off x="4322929" y="3495481"/>
            <a:ext cx="3589430" cy="4408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P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Password*</a:t>
            </a:r>
            <a:endParaRPr lang="pt-PT" sz="1100" dirty="0"/>
          </a:p>
        </p:txBody>
      </p:sp>
      <p:pic>
        <p:nvPicPr>
          <p:cNvPr id="9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1784" y="1167453"/>
            <a:ext cx="1050667" cy="9759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76CBDEB-52B5-D911-F899-4C2E2402B36E}"/>
              </a:ext>
            </a:extLst>
          </p:cNvPr>
          <p:cNvSpPr/>
          <p:nvPr/>
        </p:nvSpPr>
        <p:spPr>
          <a:xfrm>
            <a:off x="4387087" y="4556116"/>
            <a:ext cx="3417824" cy="30118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Alterar</a:t>
            </a:r>
          </a:p>
        </p:txBody>
      </p:sp>
    </p:spTree>
    <p:extLst>
      <p:ext uri="{BB962C8B-B14F-4D97-AF65-F5344CB8AC3E}">
        <p14:creationId xmlns:p14="http://schemas.microsoft.com/office/powerpoint/2010/main" val="41241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F96A652-C402-E1A8-2CE8-13C762C7E2BB}"/>
              </a:ext>
            </a:extLst>
          </p:cNvPr>
          <p:cNvSpPr/>
          <p:nvPr/>
        </p:nvSpPr>
        <p:spPr>
          <a:xfrm>
            <a:off x="3138052" y="482100"/>
            <a:ext cx="11637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Alterar Password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480265" y="1168850"/>
            <a:ext cx="2701639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8CFEC81-3A91-F843-3A8A-C80FB1B7F5DB}"/>
              </a:ext>
            </a:extLst>
          </p:cNvPr>
          <p:cNvSpPr/>
          <p:nvPr/>
        </p:nvSpPr>
        <p:spPr>
          <a:xfrm>
            <a:off x="5626861" y="1217893"/>
            <a:ext cx="6114866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52EAAF4-5CAE-D290-5077-B924C84DC19D}"/>
              </a:ext>
            </a:extLst>
          </p:cNvPr>
          <p:cNvSpPr/>
          <p:nvPr/>
        </p:nvSpPr>
        <p:spPr>
          <a:xfrm>
            <a:off x="2358674" y="4337909"/>
            <a:ext cx="3635090" cy="187525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9AAC54A-3166-1E3B-CAAE-6B98B52BB2FA}"/>
              </a:ext>
            </a:extLst>
          </p:cNvPr>
          <p:cNvSpPr/>
          <p:nvPr/>
        </p:nvSpPr>
        <p:spPr>
          <a:xfrm>
            <a:off x="6198238" y="4289090"/>
            <a:ext cx="2803446" cy="249930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31BA4A-0E37-6376-F60E-769D1D6FE164}"/>
              </a:ext>
            </a:extLst>
          </p:cNvPr>
          <p:cNvSpPr/>
          <p:nvPr/>
        </p:nvSpPr>
        <p:spPr>
          <a:xfrm>
            <a:off x="9165193" y="4322026"/>
            <a:ext cx="2701639" cy="2499307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139E5F-E019-527B-FB7E-DD911320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67" y="1384040"/>
            <a:ext cx="854991" cy="8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3D5A92A-C776-ADD0-D5E3-4615B6F5B665}"/>
              </a:ext>
            </a:extLst>
          </p:cNvPr>
          <p:cNvSpPr/>
          <p:nvPr/>
        </p:nvSpPr>
        <p:spPr>
          <a:xfrm>
            <a:off x="2540414" y="2313000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rodrigo.a.ferreira25@gmai.com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E203809-6A01-5018-4D12-0402D3189111}"/>
              </a:ext>
            </a:extLst>
          </p:cNvPr>
          <p:cNvSpPr/>
          <p:nvPr/>
        </p:nvSpPr>
        <p:spPr>
          <a:xfrm>
            <a:off x="2429273" y="2583773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1023CA9-722A-459E-9C94-5DD138C6E91E}"/>
              </a:ext>
            </a:extLst>
          </p:cNvPr>
          <p:cNvSpPr/>
          <p:nvPr/>
        </p:nvSpPr>
        <p:spPr>
          <a:xfrm>
            <a:off x="2487492" y="2827876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Lisboa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AD059DB-8EE4-21A0-EC22-41878579E949}"/>
              </a:ext>
            </a:extLst>
          </p:cNvPr>
          <p:cNvSpPr/>
          <p:nvPr/>
        </p:nvSpPr>
        <p:spPr>
          <a:xfrm>
            <a:off x="2463631" y="3137152"/>
            <a:ext cx="2581339" cy="25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Publico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2911242" y="3485433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Editar Perfil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9739D7F-F24A-9A94-C2FF-3A2FCE48DA77}"/>
              </a:ext>
            </a:extLst>
          </p:cNvPr>
          <p:cNvSpPr/>
          <p:nvPr/>
        </p:nvSpPr>
        <p:spPr>
          <a:xfrm>
            <a:off x="5975990" y="1492674"/>
            <a:ext cx="5416607" cy="239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CDFD469-9CEB-E2DC-11F9-AF821FD109FE}"/>
              </a:ext>
            </a:extLst>
          </p:cNvPr>
          <p:cNvSpPr/>
          <p:nvPr/>
        </p:nvSpPr>
        <p:spPr>
          <a:xfrm>
            <a:off x="2612478" y="4502150"/>
            <a:ext cx="3124200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Projetos:</a:t>
            </a:r>
          </a:p>
        </p:txBody>
      </p:sp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3B3F17BF-9030-7F1C-B1E8-4FF29796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8649"/>
              </p:ext>
            </p:extLst>
          </p:nvPr>
        </p:nvGraphicFramePr>
        <p:xfrm>
          <a:off x="2540414" y="4897429"/>
          <a:ext cx="3337974" cy="828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34494">
                  <a:extLst>
                    <a:ext uri="{9D8B030D-6E8A-4147-A177-3AD203B41FA5}">
                      <a16:colId xmlns:a16="http://schemas.microsoft.com/office/drawing/2014/main" val="1670467935"/>
                    </a:ext>
                  </a:extLst>
                </a:gridCol>
                <a:gridCol w="834494">
                  <a:extLst>
                    <a:ext uri="{9D8B030D-6E8A-4147-A177-3AD203B41FA5}">
                      <a16:colId xmlns:a16="http://schemas.microsoft.com/office/drawing/2014/main" val="1687935326"/>
                    </a:ext>
                  </a:extLst>
                </a:gridCol>
                <a:gridCol w="918657">
                  <a:extLst>
                    <a:ext uri="{9D8B030D-6E8A-4147-A177-3AD203B41FA5}">
                      <a16:colId xmlns:a16="http://schemas.microsoft.com/office/drawing/2014/main" val="103866156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128523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800" dirty="0">
                          <a:solidFill>
                            <a:schemeClr val="tx1"/>
                          </a:solidFill>
                        </a:rPr>
                        <a:t>Nome do Projeto(sort)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de Registo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6558"/>
                  </a:ext>
                </a:extLst>
              </a:tr>
            </a:tbl>
          </a:graphicData>
        </a:graphic>
      </p:graphicFrame>
      <p:sp>
        <p:nvSpPr>
          <p:cNvPr id="41" name="Smiley 40">
            <a:extLst>
              <a:ext uri="{FF2B5EF4-FFF2-40B4-BE49-F238E27FC236}">
                <a16:creationId xmlns:a16="http://schemas.microsoft.com/office/drawing/2014/main" id="{18F044E9-00AD-D68A-8DB9-936EA8147747}"/>
              </a:ext>
            </a:extLst>
          </p:cNvPr>
          <p:cNvSpPr/>
          <p:nvPr/>
        </p:nvSpPr>
        <p:spPr>
          <a:xfrm>
            <a:off x="5366058" y="5429956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063773CE-E9D3-D417-691C-0663183F6237}"/>
              </a:ext>
            </a:extLst>
          </p:cNvPr>
          <p:cNvSpPr/>
          <p:nvPr/>
        </p:nvSpPr>
        <p:spPr>
          <a:xfrm>
            <a:off x="6362310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840851A-381E-799B-A54B-7A3C28B45D24}"/>
              </a:ext>
            </a:extLst>
          </p:cNvPr>
          <p:cNvSpPr/>
          <p:nvPr/>
        </p:nvSpPr>
        <p:spPr>
          <a:xfrm>
            <a:off x="9278361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interesses: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91FB710-4829-3D27-D833-E504848FBF63}"/>
              </a:ext>
            </a:extLst>
          </p:cNvPr>
          <p:cNvSpPr/>
          <p:nvPr/>
        </p:nvSpPr>
        <p:spPr>
          <a:xfrm>
            <a:off x="6346030" y="4993384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1448FE4-D295-4417-B3EF-ABE0F9C37190}"/>
              </a:ext>
            </a:extLst>
          </p:cNvPr>
          <p:cNvSpPr/>
          <p:nvPr/>
        </p:nvSpPr>
        <p:spPr>
          <a:xfrm>
            <a:off x="7649345" y="4993384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47" name="Fluxograma: Mesclar 46">
            <a:extLst>
              <a:ext uri="{FF2B5EF4-FFF2-40B4-BE49-F238E27FC236}">
                <a16:creationId xmlns:a16="http://schemas.microsoft.com/office/drawing/2014/main" id="{AB0F6409-71A8-5170-C561-ACFA3739D172}"/>
              </a:ext>
            </a:extLst>
          </p:cNvPr>
          <p:cNvSpPr/>
          <p:nvPr/>
        </p:nvSpPr>
        <p:spPr>
          <a:xfrm>
            <a:off x="8274002" y="5047448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F6348A63-78C4-B5EF-D2F0-C5E0802DE9C6}"/>
              </a:ext>
            </a:extLst>
          </p:cNvPr>
          <p:cNvSpPr/>
          <p:nvPr/>
        </p:nvSpPr>
        <p:spPr>
          <a:xfrm>
            <a:off x="8528258" y="4965394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5092BFD-1C5A-256E-AD00-BA953FCC20D3}"/>
              </a:ext>
            </a:extLst>
          </p:cNvPr>
          <p:cNvSpPr/>
          <p:nvPr/>
        </p:nvSpPr>
        <p:spPr>
          <a:xfrm>
            <a:off x="9230993" y="4970325"/>
            <a:ext cx="1829040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interesse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E4D9165-AEA9-CA46-8B97-72D775B2A4A6}"/>
              </a:ext>
            </a:extLst>
          </p:cNvPr>
          <p:cNvSpPr/>
          <p:nvPr/>
        </p:nvSpPr>
        <p:spPr>
          <a:xfrm>
            <a:off x="11306021" y="4932458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776ED2F-8468-04EF-38D5-A78083D19085}"/>
              </a:ext>
            </a:extLst>
          </p:cNvPr>
          <p:cNvSpPr/>
          <p:nvPr/>
        </p:nvSpPr>
        <p:spPr>
          <a:xfrm>
            <a:off x="6430180" y="5311449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34B0144-1FD2-C2C8-5D19-F424D396E0D1}"/>
              </a:ext>
            </a:extLst>
          </p:cNvPr>
          <p:cNvSpPr/>
          <p:nvPr/>
        </p:nvSpPr>
        <p:spPr>
          <a:xfrm>
            <a:off x="6430180" y="5664851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A0F20BF6-B8A9-3517-4C84-4AC62C8E5E47}"/>
              </a:ext>
            </a:extLst>
          </p:cNvPr>
          <p:cNvSpPr/>
          <p:nvPr/>
        </p:nvSpPr>
        <p:spPr>
          <a:xfrm>
            <a:off x="6418162" y="6024395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F77FAE39-379E-568B-153A-1370C36D92DF}"/>
              </a:ext>
            </a:extLst>
          </p:cNvPr>
          <p:cNvSpPr/>
          <p:nvPr/>
        </p:nvSpPr>
        <p:spPr>
          <a:xfrm>
            <a:off x="6430180" y="6392327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340B350-8A7C-FDF3-F914-DF6E4FF0E477}"/>
              </a:ext>
            </a:extLst>
          </p:cNvPr>
          <p:cNvSpPr/>
          <p:nvPr/>
        </p:nvSpPr>
        <p:spPr>
          <a:xfrm>
            <a:off x="9424932" y="5404116"/>
            <a:ext cx="2218519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Interesse      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F96A652-C402-E1A8-2CE8-13C762C7E2BB}"/>
              </a:ext>
            </a:extLst>
          </p:cNvPr>
          <p:cNvSpPr/>
          <p:nvPr/>
        </p:nvSpPr>
        <p:spPr>
          <a:xfrm>
            <a:off x="3138052" y="482100"/>
            <a:ext cx="11637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Alterar Password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2487492" y="1153390"/>
            <a:ext cx="2701639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8CFEC81-3A91-F843-3A8A-C80FB1B7F5DB}"/>
              </a:ext>
            </a:extLst>
          </p:cNvPr>
          <p:cNvSpPr/>
          <p:nvPr/>
        </p:nvSpPr>
        <p:spPr>
          <a:xfrm>
            <a:off x="5626861" y="1217893"/>
            <a:ext cx="6114866" cy="294062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52EAAF4-5CAE-D290-5077-B924C84DC19D}"/>
              </a:ext>
            </a:extLst>
          </p:cNvPr>
          <p:cNvSpPr/>
          <p:nvPr/>
        </p:nvSpPr>
        <p:spPr>
          <a:xfrm>
            <a:off x="2358674" y="4337909"/>
            <a:ext cx="3635090" cy="1875256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31BA4A-0E37-6376-F60E-769D1D6FE164}"/>
              </a:ext>
            </a:extLst>
          </p:cNvPr>
          <p:cNvSpPr/>
          <p:nvPr/>
        </p:nvSpPr>
        <p:spPr>
          <a:xfrm>
            <a:off x="9165193" y="4322026"/>
            <a:ext cx="2701639" cy="2499307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2916638" y="3329296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9739D7F-F24A-9A94-C2FF-3A2FCE48DA77}"/>
              </a:ext>
            </a:extLst>
          </p:cNvPr>
          <p:cNvSpPr/>
          <p:nvPr/>
        </p:nvSpPr>
        <p:spPr>
          <a:xfrm>
            <a:off x="5975990" y="1492674"/>
            <a:ext cx="5416607" cy="239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CDFD469-9CEB-E2DC-11F9-AF821FD109FE}"/>
              </a:ext>
            </a:extLst>
          </p:cNvPr>
          <p:cNvSpPr/>
          <p:nvPr/>
        </p:nvSpPr>
        <p:spPr>
          <a:xfrm>
            <a:off x="2612478" y="4502150"/>
            <a:ext cx="3124200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Projetos:</a:t>
            </a:r>
          </a:p>
        </p:txBody>
      </p:sp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3B3F17BF-9030-7F1C-B1E8-4FF297969B63}"/>
              </a:ext>
            </a:extLst>
          </p:cNvPr>
          <p:cNvGraphicFramePr>
            <a:graphicFrameLocks noGrp="1"/>
          </p:cNvGraphicFramePr>
          <p:nvPr/>
        </p:nvGraphicFramePr>
        <p:xfrm>
          <a:off x="2540414" y="4897429"/>
          <a:ext cx="3337974" cy="828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34494">
                  <a:extLst>
                    <a:ext uri="{9D8B030D-6E8A-4147-A177-3AD203B41FA5}">
                      <a16:colId xmlns:a16="http://schemas.microsoft.com/office/drawing/2014/main" val="1670467935"/>
                    </a:ext>
                  </a:extLst>
                </a:gridCol>
                <a:gridCol w="834494">
                  <a:extLst>
                    <a:ext uri="{9D8B030D-6E8A-4147-A177-3AD203B41FA5}">
                      <a16:colId xmlns:a16="http://schemas.microsoft.com/office/drawing/2014/main" val="1687935326"/>
                    </a:ext>
                  </a:extLst>
                </a:gridCol>
                <a:gridCol w="918657">
                  <a:extLst>
                    <a:ext uri="{9D8B030D-6E8A-4147-A177-3AD203B41FA5}">
                      <a16:colId xmlns:a16="http://schemas.microsoft.com/office/drawing/2014/main" val="103866156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128523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sz="800" dirty="0">
                          <a:solidFill>
                            <a:schemeClr val="tx1"/>
                          </a:solidFill>
                        </a:rPr>
                        <a:t>Nome do Projeto(sort)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Estado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de Registo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(sort)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8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6558"/>
                  </a:ext>
                </a:extLst>
              </a:tr>
            </a:tbl>
          </a:graphicData>
        </a:graphic>
      </p:graphicFrame>
      <p:sp>
        <p:nvSpPr>
          <p:cNvPr id="41" name="Smiley 40">
            <a:extLst>
              <a:ext uri="{FF2B5EF4-FFF2-40B4-BE49-F238E27FC236}">
                <a16:creationId xmlns:a16="http://schemas.microsoft.com/office/drawing/2014/main" id="{18F044E9-00AD-D68A-8DB9-936EA8147747}"/>
              </a:ext>
            </a:extLst>
          </p:cNvPr>
          <p:cNvSpPr/>
          <p:nvPr/>
        </p:nvSpPr>
        <p:spPr>
          <a:xfrm>
            <a:off x="5366058" y="5429956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840851A-381E-799B-A54B-7A3C28B45D24}"/>
              </a:ext>
            </a:extLst>
          </p:cNvPr>
          <p:cNvSpPr/>
          <p:nvPr/>
        </p:nvSpPr>
        <p:spPr>
          <a:xfrm>
            <a:off x="9278361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Os meus interesses: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5092BFD-1C5A-256E-AD00-BA953FCC20D3}"/>
              </a:ext>
            </a:extLst>
          </p:cNvPr>
          <p:cNvSpPr/>
          <p:nvPr/>
        </p:nvSpPr>
        <p:spPr>
          <a:xfrm>
            <a:off x="9211943" y="4965394"/>
            <a:ext cx="1829040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interesse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E4D9165-AEA9-CA46-8B97-72D775B2A4A6}"/>
              </a:ext>
            </a:extLst>
          </p:cNvPr>
          <p:cNvSpPr/>
          <p:nvPr/>
        </p:nvSpPr>
        <p:spPr>
          <a:xfrm>
            <a:off x="11306021" y="4932458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E340B350-8A7C-FDF3-F914-DF6E4FF0E477}"/>
              </a:ext>
            </a:extLst>
          </p:cNvPr>
          <p:cNvSpPr/>
          <p:nvPr/>
        </p:nvSpPr>
        <p:spPr>
          <a:xfrm>
            <a:off x="9424932" y="5404116"/>
            <a:ext cx="2218519" cy="26776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Interesse      X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2812639" y="1492674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Rodrigo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2798270" y="1791936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Ferreira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6CD480B4-AAD4-4E01-63BE-CE85DF4538E8}"/>
              </a:ext>
            </a:extLst>
          </p:cNvPr>
          <p:cNvSpPr/>
          <p:nvPr/>
        </p:nvSpPr>
        <p:spPr>
          <a:xfrm>
            <a:off x="2801155" y="2114353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Alcunha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C27296D-9C29-1305-BD13-AAD6691716E8}"/>
              </a:ext>
            </a:extLst>
          </p:cNvPr>
          <p:cNvSpPr/>
          <p:nvPr/>
        </p:nvSpPr>
        <p:spPr>
          <a:xfrm>
            <a:off x="2812639" y="2970982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Link da fotografia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E44863B-F518-A996-A0A4-5137411EB699}"/>
              </a:ext>
            </a:extLst>
          </p:cNvPr>
          <p:cNvSpPr/>
          <p:nvPr/>
        </p:nvSpPr>
        <p:spPr>
          <a:xfrm>
            <a:off x="2803529" y="2380778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Local de trabalho</a:t>
            </a:r>
          </a:p>
        </p:txBody>
      </p:sp>
      <p:sp>
        <p:nvSpPr>
          <p:cNvPr id="36" name="Fluxograma: Mesclar 35">
            <a:extLst>
              <a:ext uri="{FF2B5EF4-FFF2-40B4-BE49-F238E27FC236}">
                <a16:creationId xmlns:a16="http://schemas.microsoft.com/office/drawing/2014/main" id="{0496FC32-00A1-E3AF-2D28-3EB29C973894}"/>
              </a:ext>
            </a:extLst>
          </p:cNvPr>
          <p:cNvSpPr/>
          <p:nvPr/>
        </p:nvSpPr>
        <p:spPr>
          <a:xfrm>
            <a:off x="3827883" y="2433947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52A1031-7BD9-030A-FD6B-9AFD1CAC454D}"/>
              </a:ext>
            </a:extLst>
          </p:cNvPr>
          <p:cNvSpPr/>
          <p:nvPr/>
        </p:nvSpPr>
        <p:spPr>
          <a:xfrm>
            <a:off x="2797103" y="2632600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Visibilidade</a:t>
            </a:r>
          </a:p>
        </p:txBody>
      </p:sp>
      <p:sp>
        <p:nvSpPr>
          <p:cNvPr id="38" name="Fluxograma: Mesclar 37">
            <a:extLst>
              <a:ext uri="{FF2B5EF4-FFF2-40B4-BE49-F238E27FC236}">
                <a16:creationId xmlns:a16="http://schemas.microsoft.com/office/drawing/2014/main" id="{BA45E33D-590D-E890-D132-E66E10951858}"/>
              </a:ext>
            </a:extLst>
          </p:cNvPr>
          <p:cNvSpPr/>
          <p:nvPr/>
        </p:nvSpPr>
        <p:spPr>
          <a:xfrm>
            <a:off x="3821457" y="2685769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C7ECA6D-47BE-E80A-72BE-9618ABFE7EA9}"/>
              </a:ext>
            </a:extLst>
          </p:cNvPr>
          <p:cNvSpPr/>
          <p:nvPr/>
        </p:nvSpPr>
        <p:spPr>
          <a:xfrm>
            <a:off x="2916638" y="3677762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F5F4D87B-01FD-1D0F-F912-C882C9E4AE1D}"/>
              </a:ext>
            </a:extLst>
          </p:cNvPr>
          <p:cNvSpPr/>
          <p:nvPr/>
        </p:nvSpPr>
        <p:spPr>
          <a:xfrm>
            <a:off x="6198238" y="4289090"/>
            <a:ext cx="2803446" cy="2499308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6A52480-FB75-01E9-B9A1-96827D4E8B55}"/>
              </a:ext>
            </a:extLst>
          </p:cNvPr>
          <p:cNvSpPr/>
          <p:nvPr/>
        </p:nvSpPr>
        <p:spPr>
          <a:xfrm>
            <a:off x="6362310" y="4598167"/>
            <a:ext cx="2475301" cy="192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As minhas skills: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C80E1D83-DCEA-21FF-5910-8019A3CA3346}"/>
              </a:ext>
            </a:extLst>
          </p:cNvPr>
          <p:cNvSpPr/>
          <p:nvPr/>
        </p:nvSpPr>
        <p:spPr>
          <a:xfrm>
            <a:off x="6346030" y="4993384"/>
            <a:ext cx="1240233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Adicinar skill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56786D4F-3C64-E854-1189-033D21DEC54D}"/>
              </a:ext>
            </a:extLst>
          </p:cNvPr>
          <p:cNvSpPr/>
          <p:nvPr/>
        </p:nvSpPr>
        <p:spPr>
          <a:xfrm>
            <a:off x="7649345" y="4993384"/>
            <a:ext cx="746670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62" name="Fluxograma: Mesclar 61">
            <a:extLst>
              <a:ext uri="{FF2B5EF4-FFF2-40B4-BE49-F238E27FC236}">
                <a16:creationId xmlns:a16="http://schemas.microsoft.com/office/drawing/2014/main" id="{AFFC92FB-C366-75EA-508D-D860EE3161C2}"/>
              </a:ext>
            </a:extLst>
          </p:cNvPr>
          <p:cNvSpPr/>
          <p:nvPr/>
        </p:nvSpPr>
        <p:spPr>
          <a:xfrm>
            <a:off x="8239690" y="5047447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55D33B4-1EB1-4A12-C2F5-5DB420504537}"/>
              </a:ext>
            </a:extLst>
          </p:cNvPr>
          <p:cNvSpPr/>
          <p:nvPr/>
        </p:nvSpPr>
        <p:spPr>
          <a:xfrm>
            <a:off x="8528258" y="4965394"/>
            <a:ext cx="380857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E0558263-BDBC-08EA-E928-16AC7CEF1157}"/>
              </a:ext>
            </a:extLst>
          </p:cNvPr>
          <p:cNvSpPr/>
          <p:nvPr/>
        </p:nvSpPr>
        <p:spPr>
          <a:xfrm>
            <a:off x="6430180" y="5311449"/>
            <a:ext cx="2218519" cy="26776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Conhecimento      X</a:t>
            </a: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15695E7-3948-611E-E60C-1374404BDE05}"/>
              </a:ext>
            </a:extLst>
          </p:cNvPr>
          <p:cNvSpPr/>
          <p:nvPr/>
        </p:nvSpPr>
        <p:spPr>
          <a:xfrm>
            <a:off x="6430180" y="5664851"/>
            <a:ext cx="2218519" cy="2677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Software      X</a:t>
            </a:r>
          </a:p>
        </p:txBody>
      </p:sp>
      <p:sp>
        <p:nvSpPr>
          <p:cNvPr id="130" name="Retângulo: Cantos Arredondados 129">
            <a:extLst>
              <a:ext uri="{FF2B5EF4-FFF2-40B4-BE49-F238E27FC236}">
                <a16:creationId xmlns:a16="http://schemas.microsoft.com/office/drawing/2014/main" id="{16D8913D-1901-6D1B-9AF2-4C8B782A7A83}"/>
              </a:ext>
            </a:extLst>
          </p:cNvPr>
          <p:cNvSpPr/>
          <p:nvPr/>
        </p:nvSpPr>
        <p:spPr>
          <a:xfrm>
            <a:off x="6418162" y="6024395"/>
            <a:ext cx="2218519" cy="267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Hardware      X</a:t>
            </a:r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0B5121E0-EA24-2CEB-F841-325C93152385}"/>
              </a:ext>
            </a:extLst>
          </p:cNvPr>
          <p:cNvSpPr/>
          <p:nvPr/>
        </p:nvSpPr>
        <p:spPr>
          <a:xfrm>
            <a:off x="6430180" y="6392327"/>
            <a:ext cx="2218519" cy="26776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Ferramenta      X</a:t>
            </a:r>
          </a:p>
        </p:txBody>
      </p:sp>
    </p:spTree>
    <p:extLst>
      <p:ext uri="{BB962C8B-B14F-4D97-AF65-F5344CB8AC3E}">
        <p14:creationId xmlns:p14="http://schemas.microsoft.com/office/powerpoint/2010/main" val="30366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10391"/>
            <a:ext cx="10035766" cy="6858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7" y="482100"/>
            <a:ext cx="987136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Projetos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C7ECA6D-47BE-E80A-72BE-9618ABFE7EA9}"/>
              </a:ext>
            </a:extLst>
          </p:cNvPr>
          <p:cNvSpPr/>
          <p:nvPr/>
        </p:nvSpPr>
        <p:spPr>
          <a:xfrm>
            <a:off x="2442010" y="1219200"/>
            <a:ext cx="1644270" cy="512481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bg1"/>
                </a:solidFill>
              </a:rPr>
              <a:t>Adicionar Projeto</a:t>
            </a:r>
          </a:p>
        </p:txBody>
      </p:sp>
      <p:sp>
        <p:nvSpPr>
          <p:cNvPr id="7" name="Google Shape;296;p23">
            <a:extLst>
              <a:ext uri="{FF2B5EF4-FFF2-40B4-BE49-F238E27FC236}">
                <a16:creationId xmlns:a16="http://schemas.microsoft.com/office/drawing/2014/main" id="{71A22B67-2A5E-46DB-C56D-13FB386D864F}"/>
              </a:ext>
            </a:extLst>
          </p:cNvPr>
          <p:cNvSpPr/>
          <p:nvPr/>
        </p:nvSpPr>
        <p:spPr>
          <a:xfrm>
            <a:off x="4163117" y="3162740"/>
            <a:ext cx="7821126" cy="3700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97;p23">
            <a:extLst>
              <a:ext uri="{FF2B5EF4-FFF2-40B4-BE49-F238E27FC236}">
                <a16:creationId xmlns:a16="http://schemas.microsoft.com/office/drawing/2014/main" id="{B8686B80-71A6-3B38-A2E9-11BE4995B707}"/>
              </a:ext>
            </a:extLst>
          </p:cNvPr>
          <p:cNvSpPr/>
          <p:nvPr/>
        </p:nvSpPr>
        <p:spPr>
          <a:xfrm>
            <a:off x="7758789" y="3206995"/>
            <a:ext cx="1829089" cy="324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23" name="Google Shape;300;p23">
            <a:extLst>
              <a:ext uri="{FF2B5EF4-FFF2-40B4-BE49-F238E27FC236}">
                <a16:creationId xmlns:a16="http://schemas.microsoft.com/office/drawing/2014/main" id="{8A15FF93-666B-5004-2B69-2E5016A9AC01}"/>
              </a:ext>
            </a:extLst>
          </p:cNvPr>
          <p:cNvSpPr/>
          <p:nvPr/>
        </p:nvSpPr>
        <p:spPr>
          <a:xfrm>
            <a:off x="6012012" y="3196604"/>
            <a:ext cx="1782666" cy="3007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28" name="Google Shape;298;p23">
            <a:extLst>
              <a:ext uri="{FF2B5EF4-FFF2-40B4-BE49-F238E27FC236}">
                <a16:creationId xmlns:a16="http://schemas.microsoft.com/office/drawing/2014/main" id="{9703EC6A-E614-6606-BD1B-47AB71535AFD}"/>
              </a:ext>
            </a:extLst>
          </p:cNvPr>
          <p:cNvSpPr/>
          <p:nvPr/>
        </p:nvSpPr>
        <p:spPr>
          <a:xfrm>
            <a:off x="9433930" y="3215732"/>
            <a:ext cx="1056939" cy="315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Vagas</a:t>
            </a:r>
            <a:endParaRPr dirty="0"/>
          </a:p>
        </p:txBody>
      </p:sp>
      <p:sp>
        <p:nvSpPr>
          <p:cNvPr id="58" name="Google Shape;300;p23">
            <a:extLst>
              <a:ext uri="{FF2B5EF4-FFF2-40B4-BE49-F238E27FC236}">
                <a16:creationId xmlns:a16="http://schemas.microsoft.com/office/drawing/2014/main" id="{E4219659-C159-6790-1C6E-E37742A81A6E}"/>
              </a:ext>
            </a:extLst>
          </p:cNvPr>
          <p:cNvSpPr/>
          <p:nvPr/>
        </p:nvSpPr>
        <p:spPr>
          <a:xfrm>
            <a:off x="4170157" y="3206995"/>
            <a:ext cx="1651408" cy="290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 Registo</a:t>
            </a:r>
            <a:endParaRPr dirty="0"/>
          </a:p>
        </p:txBody>
      </p:sp>
      <p:sp>
        <p:nvSpPr>
          <p:cNvPr id="59" name="Google Shape;296;p23">
            <a:extLst>
              <a:ext uri="{FF2B5EF4-FFF2-40B4-BE49-F238E27FC236}">
                <a16:creationId xmlns:a16="http://schemas.microsoft.com/office/drawing/2014/main" id="{311F7338-EB3D-028A-7914-36D806588B3B}"/>
              </a:ext>
            </a:extLst>
          </p:cNvPr>
          <p:cNvSpPr/>
          <p:nvPr/>
        </p:nvSpPr>
        <p:spPr>
          <a:xfrm>
            <a:off x="4398147" y="2836911"/>
            <a:ext cx="7586096" cy="37008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97;p23">
            <a:extLst>
              <a:ext uri="{FF2B5EF4-FFF2-40B4-BE49-F238E27FC236}">
                <a16:creationId xmlns:a16="http://schemas.microsoft.com/office/drawing/2014/main" id="{9A89345F-18C4-6F10-CB46-B01CE44D9D71}"/>
              </a:ext>
            </a:extLst>
          </p:cNvPr>
          <p:cNvSpPr/>
          <p:nvPr/>
        </p:nvSpPr>
        <p:spPr>
          <a:xfrm>
            <a:off x="7758789" y="2847302"/>
            <a:ext cx="1829089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dirty="0"/>
          </a:p>
        </p:txBody>
      </p:sp>
      <p:sp>
        <p:nvSpPr>
          <p:cNvPr id="61" name="Google Shape;300;p23">
            <a:extLst>
              <a:ext uri="{FF2B5EF4-FFF2-40B4-BE49-F238E27FC236}">
                <a16:creationId xmlns:a16="http://schemas.microsoft.com/office/drawing/2014/main" id="{3EF63273-F0E4-BA4D-3D3F-719F08FF0D1C}"/>
              </a:ext>
            </a:extLst>
          </p:cNvPr>
          <p:cNvSpPr/>
          <p:nvPr/>
        </p:nvSpPr>
        <p:spPr>
          <a:xfrm>
            <a:off x="6012012" y="2836911"/>
            <a:ext cx="1782666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Projeto</a:t>
            </a:r>
            <a:endParaRPr dirty="0"/>
          </a:p>
        </p:txBody>
      </p:sp>
      <p:sp>
        <p:nvSpPr>
          <p:cNvPr id="62" name="Google Shape;298;p23">
            <a:extLst>
              <a:ext uri="{FF2B5EF4-FFF2-40B4-BE49-F238E27FC236}">
                <a16:creationId xmlns:a16="http://schemas.microsoft.com/office/drawing/2014/main" id="{D0820F7F-7DB2-35B9-DFA1-7B0B3802EC18}"/>
              </a:ext>
            </a:extLst>
          </p:cNvPr>
          <p:cNvSpPr/>
          <p:nvPr/>
        </p:nvSpPr>
        <p:spPr>
          <a:xfrm>
            <a:off x="9202404" y="2847302"/>
            <a:ext cx="1511542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Vagas</a:t>
            </a:r>
            <a:endParaRPr dirty="0"/>
          </a:p>
        </p:txBody>
      </p:sp>
      <p:sp>
        <p:nvSpPr>
          <p:cNvPr id="63" name="Google Shape;300;p23">
            <a:extLst>
              <a:ext uri="{FF2B5EF4-FFF2-40B4-BE49-F238E27FC236}">
                <a16:creationId xmlns:a16="http://schemas.microsoft.com/office/drawing/2014/main" id="{CED86B3C-94C7-CED9-831A-3F064BDE0C02}"/>
              </a:ext>
            </a:extLst>
          </p:cNvPr>
          <p:cNvSpPr/>
          <p:nvPr/>
        </p:nvSpPr>
        <p:spPr>
          <a:xfrm>
            <a:off x="4183098" y="2838565"/>
            <a:ext cx="1746514" cy="37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 Registo</a:t>
            </a:r>
            <a:endParaRPr dirty="0"/>
          </a:p>
        </p:txBody>
      </p:sp>
      <p:sp>
        <p:nvSpPr>
          <p:cNvPr id="128" name="Fluxograma: Classificar 127">
            <a:extLst>
              <a:ext uri="{FF2B5EF4-FFF2-40B4-BE49-F238E27FC236}">
                <a16:creationId xmlns:a16="http://schemas.microsoft.com/office/drawing/2014/main" id="{5B1862F2-8D66-AA09-D072-AB03C4725537}"/>
              </a:ext>
            </a:extLst>
          </p:cNvPr>
          <p:cNvSpPr/>
          <p:nvPr/>
        </p:nvSpPr>
        <p:spPr>
          <a:xfrm>
            <a:off x="10259343" y="2909833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Fluxograma: Classificar 128">
            <a:extLst>
              <a:ext uri="{FF2B5EF4-FFF2-40B4-BE49-F238E27FC236}">
                <a16:creationId xmlns:a16="http://schemas.microsoft.com/office/drawing/2014/main" id="{64A01428-D5AF-0C62-AD46-2668B3AE8F34}"/>
              </a:ext>
            </a:extLst>
          </p:cNvPr>
          <p:cNvSpPr/>
          <p:nvPr/>
        </p:nvSpPr>
        <p:spPr>
          <a:xfrm>
            <a:off x="9037603" y="2891556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Fluxograma: Classificar 129">
            <a:extLst>
              <a:ext uri="{FF2B5EF4-FFF2-40B4-BE49-F238E27FC236}">
                <a16:creationId xmlns:a16="http://schemas.microsoft.com/office/drawing/2014/main" id="{86BE8549-8489-8428-A06B-91831B7E9AED}"/>
              </a:ext>
            </a:extLst>
          </p:cNvPr>
          <p:cNvSpPr/>
          <p:nvPr/>
        </p:nvSpPr>
        <p:spPr>
          <a:xfrm>
            <a:off x="7779787" y="2875970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Fluxograma: Classificar 130">
            <a:extLst>
              <a:ext uri="{FF2B5EF4-FFF2-40B4-BE49-F238E27FC236}">
                <a16:creationId xmlns:a16="http://schemas.microsoft.com/office/drawing/2014/main" id="{F1650B2E-18F6-1F41-E0C3-C6BA402EB499}"/>
              </a:ext>
            </a:extLst>
          </p:cNvPr>
          <p:cNvSpPr/>
          <p:nvPr/>
        </p:nvSpPr>
        <p:spPr>
          <a:xfrm>
            <a:off x="5800483" y="2891556"/>
            <a:ext cx="243368" cy="281575"/>
          </a:xfrm>
          <a:prstGeom prst="flowChartSor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57F27C0D-C815-18D0-D880-3E1DD7B40BD2}"/>
              </a:ext>
            </a:extLst>
          </p:cNvPr>
          <p:cNvSpPr/>
          <p:nvPr/>
        </p:nvSpPr>
        <p:spPr>
          <a:xfrm>
            <a:off x="5870121" y="2061710"/>
            <a:ext cx="1638467" cy="267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Vencedor</a:t>
            </a: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3110C2A5-E2B4-1558-7E91-96B10FBCE83C}"/>
              </a:ext>
            </a:extLst>
          </p:cNvPr>
          <p:cNvSpPr/>
          <p:nvPr/>
        </p:nvSpPr>
        <p:spPr>
          <a:xfrm>
            <a:off x="6817345" y="2099810"/>
            <a:ext cx="333375" cy="240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062343DA-E0FA-5BCE-619E-44624B9EFCE3}"/>
              </a:ext>
            </a:extLst>
          </p:cNvPr>
          <p:cNvSpPr/>
          <p:nvPr/>
        </p:nvSpPr>
        <p:spPr>
          <a:xfrm>
            <a:off x="8188512" y="2492574"/>
            <a:ext cx="1257300" cy="3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52B2DF14-88C0-5599-ABFE-19CEF9593CEB}"/>
              </a:ext>
            </a:extLst>
          </p:cNvPr>
          <p:cNvSpPr/>
          <p:nvPr/>
        </p:nvSpPr>
        <p:spPr>
          <a:xfrm>
            <a:off x="4147915" y="1686232"/>
            <a:ext cx="6721346" cy="33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Search Titulo, Skills, Palavras-Chaves</a:t>
            </a:r>
          </a:p>
        </p:txBody>
      </p:sp>
      <p:sp>
        <p:nvSpPr>
          <p:cNvPr id="138" name="Smiley 137">
            <a:extLst>
              <a:ext uri="{FF2B5EF4-FFF2-40B4-BE49-F238E27FC236}">
                <a16:creationId xmlns:a16="http://schemas.microsoft.com/office/drawing/2014/main" id="{3A5A8E59-0EA3-1FAB-1631-4171587A4CE9}"/>
              </a:ext>
            </a:extLst>
          </p:cNvPr>
          <p:cNvSpPr/>
          <p:nvPr/>
        </p:nvSpPr>
        <p:spPr>
          <a:xfrm>
            <a:off x="11111871" y="3233285"/>
            <a:ext cx="291997" cy="222926"/>
          </a:xfrm>
          <a:prstGeom prst="smileyFac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23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8"/>
          <p:cNvCxnSpPr/>
          <p:nvPr/>
        </p:nvCxnSpPr>
        <p:spPr>
          <a:xfrm>
            <a:off x="-5316" y="755780"/>
            <a:ext cx="201601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56B841B-845C-BA0D-F0ED-E01871E4C884}"/>
              </a:ext>
            </a:extLst>
          </p:cNvPr>
          <p:cNvSpPr/>
          <p:nvPr/>
        </p:nvSpPr>
        <p:spPr>
          <a:xfrm>
            <a:off x="0" y="10391"/>
            <a:ext cx="2150918" cy="68476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Google Shape;161;p18">
            <a:extLst>
              <a:ext uri="{FF2B5EF4-FFF2-40B4-BE49-F238E27FC236}">
                <a16:creationId xmlns:a16="http://schemas.microsoft.com/office/drawing/2014/main" id="{03638F03-C228-7C0E-0648-6D51DED7826D}"/>
              </a:ext>
            </a:extLst>
          </p:cNvPr>
          <p:cNvSpPr/>
          <p:nvPr/>
        </p:nvSpPr>
        <p:spPr>
          <a:xfrm>
            <a:off x="5316" y="925382"/>
            <a:ext cx="2013358" cy="2370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Inicio</a:t>
            </a:r>
            <a:endParaRPr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Perfil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Projetos</a:t>
            </a:r>
            <a:endParaRPr sz="1100" dirty="0"/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Concursos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Mensagens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lt1"/>
                </a:solidFill>
                <a:latin typeface="Arial Black"/>
                <a:sym typeface="Arial Black"/>
              </a:rPr>
              <a:t>Notificações</a:t>
            </a:r>
            <a:endParaRPr sz="1100" dirty="0"/>
          </a:p>
        </p:txBody>
      </p:sp>
      <p:sp>
        <p:nvSpPr>
          <p:cNvPr id="4" name="Google Shape;163;p18">
            <a:extLst>
              <a:ext uri="{FF2B5EF4-FFF2-40B4-BE49-F238E27FC236}">
                <a16:creationId xmlns:a16="http://schemas.microsoft.com/office/drawing/2014/main" id="{A1E926EA-0AF9-94A2-9A84-069DC60F877E}"/>
              </a:ext>
            </a:extLst>
          </p:cNvPr>
          <p:cNvSpPr/>
          <p:nvPr/>
        </p:nvSpPr>
        <p:spPr>
          <a:xfrm>
            <a:off x="5316" y="111544"/>
            <a:ext cx="731520" cy="370556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endParaRPr/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FFDA31E4-737A-4A35-7D33-FC97CF0A356D}"/>
              </a:ext>
            </a:extLst>
          </p:cNvPr>
          <p:cNvSpPr/>
          <p:nvPr/>
        </p:nvSpPr>
        <p:spPr>
          <a:xfrm>
            <a:off x="371076" y="170315"/>
            <a:ext cx="268213" cy="2530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8B48B0ED-75D1-C17B-61C1-84493A985806}"/>
              </a:ext>
            </a:extLst>
          </p:cNvPr>
          <p:cNvSpPr/>
          <p:nvPr/>
        </p:nvSpPr>
        <p:spPr>
          <a:xfrm>
            <a:off x="2658" y="554827"/>
            <a:ext cx="2016016" cy="37055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Laboratório de Inovação</a:t>
            </a:r>
            <a:endParaRPr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16BEDE5-3B79-BA88-5360-07160EC9A4D0}"/>
              </a:ext>
            </a:extLst>
          </p:cNvPr>
          <p:cNvCxnSpPr>
            <a:cxnSpLocks/>
          </p:cNvCxnSpPr>
          <p:nvPr/>
        </p:nvCxnSpPr>
        <p:spPr>
          <a:xfrm>
            <a:off x="103878" y="925382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E255610-EC28-B07F-A0DD-598C0F91D44E}"/>
              </a:ext>
            </a:extLst>
          </p:cNvPr>
          <p:cNvCxnSpPr>
            <a:cxnSpLocks/>
          </p:cNvCxnSpPr>
          <p:nvPr/>
        </p:nvCxnSpPr>
        <p:spPr>
          <a:xfrm>
            <a:off x="49281" y="3114400"/>
            <a:ext cx="19068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FC41BF-062C-B001-0949-2B0ECD4C6D86}"/>
              </a:ext>
            </a:extLst>
          </p:cNvPr>
          <p:cNvSpPr/>
          <p:nvPr/>
        </p:nvSpPr>
        <p:spPr>
          <a:xfrm>
            <a:off x="103878" y="3252305"/>
            <a:ext cx="1610622" cy="26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Rodrigo Ferreira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2E40FF62-81D3-358D-2F32-628510D13593}"/>
              </a:ext>
            </a:extLst>
          </p:cNvPr>
          <p:cNvSpPr/>
          <p:nvPr/>
        </p:nvSpPr>
        <p:spPr>
          <a:xfrm>
            <a:off x="1541631" y="3291561"/>
            <a:ext cx="172869" cy="1982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B3CA2-3212-875B-D046-616ADF3C839B}"/>
              </a:ext>
            </a:extLst>
          </p:cNvPr>
          <p:cNvSpPr/>
          <p:nvPr/>
        </p:nvSpPr>
        <p:spPr>
          <a:xfrm>
            <a:off x="207757" y="3517618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0D01F7-93AF-424F-9A0F-F8223C343DD4}"/>
              </a:ext>
            </a:extLst>
          </p:cNvPr>
          <p:cNvSpPr/>
          <p:nvPr/>
        </p:nvSpPr>
        <p:spPr>
          <a:xfrm>
            <a:off x="207756" y="3927764"/>
            <a:ext cx="1506744" cy="410146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DE8967-89C0-FECA-DC84-C2228E2F83F5}"/>
              </a:ext>
            </a:extLst>
          </p:cNvPr>
          <p:cNvSpPr/>
          <p:nvPr/>
        </p:nvSpPr>
        <p:spPr>
          <a:xfrm>
            <a:off x="2150918" y="0"/>
            <a:ext cx="10035766" cy="6858000"/>
          </a:xfrm>
          <a:prstGeom prst="rect">
            <a:avLst/>
          </a:prstGeom>
          <a:solidFill>
            <a:srgbClr val="343A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0D697A8-53E2-F5D1-16DB-19A2229033E2}"/>
              </a:ext>
            </a:extLst>
          </p:cNvPr>
          <p:cNvCxnSpPr>
            <a:cxnSpLocks/>
          </p:cNvCxnSpPr>
          <p:nvPr/>
        </p:nvCxnSpPr>
        <p:spPr>
          <a:xfrm>
            <a:off x="2150918" y="925382"/>
            <a:ext cx="9819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0FAFF5F-2F90-DEE9-5B84-71293AB7ABB5}"/>
              </a:ext>
            </a:extLst>
          </p:cNvPr>
          <p:cNvSpPr/>
          <p:nvPr/>
        </p:nvSpPr>
        <p:spPr>
          <a:xfrm>
            <a:off x="2150916" y="482100"/>
            <a:ext cx="1414083" cy="443282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Criar Projeto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CC7A-A5A8-E3F5-EEB3-D9A406F6804D}"/>
              </a:ext>
            </a:extLst>
          </p:cNvPr>
          <p:cNvSpPr/>
          <p:nvPr/>
        </p:nvSpPr>
        <p:spPr>
          <a:xfrm>
            <a:off x="4536118" y="1436795"/>
            <a:ext cx="5049007" cy="4708100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9CB8C50-22C3-AD49-31B8-ECABDE7C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" y="3257203"/>
            <a:ext cx="255220" cy="2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C692699-AB99-A242-84F4-A5EEAD27DAFA}"/>
              </a:ext>
            </a:extLst>
          </p:cNvPr>
          <p:cNvSpPr/>
          <p:nvPr/>
        </p:nvSpPr>
        <p:spPr>
          <a:xfrm>
            <a:off x="6238051" y="5720905"/>
            <a:ext cx="1686116" cy="267767"/>
          </a:xfrm>
          <a:prstGeom prst="roundRect">
            <a:avLst>
              <a:gd name="adj" fmla="val 34343"/>
            </a:avLst>
          </a:prstGeom>
          <a:solidFill>
            <a:srgbClr val="C01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</a:rPr>
              <a:t>Criar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1B6F3A-B4EF-9742-A91C-50015DF5291B}"/>
              </a:ext>
            </a:extLst>
          </p:cNvPr>
          <p:cNvSpPr/>
          <p:nvPr/>
        </p:nvSpPr>
        <p:spPr>
          <a:xfrm>
            <a:off x="5097294" y="1791936"/>
            <a:ext cx="4008606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Nome do Projeto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48CD5EA-B9BE-689C-B1D5-A223589E9553}"/>
              </a:ext>
            </a:extLst>
          </p:cNvPr>
          <p:cNvSpPr/>
          <p:nvPr/>
        </p:nvSpPr>
        <p:spPr>
          <a:xfrm>
            <a:off x="5097294" y="2188744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Searck Keywords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52A1031-7BD9-030A-FD6B-9AFD1CAC454D}"/>
              </a:ext>
            </a:extLst>
          </p:cNvPr>
          <p:cNvSpPr/>
          <p:nvPr/>
        </p:nvSpPr>
        <p:spPr>
          <a:xfrm>
            <a:off x="5115936" y="4414662"/>
            <a:ext cx="1184272" cy="19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tx1"/>
                </a:solidFill>
              </a:rPr>
              <a:t>Local de Trabalho</a:t>
            </a:r>
          </a:p>
        </p:txBody>
      </p:sp>
      <p:sp>
        <p:nvSpPr>
          <p:cNvPr id="38" name="Fluxograma: Mesclar 37">
            <a:extLst>
              <a:ext uri="{FF2B5EF4-FFF2-40B4-BE49-F238E27FC236}">
                <a16:creationId xmlns:a16="http://schemas.microsoft.com/office/drawing/2014/main" id="{BA45E33D-590D-E890-D132-E66E10951858}"/>
              </a:ext>
            </a:extLst>
          </p:cNvPr>
          <p:cNvSpPr/>
          <p:nvPr/>
        </p:nvSpPr>
        <p:spPr>
          <a:xfrm>
            <a:off x="6140290" y="4467831"/>
            <a:ext cx="122013" cy="103660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370F603-95FC-5508-6E41-3035BB565F0F}"/>
              </a:ext>
            </a:extLst>
          </p:cNvPr>
          <p:cNvSpPr/>
          <p:nvPr/>
        </p:nvSpPr>
        <p:spPr>
          <a:xfrm>
            <a:off x="7534275" y="2188744"/>
            <a:ext cx="876300" cy="192034"/>
          </a:xfrm>
          <a:prstGeom prst="roundRect">
            <a:avLst>
              <a:gd name="adj" fmla="val 38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+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01C12D4-7B83-1FFA-E606-8A897864192B}"/>
              </a:ext>
            </a:extLst>
          </p:cNvPr>
          <p:cNvSpPr/>
          <p:nvPr/>
        </p:nvSpPr>
        <p:spPr>
          <a:xfrm>
            <a:off x="5097294" y="2495052"/>
            <a:ext cx="4008606" cy="335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F0A888D-04DD-C073-9099-6A2AFAB0B2C2}"/>
              </a:ext>
            </a:extLst>
          </p:cNvPr>
          <p:cNvSpPr/>
          <p:nvPr/>
        </p:nvSpPr>
        <p:spPr>
          <a:xfrm>
            <a:off x="5231129" y="2572812"/>
            <a:ext cx="793433" cy="192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/>
              <a:t>Keyword  </a:t>
            </a:r>
            <a:r>
              <a:rPr lang="pt-PT" sz="900" b="1" dirty="0"/>
              <a:t>X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0FD2789-4A81-66E1-32D9-148B37B83F97}"/>
              </a:ext>
            </a:extLst>
          </p:cNvPr>
          <p:cNvSpPr/>
          <p:nvPr/>
        </p:nvSpPr>
        <p:spPr>
          <a:xfrm>
            <a:off x="5097294" y="3015848"/>
            <a:ext cx="2102261" cy="192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Searck Skills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8E830BC-CFA6-E79F-22C5-648B27345BAD}"/>
              </a:ext>
            </a:extLst>
          </p:cNvPr>
          <p:cNvSpPr/>
          <p:nvPr/>
        </p:nvSpPr>
        <p:spPr>
          <a:xfrm>
            <a:off x="7534275" y="3015848"/>
            <a:ext cx="876300" cy="192034"/>
          </a:xfrm>
          <a:prstGeom prst="roundRect">
            <a:avLst>
              <a:gd name="adj" fmla="val 389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+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0F2F7E-5769-BC07-91DD-8EFD316445AD}"/>
              </a:ext>
            </a:extLst>
          </p:cNvPr>
          <p:cNvSpPr/>
          <p:nvPr/>
        </p:nvSpPr>
        <p:spPr>
          <a:xfrm>
            <a:off x="5097294" y="3322156"/>
            <a:ext cx="4008606" cy="3352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3EF1DB9-01DA-C3FC-6A88-B805E5707A17}"/>
              </a:ext>
            </a:extLst>
          </p:cNvPr>
          <p:cNvSpPr/>
          <p:nvPr/>
        </p:nvSpPr>
        <p:spPr>
          <a:xfrm>
            <a:off x="5231129" y="3399916"/>
            <a:ext cx="793433" cy="1920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/>
              <a:t>skill  </a:t>
            </a:r>
            <a:r>
              <a:rPr lang="pt-PT" sz="900" b="1" dirty="0"/>
              <a:t>X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3EF487CB-CAF7-1367-C2C1-60D085D17019}"/>
              </a:ext>
            </a:extLst>
          </p:cNvPr>
          <p:cNvSpPr/>
          <p:nvPr/>
        </p:nvSpPr>
        <p:spPr>
          <a:xfrm>
            <a:off x="5076807" y="4688814"/>
            <a:ext cx="3967630" cy="267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Numero máximo de participantes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33CCC1-BD73-0AEF-4DBD-14B56F5187AB}"/>
              </a:ext>
            </a:extLst>
          </p:cNvPr>
          <p:cNvSpPr/>
          <p:nvPr/>
        </p:nvSpPr>
        <p:spPr>
          <a:xfrm>
            <a:off x="5097294" y="3750311"/>
            <a:ext cx="3967630" cy="556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Descrição do Projeto*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5C5B066F-2A72-399B-FEA6-74428F8BE22F}"/>
              </a:ext>
            </a:extLst>
          </p:cNvPr>
          <p:cNvSpPr/>
          <p:nvPr/>
        </p:nvSpPr>
        <p:spPr>
          <a:xfrm>
            <a:off x="5076806" y="5043513"/>
            <a:ext cx="3967630" cy="556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>
                <a:solidFill>
                  <a:schemeClr val="bg1">
                    <a:lumMod val="85000"/>
                  </a:schemeClr>
                </a:solidFill>
              </a:rPr>
              <a:t>Recursos do Projeto</a:t>
            </a:r>
          </a:p>
        </p:txBody>
      </p:sp>
    </p:spTree>
    <p:extLst>
      <p:ext uri="{BB962C8B-B14F-4D97-AF65-F5344CB8AC3E}">
        <p14:creationId xmlns:p14="http://schemas.microsoft.com/office/powerpoint/2010/main" val="226469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1222</Words>
  <Application>Microsoft Office PowerPoint</Application>
  <PresentationFormat>Widescreen</PresentationFormat>
  <Paragraphs>621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Arial Black</vt:lpstr>
      <vt:lpstr>Federo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Rodrigo Emanuel Amado Ferreira</cp:lastModifiedBy>
  <cp:revision>14</cp:revision>
  <dcterms:modified xsi:type="dcterms:W3CDTF">2023-06-24T15:32:46Z</dcterms:modified>
</cp:coreProperties>
</file>