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D13"/>
    <a:srgbClr val="813737"/>
    <a:srgbClr val="C01722"/>
    <a:srgbClr val="778472"/>
    <a:srgbClr val="EEA2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47" autoAdjust="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D9CDB-C2A3-476A-90A3-89D9FB37A977}" type="datetimeFigureOut">
              <a:rPr lang="pt-PT" smtClean="0"/>
              <a:t>30/05/2023</a:t>
            </a:fld>
            <a:endParaRPr lang="pt-PT"/>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D8276-F644-4C3F-8E11-E2CE2A346791}" type="slidenum">
              <a:rPr lang="pt-PT" smtClean="0"/>
              <a:t>‹nº›</a:t>
            </a:fld>
            <a:endParaRPr lang="pt-PT"/>
          </a:p>
        </p:txBody>
      </p:sp>
    </p:spTree>
    <p:extLst>
      <p:ext uri="{BB962C8B-B14F-4D97-AF65-F5344CB8AC3E}">
        <p14:creationId xmlns:p14="http://schemas.microsoft.com/office/powerpoint/2010/main" val="73728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Method:POST</a:t>
            </a:r>
          </a:p>
          <a:p>
            <a:pPr algn="ctr"/>
            <a:r>
              <a:rPr lang="pt-PT" dirty="0"/>
              <a:t>EmailDto</a:t>
            </a:r>
          </a:p>
          <a:p>
            <a:pPr algn="ctr"/>
            <a:r>
              <a:rPr lang="pt-PT" dirty="0"/>
              <a:t>email</a:t>
            </a:r>
          </a:p>
          <a:p>
            <a:pPr algn="ctr"/>
            <a:r>
              <a:rPr lang="pt-PT" dirty="0"/>
              <a:t>Password</a:t>
            </a:r>
          </a:p>
          <a:p>
            <a:pPr algn="ctr"/>
            <a:endParaRPr lang="pt-PT" dirty="0"/>
          </a:p>
          <a:p>
            <a:pPr algn="ctr"/>
            <a:r>
              <a:rPr lang="pt-PT" dirty="0"/>
              <a:t>Validar Email e password</a:t>
            </a:r>
          </a:p>
          <a:p>
            <a:pPr algn="ctr"/>
            <a:r>
              <a:rPr lang="pt-PT" dirty="0"/>
              <a:t>Força password</a:t>
            </a:r>
          </a:p>
          <a:p>
            <a:pPr algn="ctr"/>
            <a:r>
              <a:rPr lang="pt-PT" dirty="0"/>
              <a:t>Validar o tipo de utilizador</a:t>
            </a:r>
          </a:p>
          <a:p>
            <a:pPr algn="ctr"/>
            <a:endParaRPr lang="pt-PT" dirty="0"/>
          </a:p>
          <a:p>
            <a:pPr algn="ctr"/>
            <a:endParaRPr lang="pt-PT" dirty="0"/>
          </a:p>
          <a:p>
            <a:pPr algn="ctr"/>
            <a:r>
              <a:rPr lang="pt-PT" dirty="0"/>
              <a:t>Colocar class=valid-feedback nos inputs</a:t>
            </a:r>
          </a:p>
          <a:p>
            <a:pPr algn="ctr"/>
            <a:endParaRPr lang="pt-PT" dirty="0"/>
          </a:p>
          <a:p>
            <a:pPr algn="ctr"/>
            <a:r>
              <a:rPr lang="pt-PT" dirty="0"/>
              <a:t>Na internacionalizaçao colocar palavra-chave portugues e password em Ingles.</a:t>
            </a:r>
          </a:p>
          <a:p>
            <a:pPr algn="ctr"/>
            <a:endParaRPr lang="pt-PT" dirty="0"/>
          </a:p>
          <a:p>
            <a:pPr algn="ctr"/>
            <a:endParaRPr lang="pt-PT" dirty="0"/>
          </a:p>
          <a:p>
            <a:pPr algn="ctr"/>
            <a:endParaRPr lang="pt-PT" dirty="0"/>
          </a:p>
          <a:p>
            <a:pPr algn="ctr"/>
            <a:endParaRPr lang="pt-PT" dirty="0"/>
          </a:p>
          <a:p>
            <a:pPr algn="ctr"/>
            <a:endParaRPr lang="pt-PT" dirty="0"/>
          </a:p>
          <a:p>
            <a:endParaRPr lang="pt-PT" b="1"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a:t>
            </a:fld>
            <a:endParaRPr lang="pt-PT"/>
          </a:p>
        </p:txBody>
      </p:sp>
    </p:spTree>
    <p:extLst>
      <p:ext uri="{BB962C8B-B14F-4D97-AF65-F5344CB8AC3E}">
        <p14:creationId xmlns:p14="http://schemas.microsoft.com/office/powerpoint/2010/main" val="774964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11</a:t>
            </a:fld>
            <a:endParaRPr lang="pt-PT"/>
          </a:p>
        </p:txBody>
      </p:sp>
    </p:spTree>
    <p:extLst>
      <p:ext uri="{BB962C8B-B14F-4D97-AF65-F5344CB8AC3E}">
        <p14:creationId xmlns:p14="http://schemas.microsoft.com/office/powerpoint/2010/main" val="19593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12</a:t>
            </a:fld>
            <a:endParaRPr lang="pt-PT"/>
          </a:p>
        </p:txBody>
      </p:sp>
    </p:spTree>
    <p:extLst>
      <p:ext uri="{BB962C8B-B14F-4D97-AF65-F5344CB8AC3E}">
        <p14:creationId xmlns:p14="http://schemas.microsoft.com/office/powerpoint/2010/main" val="2590990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13</a:t>
            </a:fld>
            <a:endParaRPr lang="pt-PT"/>
          </a:p>
        </p:txBody>
      </p:sp>
    </p:spTree>
    <p:extLst>
      <p:ext uri="{BB962C8B-B14F-4D97-AF65-F5344CB8AC3E}">
        <p14:creationId xmlns:p14="http://schemas.microsoft.com/office/powerpoint/2010/main" val="728340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14</a:t>
            </a:fld>
            <a:endParaRPr lang="pt-PT"/>
          </a:p>
        </p:txBody>
      </p:sp>
    </p:spTree>
    <p:extLst>
      <p:ext uri="{BB962C8B-B14F-4D97-AF65-F5344CB8AC3E}">
        <p14:creationId xmlns:p14="http://schemas.microsoft.com/office/powerpoint/2010/main" val="987128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15</a:t>
            </a:fld>
            <a:endParaRPr lang="pt-PT"/>
          </a:p>
        </p:txBody>
      </p:sp>
    </p:spTree>
    <p:extLst>
      <p:ext uri="{BB962C8B-B14F-4D97-AF65-F5344CB8AC3E}">
        <p14:creationId xmlns:p14="http://schemas.microsoft.com/office/powerpoint/2010/main" val="879735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16</a:t>
            </a:fld>
            <a:endParaRPr lang="pt-PT"/>
          </a:p>
        </p:txBody>
      </p:sp>
    </p:spTree>
    <p:extLst>
      <p:ext uri="{BB962C8B-B14F-4D97-AF65-F5344CB8AC3E}">
        <p14:creationId xmlns:p14="http://schemas.microsoft.com/office/powerpoint/2010/main" val="18194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17</a:t>
            </a:fld>
            <a:endParaRPr lang="pt-PT"/>
          </a:p>
        </p:txBody>
      </p:sp>
    </p:spTree>
    <p:extLst>
      <p:ext uri="{BB962C8B-B14F-4D97-AF65-F5344CB8AC3E}">
        <p14:creationId xmlns:p14="http://schemas.microsoft.com/office/powerpoint/2010/main" val="2498652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18</a:t>
            </a:fld>
            <a:endParaRPr lang="pt-PT"/>
          </a:p>
        </p:txBody>
      </p:sp>
    </p:spTree>
    <p:extLst>
      <p:ext uri="{BB962C8B-B14F-4D97-AF65-F5344CB8AC3E}">
        <p14:creationId xmlns:p14="http://schemas.microsoft.com/office/powerpoint/2010/main" val="700291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19</a:t>
            </a:fld>
            <a:endParaRPr lang="pt-PT"/>
          </a:p>
        </p:txBody>
      </p:sp>
    </p:spTree>
    <p:extLst>
      <p:ext uri="{BB962C8B-B14F-4D97-AF65-F5344CB8AC3E}">
        <p14:creationId xmlns:p14="http://schemas.microsoft.com/office/powerpoint/2010/main" val="55260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20</a:t>
            </a:fld>
            <a:endParaRPr lang="pt-PT"/>
          </a:p>
        </p:txBody>
      </p:sp>
    </p:spTree>
    <p:extLst>
      <p:ext uri="{BB962C8B-B14F-4D97-AF65-F5344CB8AC3E}">
        <p14:creationId xmlns:p14="http://schemas.microsoft.com/office/powerpoint/2010/main" val="2743555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sz="1200" dirty="0"/>
              <a:t>Method:POST</a:t>
            </a:r>
          </a:p>
          <a:p>
            <a:pPr algn="ctr"/>
            <a:r>
              <a:rPr lang="pt-PT" sz="1200" dirty="0"/>
              <a:t>RegisterDto</a:t>
            </a:r>
          </a:p>
          <a:p>
            <a:pPr algn="ctr"/>
            <a:r>
              <a:rPr lang="pt-PT" sz="1200" dirty="0"/>
              <a:t>Email</a:t>
            </a:r>
          </a:p>
          <a:p>
            <a:pPr algn="ctr"/>
            <a:r>
              <a:rPr lang="pt-PT" sz="1200" dirty="0"/>
              <a:t>Password</a:t>
            </a:r>
          </a:p>
          <a:p>
            <a:pPr algn="ctr"/>
            <a:r>
              <a:rPr lang="pt-PT" sz="1200" dirty="0"/>
              <a:t>firstName</a:t>
            </a:r>
          </a:p>
          <a:p>
            <a:pPr algn="ctr"/>
            <a:r>
              <a:rPr lang="pt-PT" sz="1200" dirty="0"/>
              <a:t>lastName</a:t>
            </a:r>
          </a:p>
          <a:p>
            <a:pPr algn="ctr"/>
            <a:r>
              <a:rPr lang="pt-PT" sz="1200" dirty="0"/>
              <a:t>Local</a:t>
            </a:r>
          </a:p>
          <a:p>
            <a:pPr algn="ctr"/>
            <a:endParaRPr lang="pt-PT" sz="1200" dirty="0"/>
          </a:p>
          <a:p>
            <a:pPr algn="ctr"/>
            <a:r>
              <a:rPr lang="pt-PT" sz="1200" dirty="0"/>
              <a:t>Validar email</a:t>
            </a:r>
          </a:p>
          <a:p>
            <a:pPr algn="ctr"/>
            <a:r>
              <a:rPr lang="pt-PT" sz="1200" dirty="0"/>
              <a:t>Erro senão estiver os campos preenchidos</a:t>
            </a:r>
          </a:p>
          <a:p>
            <a:pPr algn="ctr"/>
            <a:endParaRPr lang="pt-PT" sz="1200" dirty="0"/>
          </a:p>
          <a:p>
            <a:pPr algn="ctr"/>
            <a:r>
              <a:rPr lang="pt-PT" sz="1200" dirty="0"/>
              <a:t>Ao carregar no registar passa pagina login</a:t>
            </a:r>
          </a:p>
          <a:p>
            <a:pPr algn="ctr"/>
            <a:endParaRPr lang="pt-PT" sz="1200" dirty="0"/>
          </a:p>
          <a:p>
            <a:pPr algn="ctr"/>
            <a:r>
              <a:rPr lang="pt-PT" sz="1200" dirty="0"/>
              <a:t>Enviar email para validação</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a:t>
            </a:fld>
            <a:endParaRPr lang="pt-PT"/>
          </a:p>
        </p:txBody>
      </p:sp>
    </p:spTree>
    <p:extLst>
      <p:ext uri="{BB962C8B-B14F-4D97-AF65-F5344CB8AC3E}">
        <p14:creationId xmlns:p14="http://schemas.microsoft.com/office/powerpoint/2010/main" val="166202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Class badge para colocar o numro de notificaçoes não lidas e mensangens</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21</a:t>
            </a:fld>
            <a:endParaRPr lang="pt-PT"/>
          </a:p>
        </p:txBody>
      </p:sp>
    </p:spTree>
    <p:extLst>
      <p:ext uri="{BB962C8B-B14F-4D97-AF65-F5344CB8AC3E}">
        <p14:creationId xmlns:p14="http://schemas.microsoft.com/office/powerpoint/2010/main" val="35320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Class badge para colocar o numro de notificaçoes não lidas e mensangens</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22</a:t>
            </a:fld>
            <a:endParaRPr lang="pt-PT"/>
          </a:p>
        </p:txBody>
      </p:sp>
    </p:spTree>
    <p:extLst>
      <p:ext uri="{BB962C8B-B14F-4D97-AF65-F5344CB8AC3E}">
        <p14:creationId xmlns:p14="http://schemas.microsoft.com/office/powerpoint/2010/main" val="134082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Class badge para colocar o numro de notificaçoes não lidas e mensangens</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23</a:t>
            </a:fld>
            <a:endParaRPr lang="pt-PT"/>
          </a:p>
        </p:txBody>
      </p:sp>
    </p:spTree>
    <p:extLst>
      <p:ext uri="{BB962C8B-B14F-4D97-AF65-F5344CB8AC3E}">
        <p14:creationId xmlns:p14="http://schemas.microsoft.com/office/powerpoint/2010/main" val="1039787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Class badge para colocar o numro de notificaçoes não lidas e mensangens</a:t>
            </a:r>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24</a:t>
            </a:fld>
            <a:endParaRPr lang="pt-PT"/>
          </a:p>
        </p:txBody>
      </p:sp>
    </p:spTree>
    <p:extLst>
      <p:ext uri="{BB962C8B-B14F-4D97-AF65-F5344CB8AC3E}">
        <p14:creationId xmlns:p14="http://schemas.microsoft.com/office/powerpoint/2010/main" val="295018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email</a:t>
            </a:r>
          </a:p>
          <a:p>
            <a:pPr algn="ctr"/>
            <a:r>
              <a:rPr lang="pt-PT" dirty="0"/>
              <a:t>Ao carregar no botao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4</a:t>
            </a:fld>
            <a:endParaRPr lang="pt-PT"/>
          </a:p>
        </p:txBody>
      </p:sp>
    </p:spTree>
    <p:extLst>
      <p:ext uri="{BB962C8B-B14F-4D97-AF65-F5344CB8AC3E}">
        <p14:creationId xmlns:p14="http://schemas.microsoft.com/office/powerpoint/2010/main" val="405567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ctr"/>
            <a:r>
              <a:rPr lang="pt-PT" dirty="0"/>
              <a:t>Validar se é password forte</a:t>
            </a:r>
          </a:p>
          <a:p>
            <a:pPr algn="ctr"/>
            <a:r>
              <a:rPr lang="pt-PT" dirty="0"/>
              <a:t>Validar se são iguais</a:t>
            </a:r>
          </a:p>
          <a:p>
            <a:pPr algn="ctr"/>
            <a:r>
              <a:rPr lang="pt-PT" dirty="0"/>
              <a:t>Ao carregar no alterar password passa pagina login</a:t>
            </a:r>
          </a:p>
          <a:p>
            <a:endParaRPr lang="pt-PT"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5</a:t>
            </a:fld>
            <a:endParaRPr lang="pt-PT"/>
          </a:p>
        </p:txBody>
      </p:sp>
    </p:spTree>
    <p:extLst>
      <p:ext uri="{BB962C8B-B14F-4D97-AF65-F5344CB8AC3E}">
        <p14:creationId xmlns:p14="http://schemas.microsoft.com/office/powerpoint/2010/main" val="139120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6</a:t>
            </a:fld>
            <a:endParaRPr lang="pt-PT"/>
          </a:p>
        </p:txBody>
      </p:sp>
    </p:spTree>
    <p:extLst>
      <p:ext uri="{BB962C8B-B14F-4D97-AF65-F5344CB8AC3E}">
        <p14:creationId xmlns:p14="http://schemas.microsoft.com/office/powerpoint/2010/main" val="262114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dirty="0"/>
              <a:t>Carrega no editar passa para pagina editar perfil</a:t>
            </a:r>
          </a:p>
          <a:p>
            <a:r>
              <a:rPr lang="pt-PT" u="none" dirty="0"/>
              <a:t>GET</a:t>
            </a:r>
          </a:p>
          <a:p>
            <a:r>
              <a:rPr lang="pt-PT" u="none" dirty="0"/>
              <a:t>userDTO</a:t>
            </a:r>
          </a:p>
          <a:p>
            <a:endParaRPr lang="pt-PT" u="none" dirty="0"/>
          </a:p>
          <a:p>
            <a:r>
              <a:rPr lang="pt-PT" u="none" dirty="0"/>
              <a:t>Só dá para alterar a biografia nesta pagina, os restantes alteraçoes têm ser feitas noutras paginas</a:t>
            </a:r>
          </a:p>
          <a:p>
            <a:endParaRPr lang="pt-PT" u="none" dirty="0"/>
          </a:p>
          <a:p>
            <a:endParaRPr lang="pt-PT" u="none" dirty="0"/>
          </a:p>
          <a:p>
            <a:endParaRPr lang="pt-PT" u="none" dirty="0"/>
          </a:p>
          <a:p>
            <a:endParaRPr lang="pt-PT" u="none" dirty="0"/>
          </a:p>
          <a:p>
            <a:endParaRPr lang="pt-PT" u="none" dirty="0"/>
          </a:p>
          <a:p>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7</a:t>
            </a:fld>
            <a:endParaRPr lang="pt-PT"/>
          </a:p>
        </p:txBody>
      </p:sp>
    </p:spTree>
    <p:extLst>
      <p:ext uri="{BB962C8B-B14F-4D97-AF65-F5344CB8AC3E}">
        <p14:creationId xmlns:p14="http://schemas.microsoft.com/office/powerpoint/2010/main" val="1569734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8</a:t>
            </a:fld>
            <a:endParaRPr lang="pt-PT"/>
          </a:p>
        </p:txBody>
      </p:sp>
    </p:spTree>
    <p:extLst>
      <p:ext uri="{BB962C8B-B14F-4D97-AF65-F5344CB8AC3E}">
        <p14:creationId xmlns:p14="http://schemas.microsoft.com/office/powerpoint/2010/main" val="1592068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9</a:t>
            </a:fld>
            <a:endParaRPr lang="pt-PT"/>
          </a:p>
        </p:txBody>
      </p:sp>
    </p:spTree>
    <p:extLst>
      <p:ext uri="{BB962C8B-B14F-4D97-AF65-F5344CB8AC3E}">
        <p14:creationId xmlns:p14="http://schemas.microsoft.com/office/powerpoint/2010/main" val="3523943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Utilizador Padrao</a:t>
            </a:r>
          </a:p>
          <a:p>
            <a:endParaRPr lang="pt-PT" u="none" dirty="0"/>
          </a:p>
          <a:p>
            <a:r>
              <a:rPr lang="pt-PT" u="none"/>
              <a:t>Class badge para colocar o numro de notificaçoes não lidas e mensangens</a:t>
            </a:r>
            <a:endParaRPr lang="pt-PT" u="none" dirty="0"/>
          </a:p>
        </p:txBody>
      </p:sp>
      <p:sp>
        <p:nvSpPr>
          <p:cNvPr id="4" name="Espaço Reservado para Número de Slide 3"/>
          <p:cNvSpPr>
            <a:spLocks noGrp="1"/>
          </p:cNvSpPr>
          <p:nvPr>
            <p:ph type="sldNum" sz="quarter" idx="5"/>
          </p:nvPr>
        </p:nvSpPr>
        <p:spPr/>
        <p:txBody>
          <a:bodyPr/>
          <a:lstStyle/>
          <a:p>
            <a:fld id="{EEDD8276-F644-4C3F-8E11-E2CE2A346791}" type="slidenum">
              <a:rPr lang="pt-PT" smtClean="0"/>
              <a:t>10</a:t>
            </a:fld>
            <a:endParaRPr lang="pt-PT"/>
          </a:p>
        </p:txBody>
      </p:sp>
    </p:spTree>
    <p:extLst>
      <p:ext uri="{BB962C8B-B14F-4D97-AF65-F5344CB8AC3E}">
        <p14:creationId xmlns:p14="http://schemas.microsoft.com/office/powerpoint/2010/main" val="82515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21ADC-ED4C-3A5A-6DA4-6835472C38E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pt-PT"/>
          </a:p>
        </p:txBody>
      </p:sp>
      <p:sp>
        <p:nvSpPr>
          <p:cNvPr id="3" name="Subtítulo 2">
            <a:extLst>
              <a:ext uri="{FF2B5EF4-FFF2-40B4-BE49-F238E27FC236}">
                <a16:creationId xmlns:a16="http://schemas.microsoft.com/office/drawing/2014/main" id="{143496BA-4990-5FA4-8F8E-41A0B8809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PT"/>
          </a:p>
        </p:txBody>
      </p:sp>
      <p:sp>
        <p:nvSpPr>
          <p:cNvPr id="4" name="Espaço Reservado para Data 3">
            <a:extLst>
              <a:ext uri="{FF2B5EF4-FFF2-40B4-BE49-F238E27FC236}">
                <a16:creationId xmlns:a16="http://schemas.microsoft.com/office/drawing/2014/main" id="{2B1A5974-B122-FAFA-3B85-A023B69CFEB3}"/>
              </a:ext>
            </a:extLst>
          </p:cNvPr>
          <p:cNvSpPr>
            <a:spLocks noGrp="1"/>
          </p:cNvSpPr>
          <p:nvPr>
            <p:ph type="dt" sz="half" idx="10"/>
          </p:nvPr>
        </p:nvSpPr>
        <p:spPr/>
        <p:txBody>
          <a:bodyPr/>
          <a:lstStyle/>
          <a:p>
            <a:fld id="{FB7C899D-E10C-4A45-8FE7-FF5DBE555438}" type="datetimeFigureOut">
              <a:rPr lang="pt-PT" smtClean="0"/>
              <a:t>30/05/2023</a:t>
            </a:fld>
            <a:endParaRPr lang="pt-PT"/>
          </a:p>
        </p:txBody>
      </p:sp>
      <p:sp>
        <p:nvSpPr>
          <p:cNvPr id="5" name="Espaço Reservado para Rodapé 4">
            <a:extLst>
              <a:ext uri="{FF2B5EF4-FFF2-40B4-BE49-F238E27FC236}">
                <a16:creationId xmlns:a16="http://schemas.microsoft.com/office/drawing/2014/main" id="{6A37E87A-69A5-636E-F048-E281A0B5B939}"/>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BB98AFE5-B2D6-1445-81E2-674CBD90D221}"/>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2591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81702-3CF3-6ACE-22BB-2ADBB448458F}"/>
              </a:ext>
            </a:extLst>
          </p:cNvPr>
          <p:cNvSpPr>
            <a:spLocks noGrp="1"/>
          </p:cNvSpPr>
          <p:nvPr>
            <p:ph type="title"/>
          </p:nvPr>
        </p:nvSpPr>
        <p:spPr/>
        <p:txBody>
          <a:bodyPr/>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2AC8080E-FFB3-849E-6579-069861AA0BC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39B50464-021B-162F-FC3E-A2C29C19337F}"/>
              </a:ext>
            </a:extLst>
          </p:cNvPr>
          <p:cNvSpPr>
            <a:spLocks noGrp="1"/>
          </p:cNvSpPr>
          <p:nvPr>
            <p:ph type="dt" sz="half" idx="10"/>
          </p:nvPr>
        </p:nvSpPr>
        <p:spPr/>
        <p:txBody>
          <a:bodyPr/>
          <a:lstStyle/>
          <a:p>
            <a:fld id="{FB7C899D-E10C-4A45-8FE7-FF5DBE555438}" type="datetimeFigureOut">
              <a:rPr lang="pt-PT" smtClean="0"/>
              <a:t>30/05/2023</a:t>
            </a:fld>
            <a:endParaRPr lang="pt-PT"/>
          </a:p>
        </p:txBody>
      </p:sp>
      <p:sp>
        <p:nvSpPr>
          <p:cNvPr id="5" name="Espaço Reservado para Rodapé 4">
            <a:extLst>
              <a:ext uri="{FF2B5EF4-FFF2-40B4-BE49-F238E27FC236}">
                <a16:creationId xmlns:a16="http://schemas.microsoft.com/office/drawing/2014/main" id="{8040F22B-4358-CED3-8104-5164B7E5B3FB}"/>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6CA9FA9B-1B38-1F23-0951-DFB0A1249CB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79434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F85501E-2F90-9E9E-0004-7239BF3378A7}"/>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pt-PT"/>
          </a:p>
        </p:txBody>
      </p:sp>
      <p:sp>
        <p:nvSpPr>
          <p:cNvPr id="3" name="Espaço Reservado para Texto Vertical 2">
            <a:extLst>
              <a:ext uri="{FF2B5EF4-FFF2-40B4-BE49-F238E27FC236}">
                <a16:creationId xmlns:a16="http://schemas.microsoft.com/office/drawing/2014/main" id="{4FA0D505-58D4-2F15-B86C-7D0E19F5D3A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B7F1E1C-C53D-4E02-AFF8-FDE826698770}"/>
              </a:ext>
            </a:extLst>
          </p:cNvPr>
          <p:cNvSpPr>
            <a:spLocks noGrp="1"/>
          </p:cNvSpPr>
          <p:nvPr>
            <p:ph type="dt" sz="half" idx="10"/>
          </p:nvPr>
        </p:nvSpPr>
        <p:spPr/>
        <p:txBody>
          <a:bodyPr/>
          <a:lstStyle/>
          <a:p>
            <a:fld id="{FB7C899D-E10C-4A45-8FE7-FF5DBE555438}" type="datetimeFigureOut">
              <a:rPr lang="pt-PT" smtClean="0"/>
              <a:t>30/05/2023</a:t>
            </a:fld>
            <a:endParaRPr lang="pt-PT"/>
          </a:p>
        </p:txBody>
      </p:sp>
      <p:sp>
        <p:nvSpPr>
          <p:cNvPr id="5" name="Espaço Reservado para Rodapé 4">
            <a:extLst>
              <a:ext uri="{FF2B5EF4-FFF2-40B4-BE49-F238E27FC236}">
                <a16:creationId xmlns:a16="http://schemas.microsoft.com/office/drawing/2014/main" id="{56B758E7-0177-DF08-85F8-E09C7BB857F4}"/>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29CBEE3E-3AFA-3140-E74B-792C560E5EDF}"/>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51718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22FB1-E96F-E04B-BC89-E96791C8747C}"/>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A9B787CF-33F4-F75A-D529-3462A4ECCA1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56F6739B-8E23-986A-47E9-DB9579F1364F}"/>
              </a:ext>
            </a:extLst>
          </p:cNvPr>
          <p:cNvSpPr>
            <a:spLocks noGrp="1"/>
          </p:cNvSpPr>
          <p:nvPr>
            <p:ph type="dt" sz="half" idx="10"/>
          </p:nvPr>
        </p:nvSpPr>
        <p:spPr/>
        <p:txBody>
          <a:bodyPr/>
          <a:lstStyle/>
          <a:p>
            <a:fld id="{FB7C899D-E10C-4A45-8FE7-FF5DBE555438}" type="datetimeFigureOut">
              <a:rPr lang="pt-PT" smtClean="0"/>
              <a:t>30/05/2023</a:t>
            </a:fld>
            <a:endParaRPr lang="pt-PT"/>
          </a:p>
        </p:txBody>
      </p:sp>
      <p:sp>
        <p:nvSpPr>
          <p:cNvPr id="5" name="Espaço Reservado para Rodapé 4">
            <a:extLst>
              <a:ext uri="{FF2B5EF4-FFF2-40B4-BE49-F238E27FC236}">
                <a16:creationId xmlns:a16="http://schemas.microsoft.com/office/drawing/2014/main" id="{0948BDA4-56AF-4502-CDCB-9078F9D4B48A}"/>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899F40E4-34E5-DF1F-29C3-C2BC10EDC6D0}"/>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441240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43CBF-A3C7-425A-C702-566CF28AC1F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AFE0BB85-E749-FE98-033E-236043C202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EA7405D-03EF-BA2B-7DC8-6054AF038CCE}"/>
              </a:ext>
            </a:extLst>
          </p:cNvPr>
          <p:cNvSpPr>
            <a:spLocks noGrp="1"/>
          </p:cNvSpPr>
          <p:nvPr>
            <p:ph type="dt" sz="half" idx="10"/>
          </p:nvPr>
        </p:nvSpPr>
        <p:spPr/>
        <p:txBody>
          <a:bodyPr/>
          <a:lstStyle/>
          <a:p>
            <a:fld id="{FB7C899D-E10C-4A45-8FE7-FF5DBE555438}" type="datetimeFigureOut">
              <a:rPr lang="pt-PT" smtClean="0"/>
              <a:t>30/05/2023</a:t>
            </a:fld>
            <a:endParaRPr lang="pt-PT"/>
          </a:p>
        </p:txBody>
      </p:sp>
      <p:sp>
        <p:nvSpPr>
          <p:cNvPr id="5" name="Espaço Reservado para Rodapé 4">
            <a:extLst>
              <a:ext uri="{FF2B5EF4-FFF2-40B4-BE49-F238E27FC236}">
                <a16:creationId xmlns:a16="http://schemas.microsoft.com/office/drawing/2014/main" id="{9087BB4B-37E9-484D-95E6-EAB9CBE89DFF}"/>
              </a:ext>
            </a:extLst>
          </p:cNvPr>
          <p:cNvSpPr>
            <a:spLocks noGrp="1"/>
          </p:cNvSpPr>
          <p:nvPr>
            <p:ph type="ftr" sz="quarter" idx="11"/>
          </p:nvPr>
        </p:nvSpPr>
        <p:spPr/>
        <p:txBody>
          <a:bodyPr/>
          <a:lstStyle/>
          <a:p>
            <a:endParaRPr lang="pt-PT"/>
          </a:p>
        </p:txBody>
      </p:sp>
      <p:sp>
        <p:nvSpPr>
          <p:cNvPr id="6" name="Espaço Reservado para Número de Slide 5">
            <a:extLst>
              <a:ext uri="{FF2B5EF4-FFF2-40B4-BE49-F238E27FC236}">
                <a16:creationId xmlns:a16="http://schemas.microsoft.com/office/drawing/2014/main" id="{DB204100-4FD2-8EA8-9B85-C5B9B8FE64F3}"/>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31021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88DE0-1613-F20F-1F28-8FFE92F7EE3B}"/>
              </a:ext>
            </a:extLst>
          </p:cNvPr>
          <p:cNvSpPr>
            <a:spLocks noGrp="1"/>
          </p:cNvSpPr>
          <p:nvPr>
            <p:ph type="title"/>
          </p:nvPr>
        </p:nvSpPr>
        <p:spPr/>
        <p:txBody>
          <a:body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DB10AF09-206A-42CB-6F7C-F182A99DAF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Conteúdo 3">
            <a:extLst>
              <a:ext uri="{FF2B5EF4-FFF2-40B4-BE49-F238E27FC236}">
                <a16:creationId xmlns:a16="http://schemas.microsoft.com/office/drawing/2014/main" id="{183F51C3-4AD2-D699-5494-045F6F552636}"/>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Data 4">
            <a:extLst>
              <a:ext uri="{FF2B5EF4-FFF2-40B4-BE49-F238E27FC236}">
                <a16:creationId xmlns:a16="http://schemas.microsoft.com/office/drawing/2014/main" id="{DC278E78-1091-7078-6CFE-A31F00162AC4}"/>
              </a:ext>
            </a:extLst>
          </p:cNvPr>
          <p:cNvSpPr>
            <a:spLocks noGrp="1"/>
          </p:cNvSpPr>
          <p:nvPr>
            <p:ph type="dt" sz="half" idx="10"/>
          </p:nvPr>
        </p:nvSpPr>
        <p:spPr/>
        <p:txBody>
          <a:bodyPr/>
          <a:lstStyle/>
          <a:p>
            <a:fld id="{FB7C899D-E10C-4A45-8FE7-FF5DBE555438}" type="datetimeFigureOut">
              <a:rPr lang="pt-PT" smtClean="0"/>
              <a:t>30/05/2023</a:t>
            </a:fld>
            <a:endParaRPr lang="pt-PT"/>
          </a:p>
        </p:txBody>
      </p:sp>
      <p:sp>
        <p:nvSpPr>
          <p:cNvPr id="6" name="Espaço Reservado para Rodapé 5">
            <a:extLst>
              <a:ext uri="{FF2B5EF4-FFF2-40B4-BE49-F238E27FC236}">
                <a16:creationId xmlns:a16="http://schemas.microsoft.com/office/drawing/2014/main" id="{A0D7AA81-23B2-B139-6619-F4E799FBE916}"/>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11776B-F4B7-0333-9353-A87DA378286D}"/>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5807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05869-048A-09C6-14B0-BA246097638C}"/>
              </a:ext>
            </a:extLst>
          </p:cNvPr>
          <p:cNvSpPr>
            <a:spLocks noGrp="1"/>
          </p:cNvSpPr>
          <p:nvPr>
            <p:ph type="title"/>
          </p:nvPr>
        </p:nvSpPr>
        <p:spPr>
          <a:xfrm>
            <a:off x="839788" y="365125"/>
            <a:ext cx="10515600" cy="1325563"/>
          </a:xfrm>
        </p:spPr>
        <p:txBody>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62888A8B-ADF3-93D3-8ADA-8C4F0B749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F3AAB77-4016-7EF4-AFB7-A547217D88E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5" name="Espaço Reservado para Texto 4">
            <a:extLst>
              <a:ext uri="{FF2B5EF4-FFF2-40B4-BE49-F238E27FC236}">
                <a16:creationId xmlns:a16="http://schemas.microsoft.com/office/drawing/2014/main" id="{95A78498-F8A2-2FB2-28E5-C1DBB34C2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A507306-F2A3-A7BB-54B3-E1879FF8D05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7" name="Espaço Reservado para Data 6">
            <a:extLst>
              <a:ext uri="{FF2B5EF4-FFF2-40B4-BE49-F238E27FC236}">
                <a16:creationId xmlns:a16="http://schemas.microsoft.com/office/drawing/2014/main" id="{9CB1BBA5-29C1-0741-EACA-925A7FB795AF}"/>
              </a:ext>
            </a:extLst>
          </p:cNvPr>
          <p:cNvSpPr>
            <a:spLocks noGrp="1"/>
          </p:cNvSpPr>
          <p:nvPr>
            <p:ph type="dt" sz="half" idx="10"/>
          </p:nvPr>
        </p:nvSpPr>
        <p:spPr/>
        <p:txBody>
          <a:bodyPr/>
          <a:lstStyle/>
          <a:p>
            <a:fld id="{FB7C899D-E10C-4A45-8FE7-FF5DBE555438}" type="datetimeFigureOut">
              <a:rPr lang="pt-PT" smtClean="0"/>
              <a:t>30/05/2023</a:t>
            </a:fld>
            <a:endParaRPr lang="pt-PT"/>
          </a:p>
        </p:txBody>
      </p:sp>
      <p:sp>
        <p:nvSpPr>
          <p:cNvPr id="8" name="Espaço Reservado para Rodapé 7">
            <a:extLst>
              <a:ext uri="{FF2B5EF4-FFF2-40B4-BE49-F238E27FC236}">
                <a16:creationId xmlns:a16="http://schemas.microsoft.com/office/drawing/2014/main" id="{8C56B4E9-B524-B006-0147-E884D5040159}"/>
              </a:ext>
            </a:extLst>
          </p:cNvPr>
          <p:cNvSpPr>
            <a:spLocks noGrp="1"/>
          </p:cNvSpPr>
          <p:nvPr>
            <p:ph type="ftr" sz="quarter" idx="11"/>
          </p:nvPr>
        </p:nvSpPr>
        <p:spPr/>
        <p:txBody>
          <a:bodyPr/>
          <a:lstStyle/>
          <a:p>
            <a:endParaRPr lang="pt-PT"/>
          </a:p>
        </p:txBody>
      </p:sp>
      <p:sp>
        <p:nvSpPr>
          <p:cNvPr id="9" name="Espaço Reservado para Número de Slide 8">
            <a:extLst>
              <a:ext uri="{FF2B5EF4-FFF2-40B4-BE49-F238E27FC236}">
                <a16:creationId xmlns:a16="http://schemas.microsoft.com/office/drawing/2014/main" id="{3486C446-01C5-C5C1-A225-B144B6818AC6}"/>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105894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EB04E-7EF4-DA02-2AF1-2AC9B823474D}"/>
              </a:ext>
            </a:extLst>
          </p:cNvPr>
          <p:cNvSpPr>
            <a:spLocks noGrp="1"/>
          </p:cNvSpPr>
          <p:nvPr>
            <p:ph type="title"/>
          </p:nvPr>
        </p:nvSpPr>
        <p:spPr/>
        <p:txBody>
          <a:bodyPr/>
          <a:lstStyle/>
          <a:p>
            <a:r>
              <a:rPr lang="pt-BR"/>
              <a:t>Clique para editar o título Mestre</a:t>
            </a:r>
            <a:endParaRPr lang="pt-PT"/>
          </a:p>
        </p:txBody>
      </p:sp>
      <p:sp>
        <p:nvSpPr>
          <p:cNvPr id="3" name="Espaço Reservado para Data 2">
            <a:extLst>
              <a:ext uri="{FF2B5EF4-FFF2-40B4-BE49-F238E27FC236}">
                <a16:creationId xmlns:a16="http://schemas.microsoft.com/office/drawing/2014/main" id="{43E97175-3705-6E30-3E11-A4DFC649D980}"/>
              </a:ext>
            </a:extLst>
          </p:cNvPr>
          <p:cNvSpPr>
            <a:spLocks noGrp="1"/>
          </p:cNvSpPr>
          <p:nvPr>
            <p:ph type="dt" sz="half" idx="10"/>
          </p:nvPr>
        </p:nvSpPr>
        <p:spPr/>
        <p:txBody>
          <a:bodyPr/>
          <a:lstStyle/>
          <a:p>
            <a:fld id="{FB7C899D-E10C-4A45-8FE7-FF5DBE555438}" type="datetimeFigureOut">
              <a:rPr lang="pt-PT" smtClean="0"/>
              <a:t>30/05/2023</a:t>
            </a:fld>
            <a:endParaRPr lang="pt-PT"/>
          </a:p>
        </p:txBody>
      </p:sp>
      <p:sp>
        <p:nvSpPr>
          <p:cNvPr id="4" name="Espaço Reservado para Rodapé 3">
            <a:extLst>
              <a:ext uri="{FF2B5EF4-FFF2-40B4-BE49-F238E27FC236}">
                <a16:creationId xmlns:a16="http://schemas.microsoft.com/office/drawing/2014/main" id="{0204C80D-71C2-EAA5-670E-8B612F137BCC}"/>
              </a:ext>
            </a:extLst>
          </p:cNvPr>
          <p:cNvSpPr>
            <a:spLocks noGrp="1"/>
          </p:cNvSpPr>
          <p:nvPr>
            <p:ph type="ftr" sz="quarter" idx="11"/>
          </p:nvPr>
        </p:nvSpPr>
        <p:spPr/>
        <p:txBody>
          <a:bodyPr/>
          <a:lstStyle/>
          <a:p>
            <a:endParaRPr lang="pt-PT"/>
          </a:p>
        </p:txBody>
      </p:sp>
      <p:sp>
        <p:nvSpPr>
          <p:cNvPr id="5" name="Espaço Reservado para Número de Slide 4">
            <a:extLst>
              <a:ext uri="{FF2B5EF4-FFF2-40B4-BE49-F238E27FC236}">
                <a16:creationId xmlns:a16="http://schemas.microsoft.com/office/drawing/2014/main" id="{CE71D5C3-253F-A76B-37AC-6AA8B6E15969}"/>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47725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90EA558-275D-E0FD-5422-A6B13F5C3E54}"/>
              </a:ext>
            </a:extLst>
          </p:cNvPr>
          <p:cNvSpPr>
            <a:spLocks noGrp="1"/>
          </p:cNvSpPr>
          <p:nvPr>
            <p:ph type="dt" sz="half" idx="10"/>
          </p:nvPr>
        </p:nvSpPr>
        <p:spPr/>
        <p:txBody>
          <a:bodyPr/>
          <a:lstStyle/>
          <a:p>
            <a:fld id="{FB7C899D-E10C-4A45-8FE7-FF5DBE555438}" type="datetimeFigureOut">
              <a:rPr lang="pt-PT" smtClean="0"/>
              <a:t>30/05/2023</a:t>
            </a:fld>
            <a:endParaRPr lang="pt-PT"/>
          </a:p>
        </p:txBody>
      </p:sp>
      <p:sp>
        <p:nvSpPr>
          <p:cNvPr id="3" name="Espaço Reservado para Rodapé 2">
            <a:extLst>
              <a:ext uri="{FF2B5EF4-FFF2-40B4-BE49-F238E27FC236}">
                <a16:creationId xmlns:a16="http://schemas.microsoft.com/office/drawing/2014/main" id="{6054C315-DC2E-F3A1-D92B-0704CDFB7015}"/>
              </a:ext>
            </a:extLst>
          </p:cNvPr>
          <p:cNvSpPr>
            <a:spLocks noGrp="1"/>
          </p:cNvSpPr>
          <p:nvPr>
            <p:ph type="ftr" sz="quarter" idx="11"/>
          </p:nvPr>
        </p:nvSpPr>
        <p:spPr/>
        <p:txBody>
          <a:bodyPr/>
          <a:lstStyle/>
          <a:p>
            <a:endParaRPr lang="pt-PT"/>
          </a:p>
        </p:txBody>
      </p:sp>
      <p:sp>
        <p:nvSpPr>
          <p:cNvPr id="4" name="Espaço Reservado para Número de Slide 3">
            <a:extLst>
              <a:ext uri="{FF2B5EF4-FFF2-40B4-BE49-F238E27FC236}">
                <a16:creationId xmlns:a16="http://schemas.microsoft.com/office/drawing/2014/main" id="{3AB433F4-6C50-934D-1FEE-7B961F40A278}"/>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268581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14D33-EED5-9305-259B-10E50446F8D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Conteúdo 2">
            <a:extLst>
              <a:ext uri="{FF2B5EF4-FFF2-40B4-BE49-F238E27FC236}">
                <a16:creationId xmlns:a16="http://schemas.microsoft.com/office/drawing/2014/main" id="{E92170D1-B90F-9711-329B-C205FD059C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Texto 3">
            <a:extLst>
              <a:ext uri="{FF2B5EF4-FFF2-40B4-BE49-F238E27FC236}">
                <a16:creationId xmlns:a16="http://schemas.microsoft.com/office/drawing/2014/main" id="{FB0501DF-F1F3-7369-DE25-6DCCA7D08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8D73DFF-702E-0BD6-2FA3-86F0B719A608}"/>
              </a:ext>
            </a:extLst>
          </p:cNvPr>
          <p:cNvSpPr>
            <a:spLocks noGrp="1"/>
          </p:cNvSpPr>
          <p:nvPr>
            <p:ph type="dt" sz="half" idx="10"/>
          </p:nvPr>
        </p:nvSpPr>
        <p:spPr/>
        <p:txBody>
          <a:bodyPr/>
          <a:lstStyle/>
          <a:p>
            <a:fld id="{FB7C899D-E10C-4A45-8FE7-FF5DBE555438}" type="datetimeFigureOut">
              <a:rPr lang="pt-PT" smtClean="0"/>
              <a:t>30/05/2023</a:t>
            </a:fld>
            <a:endParaRPr lang="pt-PT"/>
          </a:p>
        </p:txBody>
      </p:sp>
      <p:sp>
        <p:nvSpPr>
          <p:cNvPr id="6" name="Espaço Reservado para Rodapé 5">
            <a:extLst>
              <a:ext uri="{FF2B5EF4-FFF2-40B4-BE49-F238E27FC236}">
                <a16:creationId xmlns:a16="http://schemas.microsoft.com/office/drawing/2014/main" id="{AD65529C-A136-7319-395B-F2EFCD8C80E7}"/>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80E8D36-D9A9-8202-2FF4-68577D85E4D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388290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FAF28-01C2-73BD-CC64-76887943E1D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pt-PT"/>
          </a:p>
        </p:txBody>
      </p:sp>
      <p:sp>
        <p:nvSpPr>
          <p:cNvPr id="3" name="Espaço Reservado para Imagem 2">
            <a:extLst>
              <a:ext uri="{FF2B5EF4-FFF2-40B4-BE49-F238E27FC236}">
                <a16:creationId xmlns:a16="http://schemas.microsoft.com/office/drawing/2014/main" id="{90E24D94-7754-D3C1-F579-D578BB7AC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Espaço Reservado para Texto 3">
            <a:extLst>
              <a:ext uri="{FF2B5EF4-FFF2-40B4-BE49-F238E27FC236}">
                <a16:creationId xmlns:a16="http://schemas.microsoft.com/office/drawing/2014/main" id="{E1A11BFF-D7CF-2CC7-3117-63FE8B852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0DB0E2B-1737-A4A6-4C66-EBC2B9F38B28}"/>
              </a:ext>
            </a:extLst>
          </p:cNvPr>
          <p:cNvSpPr>
            <a:spLocks noGrp="1"/>
          </p:cNvSpPr>
          <p:nvPr>
            <p:ph type="dt" sz="half" idx="10"/>
          </p:nvPr>
        </p:nvSpPr>
        <p:spPr/>
        <p:txBody>
          <a:bodyPr/>
          <a:lstStyle/>
          <a:p>
            <a:fld id="{FB7C899D-E10C-4A45-8FE7-FF5DBE555438}" type="datetimeFigureOut">
              <a:rPr lang="pt-PT" smtClean="0"/>
              <a:t>30/05/2023</a:t>
            </a:fld>
            <a:endParaRPr lang="pt-PT"/>
          </a:p>
        </p:txBody>
      </p:sp>
      <p:sp>
        <p:nvSpPr>
          <p:cNvPr id="6" name="Espaço Reservado para Rodapé 5">
            <a:extLst>
              <a:ext uri="{FF2B5EF4-FFF2-40B4-BE49-F238E27FC236}">
                <a16:creationId xmlns:a16="http://schemas.microsoft.com/office/drawing/2014/main" id="{9D60D688-5845-DDE9-A4DE-AB3DBF4493A4}"/>
              </a:ext>
            </a:extLst>
          </p:cNvPr>
          <p:cNvSpPr>
            <a:spLocks noGrp="1"/>
          </p:cNvSpPr>
          <p:nvPr>
            <p:ph type="ftr" sz="quarter" idx="11"/>
          </p:nvPr>
        </p:nvSpPr>
        <p:spPr/>
        <p:txBody>
          <a:bodyPr/>
          <a:lstStyle/>
          <a:p>
            <a:endParaRPr lang="pt-PT"/>
          </a:p>
        </p:txBody>
      </p:sp>
      <p:sp>
        <p:nvSpPr>
          <p:cNvPr id="7" name="Espaço Reservado para Número de Slide 6">
            <a:extLst>
              <a:ext uri="{FF2B5EF4-FFF2-40B4-BE49-F238E27FC236}">
                <a16:creationId xmlns:a16="http://schemas.microsoft.com/office/drawing/2014/main" id="{537448A8-8D01-9DDB-C250-ADF01692C6FB}"/>
              </a:ext>
            </a:extLst>
          </p:cNvPr>
          <p:cNvSpPr>
            <a:spLocks noGrp="1"/>
          </p:cNvSpPr>
          <p:nvPr>
            <p:ph type="sldNum" sz="quarter" idx="12"/>
          </p:nvPr>
        </p:nvSpPr>
        <p:spPr/>
        <p:txBody>
          <a:bodyPr/>
          <a:lstStyle/>
          <a:p>
            <a:fld id="{1FD42811-E278-4DF6-9162-92F1DCD3E3AA}" type="slidenum">
              <a:rPr lang="pt-PT" smtClean="0"/>
              <a:t>‹nº›</a:t>
            </a:fld>
            <a:endParaRPr lang="pt-PT"/>
          </a:p>
        </p:txBody>
      </p:sp>
    </p:spTree>
    <p:extLst>
      <p:ext uri="{BB962C8B-B14F-4D97-AF65-F5344CB8AC3E}">
        <p14:creationId xmlns:p14="http://schemas.microsoft.com/office/powerpoint/2010/main" val="7495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C29879FF-E5D2-6F3F-4A8A-70C8C7D8D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pt-PT"/>
          </a:p>
        </p:txBody>
      </p:sp>
      <p:sp>
        <p:nvSpPr>
          <p:cNvPr id="3" name="Espaço Reservado para Texto 2">
            <a:extLst>
              <a:ext uri="{FF2B5EF4-FFF2-40B4-BE49-F238E27FC236}">
                <a16:creationId xmlns:a16="http://schemas.microsoft.com/office/drawing/2014/main" id="{44385912-E501-22BB-0733-7A9EE53DB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PT"/>
          </a:p>
        </p:txBody>
      </p:sp>
      <p:sp>
        <p:nvSpPr>
          <p:cNvPr id="4" name="Espaço Reservado para Data 3">
            <a:extLst>
              <a:ext uri="{FF2B5EF4-FFF2-40B4-BE49-F238E27FC236}">
                <a16:creationId xmlns:a16="http://schemas.microsoft.com/office/drawing/2014/main" id="{8359C832-7D51-156F-8E37-8FD9FCB7B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C899D-E10C-4A45-8FE7-FF5DBE555438}" type="datetimeFigureOut">
              <a:rPr lang="pt-PT" smtClean="0"/>
              <a:t>30/05/2023</a:t>
            </a:fld>
            <a:endParaRPr lang="pt-PT"/>
          </a:p>
        </p:txBody>
      </p:sp>
      <p:sp>
        <p:nvSpPr>
          <p:cNvPr id="5" name="Espaço Reservado para Rodapé 4">
            <a:extLst>
              <a:ext uri="{FF2B5EF4-FFF2-40B4-BE49-F238E27FC236}">
                <a16:creationId xmlns:a16="http://schemas.microsoft.com/office/drawing/2014/main" id="{19016A6C-2FFE-FD55-2E36-C901D225B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Espaço Reservado para Número de Slide 5">
            <a:extLst>
              <a:ext uri="{FF2B5EF4-FFF2-40B4-BE49-F238E27FC236}">
                <a16:creationId xmlns:a16="http://schemas.microsoft.com/office/drawing/2014/main" id="{815641B4-4FED-BE90-6FED-23024D7D0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42811-E278-4DF6-9162-92F1DCD3E3AA}" type="slidenum">
              <a:rPr lang="pt-PT" smtClean="0"/>
              <a:t>‹nº›</a:t>
            </a:fld>
            <a:endParaRPr lang="pt-PT"/>
          </a:p>
        </p:txBody>
      </p:sp>
    </p:spTree>
    <p:extLst>
      <p:ext uri="{BB962C8B-B14F-4D97-AF65-F5344CB8AC3E}">
        <p14:creationId xmlns:p14="http://schemas.microsoft.com/office/powerpoint/2010/main" val="383164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ook.pt/recuperarpasswor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E9DDEE3-4914-2C8C-62D9-14A5E32B19D2}"/>
              </a:ext>
            </a:extLst>
          </p:cNvPr>
          <p:cNvSpPr/>
          <p:nvPr/>
        </p:nvSpPr>
        <p:spPr>
          <a:xfrm>
            <a:off x="5805995" y="269319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Email*</a:t>
            </a:r>
          </a:p>
        </p:txBody>
      </p:sp>
      <p:sp>
        <p:nvSpPr>
          <p:cNvPr id="7" name="Retângulo 6">
            <a:extLst>
              <a:ext uri="{FF2B5EF4-FFF2-40B4-BE49-F238E27FC236}">
                <a16:creationId xmlns:a16="http://schemas.microsoft.com/office/drawing/2014/main" id="{38815DD0-82E1-D9AE-B9AE-5BEC0042765E}"/>
              </a:ext>
            </a:extLst>
          </p:cNvPr>
          <p:cNvSpPr/>
          <p:nvPr/>
        </p:nvSpPr>
        <p:spPr>
          <a:xfrm>
            <a:off x="5950590" y="3470922"/>
            <a:ext cx="3204838" cy="506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a:solidFill>
                    <a:schemeClr val="bg1"/>
                  </a:solidFill>
                </a:ln>
                <a:solidFill>
                  <a:schemeClr val="tx1"/>
                </a:solidFill>
              </a:rPr>
              <a:t>Password*</a:t>
            </a:r>
          </a:p>
          <a:p>
            <a:pPr algn="ctr"/>
            <a:endParaRPr lang="pt-PT" dirty="0"/>
          </a:p>
        </p:txBody>
      </p:sp>
      <p:sp>
        <p:nvSpPr>
          <p:cNvPr id="8" name="Retângulo 7">
            <a:extLst>
              <a:ext uri="{FF2B5EF4-FFF2-40B4-BE49-F238E27FC236}">
                <a16:creationId xmlns:a16="http://schemas.microsoft.com/office/drawing/2014/main" id="{058F8D4B-A557-A254-CF16-521CCFD0C4ED}"/>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9" name="Retângulo 8">
            <a:extLst>
              <a:ext uri="{FF2B5EF4-FFF2-40B4-BE49-F238E27FC236}">
                <a16:creationId xmlns:a16="http://schemas.microsoft.com/office/drawing/2014/main" id="{4E19A053-B590-110C-6902-2F88CA03640A}"/>
              </a:ext>
            </a:extLst>
          </p:cNvPr>
          <p:cNvSpPr/>
          <p:nvPr/>
        </p:nvSpPr>
        <p:spPr>
          <a:xfrm>
            <a:off x="6956825" y="4517301"/>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Entrar</a:t>
            </a:r>
          </a:p>
        </p:txBody>
      </p:sp>
      <p:sp>
        <p:nvSpPr>
          <p:cNvPr id="10" name="Retângulo 9">
            <a:extLst>
              <a:ext uri="{FF2B5EF4-FFF2-40B4-BE49-F238E27FC236}">
                <a16:creationId xmlns:a16="http://schemas.microsoft.com/office/drawing/2014/main" id="{5D3E592B-43CE-4E95-FCB9-28864D593C4E}"/>
              </a:ext>
            </a:extLst>
          </p:cNvPr>
          <p:cNvSpPr/>
          <p:nvPr/>
        </p:nvSpPr>
        <p:spPr>
          <a:xfrm>
            <a:off x="6956825" y="5269245"/>
            <a:ext cx="3204838" cy="568171"/>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sp>
        <p:nvSpPr>
          <p:cNvPr id="15" name="Retângulo 14">
            <a:extLst>
              <a:ext uri="{FF2B5EF4-FFF2-40B4-BE49-F238E27FC236}">
                <a16:creationId xmlns:a16="http://schemas.microsoft.com/office/drawing/2014/main" id="{A1611AFD-8631-CA8A-3312-3F9B56E5F7E4}"/>
              </a:ext>
            </a:extLst>
          </p:cNvPr>
          <p:cNvSpPr/>
          <p:nvPr/>
        </p:nvSpPr>
        <p:spPr>
          <a:xfrm>
            <a:off x="6861668" y="3785321"/>
            <a:ext cx="3204838" cy="3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u="sng" dirty="0">
                <a:solidFill>
                  <a:schemeClr val="tx1">
                    <a:lumMod val="95000"/>
                    <a:lumOff val="5000"/>
                  </a:schemeClr>
                </a:solidFill>
                <a:latin typeface="BryantProRegular"/>
                <a:hlinkClick r:id="rId3">
                  <a:extLst>
                    <a:ext uri="{A12FA001-AC4F-418D-AE19-62706E023703}">
                      <ahyp:hlinkClr xmlns="" xmlns:ahyp="http://schemas.microsoft.com/office/drawing/2018/hyperlinkcolor" val="tx"/>
                    </a:ext>
                  </a:extLst>
                </a:hlinkClick>
              </a:rPr>
              <a:t>E</a:t>
            </a:r>
            <a:r>
              <a:rPr lang="pt-PT" b="0" i="0" u="sng" strike="noStrike" dirty="0" smtClean="0">
                <a:solidFill>
                  <a:schemeClr val="tx1">
                    <a:lumMod val="95000"/>
                    <a:lumOff val="5000"/>
                  </a:schemeClr>
                </a:solidFill>
                <a:effectLst/>
                <a:latin typeface="BryantProRegular"/>
                <a:hlinkClick r:id="rId3">
                  <a:extLst>
                    <a:ext uri="{A12FA001-AC4F-418D-AE19-62706E023703}">
                      <ahyp:hlinkClr xmlns="" xmlns:ahyp="http://schemas.microsoft.com/office/drawing/2018/hyperlinkcolor" val="tx"/>
                    </a:ext>
                  </a:extLst>
                </a:hlinkClick>
              </a:rPr>
              <a:t>squeceu </a:t>
            </a:r>
            <a:r>
              <a:rPr lang="pt-PT" b="0" i="0" u="sng" strike="noStrike" dirty="0">
                <a:solidFill>
                  <a:schemeClr val="tx1">
                    <a:lumMod val="95000"/>
                    <a:lumOff val="5000"/>
                  </a:schemeClr>
                </a:solidFill>
                <a:effectLst/>
                <a:latin typeface="BryantProRegular"/>
                <a:hlinkClick r:id="rId3">
                  <a:extLst>
                    <a:ext uri="{A12FA001-AC4F-418D-AE19-62706E023703}">
                      <ahyp:hlinkClr xmlns="" xmlns:ahyp="http://schemas.microsoft.com/office/drawing/2018/hyperlinkcolor" val="tx"/>
                    </a:ext>
                  </a:extLst>
                </a:hlinkClick>
              </a:rPr>
              <a:t>a sua password?</a:t>
            </a:r>
            <a:endParaRPr lang="pt-PT" i="1" u="sng" dirty="0">
              <a:ln w="0"/>
              <a:solidFill>
                <a:schemeClr val="tx1">
                  <a:lumMod val="95000"/>
                  <a:lumOff val="5000"/>
                </a:schemeClr>
              </a:solidFill>
              <a:effectLst>
                <a:outerShdw blurRad="38100" dist="19050" dir="2700000" algn="tl" rotWithShape="0">
                  <a:schemeClr val="dk1">
                    <a:alpha val="40000"/>
                  </a:schemeClr>
                </a:outerShdw>
              </a:effectLst>
            </a:endParaRPr>
          </a:p>
        </p:txBody>
      </p:sp>
      <p:cxnSp>
        <p:nvCxnSpPr>
          <p:cNvPr id="4" name="Conector reto 3">
            <a:extLst>
              <a:ext uri="{FF2B5EF4-FFF2-40B4-BE49-F238E27FC236}">
                <a16:creationId xmlns:a16="http://schemas.microsoft.com/office/drawing/2014/main" id="{53A3B349-03BF-48DE-26CB-621F6258016E}"/>
              </a:ext>
            </a:extLst>
          </p:cNvPr>
          <p:cNvCxnSpPr>
            <a:cxnSpLocks/>
          </p:cNvCxnSpPr>
          <p:nvPr/>
        </p:nvCxnSpPr>
        <p:spPr>
          <a:xfrm>
            <a:off x="5630504" y="1924468"/>
            <a:ext cx="0" cy="4681057"/>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3F255155-E16D-6802-DBD3-DB9763ABE0B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191581" y="2406620"/>
            <a:ext cx="3799870" cy="391216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ector reto 12">
            <a:extLst>
              <a:ext uri="{FF2B5EF4-FFF2-40B4-BE49-F238E27FC236}">
                <a16:creationId xmlns:a16="http://schemas.microsoft.com/office/drawing/2014/main" id="{8752EF9B-B796-D6C0-512F-C2D31245D116}"/>
              </a:ext>
            </a:extLst>
          </p:cNvPr>
          <p:cNvCxnSpPr>
            <a:cxnSpLocks/>
          </p:cNvCxnSpPr>
          <p:nvPr/>
        </p:nvCxnSpPr>
        <p:spPr>
          <a:xfrm>
            <a:off x="6988029" y="3071811"/>
            <a:ext cx="2759978"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9F04CE71-E001-2E62-5CCB-084F2577BAD1}"/>
              </a:ext>
            </a:extLst>
          </p:cNvPr>
          <p:cNvCxnSpPr>
            <a:cxnSpLocks/>
          </p:cNvCxnSpPr>
          <p:nvPr/>
        </p:nvCxnSpPr>
        <p:spPr>
          <a:xfrm>
            <a:off x="7075010" y="3720153"/>
            <a:ext cx="2778154" cy="0"/>
          </a:xfrm>
          <a:prstGeom prst="line">
            <a:avLst/>
          </a:prstGeom>
        </p:spPr>
        <p:style>
          <a:lnRef idx="1">
            <a:schemeClr val="accent3"/>
          </a:lnRef>
          <a:fillRef idx="0">
            <a:schemeClr val="accent3"/>
          </a:fillRef>
          <a:effectRef idx="0">
            <a:schemeClr val="accent3"/>
          </a:effectRef>
          <a:fontRef idx="minor">
            <a:schemeClr val="tx1"/>
          </a:fontRef>
        </p:style>
      </p:cxnSp>
      <p:sp>
        <p:nvSpPr>
          <p:cNvPr id="3" name="Retângulo 2">
            <a:extLst>
              <a:ext uri="{FF2B5EF4-FFF2-40B4-BE49-F238E27FC236}">
                <a16:creationId xmlns:a16="http://schemas.microsoft.com/office/drawing/2014/main" id="{809891D6-99A1-3C7B-4858-CEC682078401}"/>
              </a:ext>
            </a:extLst>
          </p:cNvPr>
          <p:cNvSpPr/>
          <p:nvPr/>
        </p:nvSpPr>
        <p:spPr>
          <a:xfrm>
            <a:off x="11305219" y="102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5" name="Seta: para Baixo 4">
            <a:extLst>
              <a:ext uri="{FF2B5EF4-FFF2-40B4-BE49-F238E27FC236}">
                <a16:creationId xmlns:a16="http://schemas.microsoft.com/office/drawing/2014/main" id="{F1ECB0F9-B81C-C25F-CA83-71B50A8AE99D}"/>
              </a:ext>
            </a:extLst>
          </p:cNvPr>
          <p:cNvSpPr/>
          <p:nvPr/>
        </p:nvSpPr>
        <p:spPr>
          <a:xfrm>
            <a:off x="11670979" y="161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1" name="Retângulo 10">
            <a:extLst>
              <a:ext uri="{FF2B5EF4-FFF2-40B4-BE49-F238E27FC236}">
                <a16:creationId xmlns:a16="http://schemas.microsoft.com/office/drawing/2014/main" id="{50DD1C9B-9278-ABC4-94DC-EF7AF69AF175}"/>
              </a:ext>
            </a:extLst>
          </p:cNvPr>
          <p:cNvSpPr/>
          <p:nvPr/>
        </p:nvSpPr>
        <p:spPr>
          <a:xfrm>
            <a:off x="11305219" y="497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sp>
        <p:nvSpPr>
          <p:cNvPr id="12" name="Retângulo 11">
            <a:extLst>
              <a:ext uri="{FF2B5EF4-FFF2-40B4-BE49-F238E27FC236}">
                <a16:creationId xmlns:a16="http://schemas.microsoft.com/office/drawing/2014/main" id="{A9123DF9-6A18-1313-7CFE-A6BCBE207599}"/>
              </a:ext>
            </a:extLst>
          </p:cNvPr>
          <p:cNvSpPr/>
          <p:nvPr/>
        </p:nvSpPr>
        <p:spPr>
          <a:xfrm>
            <a:off x="-1" y="6384561"/>
            <a:ext cx="12192001" cy="507947"/>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latin typeface="Britannic Bold" panose="020B0903060703020204" pitchFamily="34" charset="0"/>
              </a:rPr>
              <a:t>2023  AOR – Acertar o Rumo</a:t>
            </a:r>
            <a:endParaRPr lang="pt-PT" sz="4400" dirty="0">
              <a:solidFill>
                <a:schemeClr val="bg1"/>
              </a:solidFill>
              <a:latin typeface="Britannic Bold" panose="020B0903060703020204" pitchFamily="34" charset="0"/>
            </a:endParaRPr>
          </a:p>
        </p:txBody>
      </p:sp>
    </p:spTree>
    <p:extLst>
      <p:ext uri="{BB962C8B-B14F-4D97-AF65-F5344CB8AC3E}">
        <p14:creationId xmlns:p14="http://schemas.microsoft.com/office/powerpoint/2010/main" val="258264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D3A996C8-A899-3A99-1C89-EE69F50BC148}"/>
              </a:ext>
            </a:extLst>
          </p:cNvPr>
          <p:cNvSpPr/>
          <p:nvPr/>
        </p:nvSpPr>
        <p:spPr>
          <a:xfrm>
            <a:off x="2358041" y="2116476"/>
            <a:ext cx="600916" cy="56748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4" name="Retângulo 3">
            <a:extLst>
              <a:ext uri="{FF2B5EF4-FFF2-40B4-BE49-F238E27FC236}">
                <a16:creationId xmlns:a16="http://schemas.microsoft.com/office/drawing/2014/main" id="{8D453B60-FF85-4CC6-1865-54AFA9E28396}"/>
              </a:ext>
            </a:extLst>
          </p:cNvPr>
          <p:cNvSpPr/>
          <p:nvPr/>
        </p:nvSpPr>
        <p:spPr>
          <a:xfrm>
            <a:off x="3359173" y="3776141"/>
            <a:ext cx="7481374"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ln w="0"/>
                <a:solidFill>
                  <a:schemeClr val="tx1"/>
                </a:solidFill>
                <a:effectLst>
                  <a:outerShdw blurRad="38100" dist="19050" dir="2700000" algn="tl" rotWithShape="0">
                    <a:schemeClr val="dk1">
                      <a:alpha val="40000"/>
                    </a:schemeClr>
                  </a:outerShdw>
                </a:effectLst>
              </a:rPr>
              <a:t>“Nome do projeto”|2/5|Ready|IDE;Sensores</a:t>
            </a:r>
            <a:endParaRPr lang="pt-PT" dirty="0"/>
          </a:p>
        </p:txBody>
      </p:sp>
      <p:sp>
        <p:nvSpPr>
          <p:cNvPr id="6" name="Retângulo 5">
            <a:extLst>
              <a:ext uri="{FF2B5EF4-FFF2-40B4-BE49-F238E27FC236}">
                <a16:creationId xmlns:a16="http://schemas.microsoft.com/office/drawing/2014/main" id="{043B05E1-FA6B-2569-652C-0867EEBCAA3E}"/>
              </a:ext>
            </a:extLst>
          </p:cNvPr>
          <p:cNvSpPr/>
          <p:nvPr/>
        </p:nvSpPr>
        <p:spPr>
          <a:xfrm>
            <a:off x="3535357" y="2307562"/>
            <a:ext cx="1882140" cy="27432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lumMod val="95000"/>
                    <a:lumOff val="5000"/>
                  </a:schemeClr>
                </a:solidFill>
              </a:rPr>
              <a:t>Select (estados)</a:t>
            </a:r>
          </a:p>
        </p:txBody>
      </p:sp>
      <p:sp>
        <p:nvSpPr>
          <p:cNvPr id="7" name="Seta: para Baixo 6">
            <a:extLst>
              <a:ext uri="{FF2B5EF4-FFF2-40B4-BE49-F238E27FC236}">
                <a16:creationId xmlns:a16="http://schemas.microsoft.com/office/drawing/2014/main" id="{35C2970D-9E36-F9FE-9D70-DEFB530AD2E2}"/>
              </a:ext>
            </a:extLst>
          </p:cNvPr>
          <p:cNvSpPr/>
          <p:nvPr/>
        </p:nvSpPr>
        <p:spPr>
          <a:xfrm>
            <a:off x="5174387" y="2324891"/>
            <a:ext cx="259080" cy="24528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Retângulo 8">
            <a:extLst>
              <a:ext uri="{FF2B5EF4-FFF2-40B4-BE49-F238E27FC236}">
                <a16:creationId xmlns:a16="http://schemas.microsoft.com/office/drawing/2014/main" id="{AFE482C9-5D20-ABC2-557E-153C197E1865}"/>
              </a:ext>
            </a:extLst>
          </p:cNvPr>
          <p:cNvSpPr/>
          <p:nvPr/>
        </p:nvSpPr>
        <p:spPr>
          <a:xfrm>
            <a:off x="3530979" y="2613058"/>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Planning</a:t>
            </a:r>
          </a:p>
        </p:txBody>
      </p:sp>
      <p:sp>
        <p:nvSpPr>
          <p:cNvPr id="10" name="Retângulo 9">
            <a:extLst>
              <a:ext uri="{FF2B5EF4-FFF2-40B4-BE49-F238E27FC236}">
                <a16:creationId xmlns:a16="http://schemas.microsoft.com/office/drawing/2014/main" id="{BD4A0B38-A317-152F-9C00-B2BD1A7D6F3B}"/>
              </a:ext>
            </a:extLst>
          </p:cNvPr>
          <p:cNvSpPr/>
          <p:nvPr/>
        </p:nvSpPr>
        <p:spPr>
          <a:xfrm>
            <a:off x="3530979" y="2887379"/>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Ready</a:t>
            </a:r>
          </a:p>
        </p:txBody>
      </p:sp>
      <p:sp>
        <p:nvSpPr>
          <p:cNvPr id="15" name="Retângulo 14">
            <a:extLst>
              <a:ext uri="{FF2B5EF4-FFF2-40B4-BE49-F238E27FC236}">
                <a16:creationId xmlns:a16="http://schemas.microsoft.com/office/drawing/2014/main" id="{EC7BBBCD-5CE5-DBE5-9CE6-E5DFAE2DA771}"/>
              </a:ext>
            </a:extLst>
          </p:cNvPr>
          <p:cNvSpPr/>
          <p:nvPr/>
        </p:nvSpPr>
        <p:spPr>
          <a:xfrm>
            <a:off x="3530979" y="3139485"/>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t>
            </a:r>
          </a:p>
        </p:txBody>
      </p:sp>
      <p:sp>
        <p:nvSpPr>
          <p:cNvPr id="17" name="Retângulo 16">
            <a:extLst>
              <a:ext uri="{FF2B5EF4-FFF2-40B4-BE49-F238E27FC236}">
                <a16:creationId xmlns:a16="http://schemas.microsoft.com/office/drawing/2014/main" id="{C965BD16-20E3-143D-F08A-DD594249EA10}"/>
              </a:ext>
            </a:extLst>
          </p:cNvPr>
          <p:cNvSpPr/>
          <p:nvPr/>
        </p:nvSpPr>
        <p:spPr>
          <a:xfrm>
            <a:off x="7766242" y="1908132"/>
            <a:ext cx="1652256" cy="3247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Data Criação</a:t>
            </a:r>
          </a:p>
        </p:txBody>
      </p:sp>
      <p:sp>
        <p:nvSpPr>
          <p:cNvPr id="19" name="Seta: para Baixo 18">
            <a:extLst>
              <a:ext uri="{FF2B5EF4-FFF2-40B4-BE49-F238E27FC236}">
                <a16:creationId xmlns:a16="http://schemas.microsoft.com/office/drawing/2014/main" id="{A9E4AD9F-E9C2-E726-FC4B-6CEB17005EB7}"/>
              </a:ext>
            </a:extLst>
          </p:cNvPr>
          <p:cNvSpPr/>
          <p:nvPr/>
        </p:nvSpPr>
        <p:spPr>
          <a:xfrm>
            <a:off x="9173633" y="2030629"/>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Seta: para Baixo 21">
            <a:extLst>
              <a:ext uri="{FF2B5EF4-FFF2-40B4-BE49-F238E27FC236}">
                <a16:creationId xmlns:a16="http://schemas.microsoft.com/office/drawing/2014/main" id="{CFD3EFB6-9612-9A28-3741-465D0357F954}"/>
              </a:ext>
            </a:extLst>
          </p:cNvPr>
          <p:cNvSpPr/>
          <p:nvPr/>
        </p:nvSpPr>
        <p:spPr>
          <a:xfrm rot="10800000">
            <a:off x="9247962" y="2030629"/>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500DA64E-5577-0FF9-54D8-76F6989233CA}"/>
              </a:ext>
            </a:extLst>
          </p:cNvPr>
          <p:cNvSpPr/>
          <p:nvPr/>
        </p:nvSpPr>
        <p:spPr>
          <a:xfrm>
            <a:off x="7766242" y="2363785"/>
            <a:ext cx="1652256" cy="3247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Vagas Abertas</a:t>
            </a:r>
          </a:p>
        </p:txBody>
      </p:sp>
      <p:sp>
        <p:nvSpPr>
          <p:cNvPr id="24" name="Seta: para Baixo 23">
            <a:extLst>
              <a:ext uri="{FF2B5EF4-FFF2-40B4-BE49-F238E27FC236}">
                <a16:creationId xmlns:a16="http://schemas.microsoft.com/office/drawing/2014/main" id="{C9E43CBC-D5DA-6FB2-ED74-5D4C5A7BE86E}"/>
              </a:ext>
            </a:extLst>
          </p:cNvPr>
          <p:cNvSpPr/>
          <p:nvPr/>
        </p:nvSpPr>
        <p:spPr>
          <a:xfrm>
            <a:off x="9174691" y="2475888"/>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Seta: para Baixo 25">
            <a:extLst>
              <a:ext uri="{FF2B5EF4-FFF2-40B4-BE49-F238E27FC236}">
                <a16:creationId xmlns:a16="http://schemas.microsoft.com/office/drawing/2014/main" id="{ABA933E1-E8E2-C8D0-13E4-71C0DA53F63C}"/>
              </a:ext>
            </a:extLst>
          </p:cNvPr>
          <p:cNvSpPr/>
          <p:nvPr/>
        </p:nvSpPr>
        <p:spPr>
          <a:xfrm rot="10800000">
            <a:off x="9247962" y="2475888"/>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Retângulo 26">
            <a:extLst>
              <a:ext uri="{FF2B5EF4-FFF2-40B4-BE49-F238E27FC236}">
                <a16:creationId xmlns:a16="http://schemas.microsoft.com/office/drawing/2014/main" id="{D5F83664-0C6C-B383-69DE-8502B181A591}"/>
              </a:ext>
            </a:extLst>
          </p:cNvPr>
          <p:cNvSpPr/>
          <p:nvPr/>
        </p:nvSpPr>
        <p:spPr>
          <a:xfrm>
            <a:off x="6346822" y="1919406"/>
            <a:ext cx="1290085" cy="30014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ln w="0"/>
                <a:solidFill>
                  <a:schemeClr val="tx1"/>
                </a:solidFill>
                <a:effectLst>
                  <a:outerShdw blurRad="38100" dist="19050" dir="2700000" algn="tl" rotWithShape="0">
                    <a:schemeClr val="dk1">
                      <a:alpha val="40000"/>
                    </a:schemeClr>
                  </a:outerShdw>
                </a:effectLst>
              </a:rPr>
              <a:t>Vencedor </a:t>
            </a:r>
          </a:p>
        </p:txBody>
      </p:sp>
      <p:pic>
        <p:nvPicPr>
          <p:cNvPr id="28" name="Imagem 27">
            <a:extLst>
              <a:ext uri="{FF2B5EF4-FFF2-40B4-BE49-F238E27FC236}">
                <a16:creationId xmlns:a16="http://schemas.microsoft.com/office/drawing/2014/main" id="{8B952BCB-5749-7927-66FC-CB1682623948}"/>
              </a:ext>
            </a:extLst>
          </p:cNvPr>
          <p:cNvPicPr>
            <a:picLocks noChangeAspect="1"/>
          </p:cNvPicPr>
          <p:nvPr/>
        </p:nvPicPr>
        <p:blipFill>
          <a:blip r:embed="rId7"/>
          <a:stretch>
            <a:fillRect/>
          </a:stretch>
        </p:blipFill>
        <p:spPr>
          <a:xfrm>
            <a:off x="7366629" y="1993277"/>
            <a:ext cx="227068" cy="152400"/>
          </a:xfrm>
          <a:prstGeom prst="rect">
            <a:avLst/>
          </a:prstGeom>
          <a:ln>
            <a:solidFill>
              <a:schemeClr val="tx1"/>
            </a:solidFill>
          </a:ln>
        </p:spPr>
      </p:pic>
      <p:sp>
        <p:nvSpPr>
          <p:cNvPr id="29" name="Retângulo 28">
            <a:extLst>
              <a:ext uri="{FF2B5EF4-FFF2-40B4-BE49-F238E27FC236}">
                <a16:creationId xmlns:a16="http://schemas.microsoft.com/office/drawing/2014/main" id="{294656BF-C981-3E53-CC6D-6A55AF7EC196}"/>
              </a:ext>
            </a:extLst>
          </p:cNvPr>
          <p:cNvSpPr/>
          <p:nvPr/>
        </p:nvSpPr>
        <p:spPr>
          <a:xfrm>
            <a:off x="3530979" y="1920428"/>
            <a:ext cx="2664481" cy="299119"/>
          </a:xfrm>
          <a:prstGeom prst="rect">
            <a:avLst/>
          </a:prstGeom>
          <a:solidFill>
            <a:schemeClr val="bg1"/>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Título/Palavra-chave/</a:t>
            </a:r>
            <a:r>
              <a:rPr lang="pt-PT" dirty="0" err="1">
                <a:solidFill>
                  <a:schemeClr val="tx1"/>
                </a:solidFill>
              </a:rPr>
              <a:t>S</a:t>
            </a:r>
            <a:r>
              <a:rPr lang="pt-PT" dirty="0" err="1" smtClean="0">
                <a:solidFill>
                  <a:schemeClr val="tx1"/>
                </a:solidFill>
              </a:rPr>
              <a:t>kills</a:t>
            </a:r>
            <a:endParaRPr lang="pt-PT" dirty="0">
              <a:solidFill>
                <a:schemeClr val="tx1"/>
              </a:solidFill>
            </a:endParaRPr>
          </a:p>
        </p:txBody>
      </p:sp>
      <p:sp>
        <p:nvSpPr>
          <p:cNvPr id="30" name="Retângulo 29"/>
          <p:cNvSpPr/>
          <p:nvPr/>
        </p:nvSpPr>
        <p:spPr>
          <a:xfrm>
            <a:off x="2037236" y="2009004"/>
            <a:ext cx="1393954" cy="218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1" dirty="0" smtClean="0">
                <a:solidFill>
                  <a:schemeClr val="tx1"/>
                </a:solidFill>
              </a:rPr>
              <a:t>Adicionar Projeto</a:t>
            </a:r>
            <a:endParaRPr lang="pt-PT" sz="1200" b="1" dirty="0">
              <a:solidFill>
                <a:schemeClr val="tx1"/>
              </a:solidFill>
            </a:endParaRPr>
          </a:p>
        </p:txBody>
      </p:sp>
      <p:sp>
        <p:nvSpPr>
          <p:cNvPr id="34" name="Retângulo 33">
            <a:extLst>
              <a:ext uri="{FF2B5EF4-FFF2-40B4-BE49-F238E27FC236}">
                <a16:creationId xmlns:a16="http://schemas.microsoft.com/office/drawing/2014/main" id="{8D453B60-FF85-4CC6-1865-54AFA9E28396}"/>
              </a:ext>
            </a:extLst>
          </p:cNvPr>
          <p:cNvSpPr/>
          <p:nvPr/>
        </p:nvSpPr>
        <p:spPr>
          <a:xfrm>
            <a:off x="3359173" y="4482865"/>
            <a:ext cx="7481374"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ln w="0"/>
                <a:solidFill>
                  <a:schemeClr val="tx1"/>
                </a:solidFill>
                <a:effectLst>
                  <a:outerShdw blurRad="38100" dist="19050" dir="2700000" algn="tl" rotWithShape="0">
                    <a:schemeClr val="dk1">
                      <a:alpha val="40000"/>
                    </a:schemeClr>
                  </a:outerShdw>
                </a:effectLst>
              </a:rPr>
              <a:t>“Nome do projeto”|5/5|Ready|IDE</a:t>
            </a:r>
            <a:endParaRPr lang="pt-PT" dirty="0"/>
          </a:p>
        </p:txBody>
      </p:sp>
      <p:sp>
        <p:nvSpPr>
          <p:cNvPr id="35" name="Retângulo 34">
            <a:extLst>
              <a:ext uri="{FF2B5EF4-FFF2-40B4-BE49-F238E27FC236}">
                <a16:creationId xmlns:a16="http://schemas.microsoft.com/office/drawing/2014/main" id="{8D453B60-FF85-4CC6-1865-54AFA9E28396}"/>
              </a:ext>
            </a:extLst>
          </p:cNvPr>
          <p:cNvSpPr/>
          <p:nvPr/>
        </p:nvSpPr>
        <p:spPr>
          <a:xfrm>
            <a:off x="3359173" y="5170168"/>
            <a:ext cx="7481374"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ln w="0"/>
                <a:solidFill>
                  <a:schemeClr val="tx1"/>
                </a:solidFill>
                <a:effectLst>
                  <a:outerShdw blurRad="38100" dist="19050" dir="2700000" algn="tl" rotWithShape="0">
                    <a:schemeClr val="dk1">
                      <a:alpha val="40000"/>
                    </a:schemeClr>
                  </a:outerShdw>
                </a:effectLst>
              </a:rPr>
              <a:t>“Nome do projeto”|1/5|Ready|IDE</a:t>
            </a:r>
            <a:endParaRPr lang="pt-PT" dirty="0"/>
          </a:p>
        </p:txBody>
      </p:sp>
    </p:spTree>
    <p:extLst>
      <p:ext uri="{BB962C8B-B14F-4D97-AF65-F5344CB8AC3E}">
        <p14:creationId xmlns:p14="http://schemas.microsoft.com/office/powerpoint/2010/main" val="155914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0" name="Espaço Reservado para Conteúdo 2">
            <a:extLst>
              <a:ext uri="{FF2B5EF4-FFF2-40B4-BE49-F238E27FC236}">
                <a16:creationId xmlns:a16="http://schemas.microsoft.com/office/drawing/2014/main" id="{6066200E-A7A5-0BE8-F88E-FA01C1E37D92}"/>
              </a:ext>
            </a:extLst>
          </p:cNvPr>
          <p:cNvSpPr txBox="1">
            <a:spLocks/>
          </p:cNvSpPr>
          <p:nvPr/>
        </p:nvSpPr>
        <p:spPr>
          <a:xfrm>
            <a:off x="1921636" y="1783845"/>
            <a:ext cx="1026316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31" name="Retângulo 30">
            <a:extLst>
              <a:ext uri="{FF2B5EF4-FFF2-40B4-BE49-F238E27FC236}">
                <a16:creationId xmlns:a16="http://schemas.microsoft.com/office/drawing/2014/main" id="{D2F9F149-0F2F-E1A7-06F6-E8C05FBEDFB5}"/>
              </a:ext>
            </a:extLst>
          </p:cNvPr>
          <p:cNvSpPr/>
          <p:nvPr/>
        </p:nvSpPr>
        <p:spPr>
          <a:xfrm>
            <a:off x="2930770" y="3223352"/>
            <a:ext cx="2013358"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Nome </a:t>
            </a:r>
            <a:r>
              <a:rPr lang="pt-PT" dirty="0" smtClean="0">
                <a:solidFill>
                  <a:schemeClr val="tx1"/>
                </a:solidFill>
              </a:rPr>
              <a:t>do </a:t>
            </a:r>
            <a:r>
              <a:rPr lang="pt-PT" dirty="0" smtClean="0">
                <a:solidFill>
                  <a:schemeClr val="tx1"/>
                </a:solidFill>
              </a:rPr>
              <a:t>Projeto*</a:t>
            </a:r>
            <a:endParaRPr lang="pt-PT" dirty="0">
              <a:solidFill>
                <a:schemeClr val="tx1"/>
              </a:solidFill>
            </a:endParaRPr>
          </a:p>
        </p:txBody>
      </p:sp>
      <p:sp>
        <p:nvSpPr>
          <p:cNvPr id="34" name="Retângulo 33">
            <a:extLst>
              <a:ext uri="{FF2B5EF4-FFF2-40B4-BE49-F238E27FC236}">
                <a16:creationId xmlns:a16="http://schemas.microsoft.com/office/drawing/2014/main" id="{413A6C19-E0E0-498B-026C-02A0A800F134}"/>
              </a:ext>
            </a:extLst>
          </p:cNvPr>
          <p:cNvSpPr/>
          <p:nvPr/>
        </p:nvSpPr>
        <p:spPr>
          <a:xfrm>
            <a:off x="2731981" y="5557964"/>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cxnSp>
        <p:nvCxnSpPr>
          <p:cNvPr id="35" name="Conector reto 34">
            <a:extLst>
              <a:ext uri="{FF2B5EF4-FFF2-40B4-BE49-F238E27FC236}">
                <a16:creationId xmlns:a16="http://schemas.microsoft.com/office/drawing/2014/main" id="{11901563-ECB2-0D51-A3B9-607C6C4F4B7B}"/>
              </a:ext>
            </a:extLst>
          </p:cNvPr>
          <p:cNvCxnSpPr>
            <a:cxnSpLocks/>
          </p:cNvCxnSpPr>
          <p:nvPr/>
        </p:nvCxnSpPr>
        <p:spPr>
          <a:xfrm flipH="1">
            <a:off x="3016617" y="3543392"/>
            <a:ext cx="2825409" cy="0"/>
          </a:xfrm>
          <a:prstGeom prst="line">
            <a:avLst/>
          </a:prstGeom>
        </p:spPr>
        <p:style>
          <a:lnRef idx="1">
            <a:schemeClr val="accent3"/>
          </a:lnRef>
          <a:fillRef idx="0">
            <a:schemeClr val="accent3"/>
          </a:fillRef>
          <a:effectRef idx="0">
            <a:schemeClr val="accent3"/>
          </a:effectRef>
          <a:fontRef idx="minor">
            <a:schemeClr val="tx1"/>
          </a:fontRef>
        </p:style>
      </p:cxnSp>
      <p:sp>
        <p:nvSpPr>
          <p:cNvPr id="36" name="Retângulo 35">
            <a:extLst>
              <a:ext uri="{FF2B5EF4-FFF2-40B4-BE49-F238E27FC236}">
                <a16:creationId xmlns:a16="http://schemas.microsoft.com/office/drawing/2014/main" id="{4E09CB39-E4B8-56F5-AC76-77E026FFF417}"/>
              </a:ext>
            </a:extLst>
          </p:cNvPr>
          <p:cNvSpPr/>
          <p:nvPr/>
        </p:nvSpPr>
        <p:spPr>
          <a:xfrm>
            <a:off x="2241899" y="491975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Local</a:t>
            </a:r>
            <a:endParaRPr lang="pt-PT" dirty="0">
              <a:solidFill>
                <a:schemeClr val="tx1"/>
              </a:solidFill>
            </a:endParaRPr>
          </a:p>
        </p:txBody>
      </p:sp>
      <p:cxnSp>
        <p:nvCxnSpPr>
          <p:cNvPr id="37" name="Conector reto 36">
            <a:extLst>
              <a:ext uri="{FF2B5EF4-FFF2-40B4-BE49-F238E27FC236}">
                <a16:creationId xmlns:a16="http://schemas.microsoft.com/office/drawing/2014/main" id="{B02E72F2-92E1-9234-849C-671C253E8001}"/>
              </a:ext>
            </a:extLst>
          </p:cNvPr>
          <p:cNvCxnSpPr>
            <a:cxnSpLocks/>
          </p:cNvCxnSpPr>
          <p:nvPr/>
        </p:nvCxnSpPr>
        <p:spPr>
          <a:xfrm flipH="1">
            <a:off x="2923325" y="5239303"/>
            <a:ext cx="2871649" cy="0"/>
          </a:xfrm>
          <a:prstGeom prst="line">
            <a:avLst/>
          </a:prstGeom>
        </p:spPr>
        <p:style>
          <a:lnRef idx="1">
            <a:schemeClr val="accent3"/>
          </a:lnRef>
          <a:fillRef idx="0">
            <a:schemeClr val="accent3"/>
          </a:fillRef>
          <a:effectRef idx="0">
            <a:schemeClr val="accent3"/>
          </a:effectRef>
          <a:fontRef idx="minor">
            <a:schemeClr val="tx1"/>
          </a:fontRef>
        </p:style>
      </p:cxnSp>
      <p:sp>
        <p:nvSpPr>
          <p:cNvPr id="38" name="Retângulo 37">
            <a:extLst>
              <a:ext uri="{FF2B5EF4-FFF2-40B4-BE49-F238E27FC236}">
                <a16:creationId xmlns:a16="http://schemas.microsoft.com/office/drawing/2014/main" id="{BF994870-669F-B6E2-1593-06FE815099F8}"/>
              </a:ext>
            </a:extLst>
          </p:cNvPr>
          <p:cNvSpPr/>
          <p:nvPr/>
        </p:nvSpPr>
        <p:spPr>
          <a:xfrm>
            <a:off x="6935299" y="2886982"/>
            <a:ext cx="4119742" cy="3320434"/>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9" name="Retângulo 38">
            <a:extLst>
              <a:ext uri="{FF2B5EF4-FFF2-40B4-BE49-F238E27FC236}">
                <a16:creationId xmlns:a16="http://schemas.microsoft.com/office/drawing/2014/main" id="{AC63E457-051A-7C9C-0437-7A30207285FB}"/>
              </a:ext>
            </a:extLst>
          </p:cNvPr>
          <p:cNvSpPr/>
          <p:nvPr/>
        </p:nvSpPr>
        <p:spPr>
          <a:xfrm>
            <a:off x="7839796" y="241910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40" name="Retângulo 39">
            <a:extLst>
              <a:ext uri="{FF2B5EF4-FFF2-40B4-BE49-F238E27FC236}">
                <a16:creationId xmlns:a16="http://schemas.microsoft.com/office/drawing/2014/main" id="{0874BDA5-1B62-9FCC-71F2-C62AF9C2047F}"/>
              </a:ext>
            </a:extLst>
          </p:cNvPr>
          <p:cNvSpPr/>
          <p:nvPr/>
        </p:nvSpPr>
        <p:spPr>
          <a:xfrm>
            <a:off x="2930770" y="370203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Palavras-chaves*</a:t>
            </a:r>
            <a:endParaRPr lang="pt-PT" dirty="0">
              <a:solidFill>
                <a:schemeClr val="tx1"/>
              </a:solidFill>
            </a:endParaRPr>
          </a:p>
        </p:txBody>
      </p:sp>
      <p:cxnSp>
        <p:nvCxnSpPr>
          <p:cNvPr id="41" name="Conector reto 40">
            <a:extLst>
              <a:ext uri="{FF2B5EF4-FFF2-40B4-BE49-F238E27FC236}">
                <a16:creationId xmlns:a16="http://schemas.microsoft.com/office/drawing/2014/main" id="{F86E466F-93E7-AC11-91C9-B8CB2009A19F}"/>
              </a:ext>
            </a:extLst>
          </p:cNvPr>
          <p:cNvCxnSpPr>
            <a:cxnSpLocks/>
          </p:cNvCxnSpPr>
          <p:nvPr/>
        </p:nvCxnSpPr>
        <p:spPr>
          <a:xfrm flipH="1">
            <a:off x="3016617" y="4070856"/>
            <a:ext cx="2825409" cy="0"/>
          </a:xfrm>
          <a:prstGeom prst="line">
            <a:avLst/>
          </a:prstGeom>
        </p:spPr>
        <p:style>
          <a:lnRef idx="1">
            <a:schemeClr val="accent3"/>
          </a:lnRef>
          <a:fillRef idx="0">
            <a:schemeClr val="accent3"/>
          </a:fillRef>
          <a:effectRef idx="0">
            <a:schemeClr val="accent3"/>
          </a:effectRef>
          <a:fontRef idx="minor">
            <a:schemeClr val="tx1"/>
          </a:fontRef>
        </p:style>
      </p:cxnSp>
      <p:sp>
        <p:nvSpPr>
          <p:cNvPr id="42" name="Retângulo 41">
            <a:extLst>
              <a:ext uri="{FF2B5EF4-FFF2-40B4-BE49-F238E27FC236}">
                <a16:creationId xmlns:a16="http://schemas.microsoft.com/office/drawing/2014/main" id="{1E4068C2-B3C4-FAFA-BCAC-2189A03B6D03}"/>
              </a:ext>
            </a:extLst>
          </p:cNvPr>
          <p:cNvSpPr/>
          <p:nvPr/>
        </p:nvSpPr>
        <p:spPr>
          <a:xfrm>
            <a:off x="2809696" y="4321530"/>
            <a:ext cx="2985278"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Número Máximo Membros</a:t>
            </a:r>
            <a:endParaRPr lang="pt-PT" dirty="0">
              <a:solidFill>
                <a:schemeClr val="tx1"/>
              </a:solidFill>
            </a:endParaRPr>
          </a:p>
        </p:txBody>
      </p:sp>
      <p:cxnSp>
        <p:nvCxnSpPr>
          <p:cNvPr id="43" name="Conector reto 42">
            <a:extLst>
              <a:ext uri="{FF2B5EF4-FFF2-40B4-BE49-F238E27FC236}">
                <a16:creationId xmlns:a16="http://schemas.microsoft.com/office/drawing/2014/main" id="{0C52B00F-92E3-D90B-EE5F-0FA0BB2E7445}"/>
              </a:ext>
            </a:extLst>
          </p:cNvPr>
          <p:cNvCxnSpPr>
            <a:cxnSpLocks/>
          </p:cNvCxnSpPr>
          <p:nvPr/>
        </p:nvCxnSpPr>
        <p:spPr>
          <a:xfrm flipH="1">
            <a:off x="2995644" y="4631344"/>
            <a:ext cx="2724021" cy="0"/>
          </a:xfrm>
          <a:prstGeom prst="line">
            <a:avLst/>
          </a:prstGeom>
        </p:spPr>
        <p:style>
          <a:lnRef idx="1">
            <a:schemeClr val="accent3"/>
          </a:lnRef>
          <a:fillRef idx="0">
            <a:schemeClr val="accent3"/>
          </a:fillRef>
          <a:effectRef idx="0">
            <a:schemeClr val="accent3"/>
          </a:effectRef>
          <a:fontRef idx="minor">
            <a:schemeClr val="tx1"/>
          </a:fontRef>
        </p:style>
      </p:cxnSp>
      <p:sp>
        <p:nvSpPr>
          <p:cNvPr id="44" name="Retângulo 43">
            <a:extLst>
              <a:ext uri="{FF2B5EF4-FFF2-40B4-BE49-F238E27FC236}">
                <a16:creationId xmlns:a16="http://schemas.microsoft.com/office/drawing/2014/main" id="{75D79B85-91C2-5CE4-1425-48236EFA0919}"/>
              </a:ext>
            </a:extLst>
          </p:cNvPr>
          <p:cNvSpPr/>
          <p:nvPr/>
        </p:nvSpPr>
        <p:spPr>
          <a:xfrm>
            <a:off x="3691883" y="2427868"/>
            <a:ext cx="1288111"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45" name="Retângulo 44">
            <a:extLst>
              <a:ext uri="{FF2B5EF4-FFF2-40B4-BE49-F238E27FC236}">
                <a16:creationId xmlns:a16="http://schemas.microsoft.com/office/drawing/2014/main" id="{95BDC9C3-4DC9-9704-C9C9-83CDD65A63A9}"/>
              </a:ext>
            </a:extLst>
          </p:cNvPr>
          <p:cNvSpPr/>
          <p:nvPr/>
        </p:nvSpPr>
        <p:spPr>
          <a:xfrm>
            <a:off x="5313591" y="2427868"/>
            <a:ext cx="1288111"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47" name="Retângulo 46">
            <a:extLst>
              <a:ext uri="{FF2B5EF4-FFF2-40B4-BE49-F238E27FC236}">
                <a16:creationId xmlns:a16="http://schemas.microsoft.com/office/drawing/2014/main" id="{6F405643-25BF-9BE0-69C4-36256416D218}"/>
              </a:ext>
            </a:extLst>
          </p:cNvPr>
          <p:cNvSpPr/>
          <p:nvPr/>
        </p:nvSpPr>
        <p:spPr>
          <a:xfrm>
            <a:off x="2165641" y="2415556"/>
            <a:ext cx="1288111"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 Projeto</a:t>
            </a:r>
          </a:p>
        </p:txBody>
      </p:sp>
      <p:sp>
        <p:nvSpPr>
          <p:cNvPr id="51" name="Seta: para Baixo 50">
            <a:extLst>
              <a:ext uri="{FF2B5EF4-FFF2-40B4-BE49-F238E27FC236}">
                <a16:creationId xmlns:a16="http://schemas.microsoft.com/office/drawing/2014/main" id="{90E67793-5557-E9A5-45AF-894616D57E05}"/>
              </a:ext>
            </a:extLst>
          </p:cNvPr>
          <p:cNvSpPr/>
          <p:nvPr/>
        </p:nvSpPr>
        <p:spPr>
          <a:xfrm>
            <a:off x="5526761" y="4941029"/>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5004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0" name="Espaço Reservado para Conteúdo 2">
            <a:extLst>
              <a:ext uri="{FF2B5EF4-FFF2-40B4-BE49-F238E27FC236}">
                <a16:creationId xmlns:a16="http://schemas.microsoft.com/office/drawing/2014/main" id="{6066200E-A7A5-0BE8-F88E-FA01C1E37D92}"/>
              </a:ext>
            </a:extLst>
          </p:cNvPr>
          <p:cNvSpPr txBox="1">
            <a:spLocks/>
          </p:cNvSpPr>
          <p:nvPr/>
        </p:nvSpPr>
        <p:spPr>
          <a:xfrm>
            <a:off x="1921636" y="1783845"/>
            <a:ext cx="1026316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cxnSp>
        <p:nvCxnSpPr>
          <p:cNvPr id="6" name="Conector reto 5">
            <a:extLst>
              <a:ext uri="{FF2B5EF4-FFF2-40B4-BE49-F238E27FC236}">
                <a16:creationId xmlns:a16="http://schemas.microsoft.com/office/drawing/2014/main" id="{6407A280-AAD2-A10A-3AF5-3CD0851CE937}"/>
              </a:ext>
            </a:extLst>
          </p:cNvPr>
          <p:cNvCxnSpPr/>
          <p:nvPr/>
        </p:nvCxnSpPr>
        <p:spPr>
          <a:xfrm>
            <a:off x="2392561" y="4083314"/>
            <a:ext cx="3370364" cy="0"/>
          </a:xfrm>
          <a:prstGeom prst="line">
            <a:avLst/>
          </a:prstGeom>
        </p:spPr>
        <p:style>
          <a:lnRef idx="1">
            <a:schemeClr val="accent3"/>
          </a:lnRef>
          <a:fillRef idx="0">
            <a:schemeClr val="accent3"/>
          </a:fillRef>
          <a:effectRef idx="0">
            <a:schemeClr val="accent3"/>
          </a:effectRef>
          <a:fontRef idx="minor">
            <a:schemeClr val="tx1"/>
          </a:fontRef>
        </p:style>
      </p:cxnSp>
      <p:sp>
        <p:nvSpPr>
          <p:cNvPr id="7" name="Retângulo 6">
            <a:extLst>
              <a:ext uri="{FF2B5EF4-FFF2-40B4-BE49-F238E27FC236}">
                <a16:creationId xmlns:a16="http://schemas.microsoft.com/office/drawing/2014/main" id="{C877656D-1B1F-11EA-ED84-2B8610C241D7}"/>
              </a:ext>
            </a:extLst>
          </p:cNvPr>
          <p:cNvSpPr/>
          <p:nvPr/>
        </p:nvSpPr>
        <p:spPr>
          <a:xfrm>
            <a:off x="1946056" y="3803758"/>
            <a:ext cx="2686050" cy="29472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 do membro*</a:t>
            </a:r>
          </a:p>
        </p:txBody>
      </p:sp>
      <p:sp>
        <p:nvSpPr>
          <p:cNvPr id="9" name="Retângulo 8">
            <a:extLst>
              <a:ext uri="{FF2B5EF4-FFF2-40B4-BE49-F238E27FC236}">
                <a16:creationId xmlns:a16="http://schemas.microsoft.com/office/drawing/2014/main" id="{025B454A-8101-119D-6A96-04668F33B65E}"/>
              </a:ext>
            </a:extLst>
          </p:cNvPr>
          <p:cNvSpPr/>
          <p:nvPr/>
        </p:nvSpPr>
        <p:spPr>
          <a:xfrm>
            <a:off x="2432827" y="4428066"/>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Convidar</a:t>
            </a:r>
          </a:p>
        </p:txBody>
      </p:sp>
      <p:sp>
        <p:nvSpPr>
          <p:cNvPr id="15" name="Retângulo 14">
            <a:extLst>
              <a:ext uri="{FF2B5EF4-FFF2-40B4-BE49-F238E27FC236}">
                <a16:creationId xmlns:a16="http://schemas.microsoft.com/office/drawing/2014/main" id="{5A1C6B45-DA17-0B81-FDCB-3956EE4BF5E8}"/>
              </a:ext>
            </a:extLst>
          </p:cNvPr>
          <p:cNvSpPr/>
          <p:nvPr/>
        </p:nvSpPr>
        <p:spPr>
          <a:xfrm>
            <a:off x="8801132" y="2541044"/>
            <a:ext cx="2333595" cy="488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Membros do Projeto</a:t>
            </a:r>
          </a:p>
        </p:txBody>
      </p:sp>
      <p:sp>
        <p:nvSpPr>
          <p:cNvPr id="17" name="Retângulo 16">
            <a:extLst>
              <a:ext uri="{FF2B5EF4-FFF2-40B4-BE49-F238E27FC236}">
                <a16:creationId xmlns:a16="http://schemas.microsoft.com/office/drawing/2014/main" id="{4C740AB4-05EC-45C3-F002-1FD9FD2FDFF9}"/>
              </a:ext>
            </a:extLst>
          </p:cNvPr>
          <p:cNvSpPr/>
          <p:nvPr/>
        </p:nvSpPr>
        <p:spPr>
          <a:xfrm>
            <a:off x="8784501" y="3075648"/>
            <a:ext cx="2517832" cy="488375"/>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Rodrigo Ferreira</a:t>
            </a:r>
            <a:endParaRPr lang="pt-PT" dirty="0">
              <a:solidFill>
                <a:schemeClr val="tx1"/>
              </a:solidFill>
            </a:endParaRPr>
          </a:p>
        </p:txBody>
      </p:sp>
      <p:sp>
        <p:nvSpPr>
          <p:cNvPr id="19" name="Retângulo 18">
            <a:extLst>
              <a:ext uri="{FF2B5EF4-FFF2-40B4-BE49-F238E27FC236}">
                <a16:creationId xmlns:a16="http://schemas.microsoft.com/office/drawing/2014/main" id="{75125612-2EFD-56A4-834A-4CC8E886131A}"/>
              </a:ext>
            </a:extLst>
          </p:cNvPr>
          <p:cNvSpPr/>
          <p:nvPr/>
        </p:nvSpPr>
        <p:spPr>
          <a:xfrm>
            <a:off x="8784501" y="3678172"/>
            <a:ext cx="2517832" cy="516836"/>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r>
              <a:rPr lang="pt-PT" dirty="0" smtClean="0">
                <a:solidFill>
                  <a:schemeClr val="tx1"/>
                </a:solidFill>
              </a:rPr>
              <a:t>Joana Ramalho</a:t>
            </a:r>
            <a:endParaRPr lang="pt-PT" dirty="0">
              <a:solidFill>
                <a:schemeClr val="tx1"/>
              </a:solidFill>
            </a:endParaRPr>
          </a:p>
          <a:p>
            <a:pPr algn="ctr"/>
            <a:endParaRPr lang="pt-PT" dirty="0"/>
          </a:p>
        </p:txBody>
      </p:sp>
      <p:sp>
        <p:nvSpPr>
          <p:cNvPr id="24" name="Retângulo 23">
            <a:extLst>
              <a:ext uri="{FF2B5EF4-FFF2-40B4-BE49-F238E27FC236}">
                <a16:creationId xmlns:a16="http://schemas.microsoft.com/office/drawing/2014/main" id="{75D79B85-91C2-5CE4-1425-48236EFA0919}"/>
              </a:ext>
            </a:extLst>
          </p:cNvPr>
          <p:cNvSpPr/>
          <p:nvPr/>
        </p:nvSpPr>
        <p:spPr>
          <a:xfrm>
            <a:off x="3691883" y="2427868"/>
            <a:ext cx="1288111" cy="639371"/>
          </a:xfrm>
          <a:prstGeom prst="rect">
            <a:avLst/>
          </a:prstGeom>
          <a:solidFill>
            <a:srgbClr val="A50D1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26" name="Retângulo 25">
            <a:extLst>
              <a:ext uri="{FF2B5EF4-FFF2-40B4-BE49-F238E27FC236}">
                <a16:creationId xmlns:a16="http://schemas.microsoft.com/office/drawing/2014/main" id="{95BDC9C3-4DC9-9704-C9C9-83CDD65A63A9}"/>
              </a:ext>
            </a:extLst>
          </p:cNvPr>
          <p:cNvSpPr/>
          <p:nvPr/>
        </p:nvSpPr>
        <p:spPr>
          <a:xfrm>
            <a:off x="5313591" y="2427868"/>
            <a:ext cx="1288111"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27" name="Retângulo 26">
            <a:extLst>
              <a:ext uri="{FF2B5EF4-FFF2-40B4-BE49-F238E27FC236}">
                <a16:creationId xmlns:a16="http://schemas.microsoft.com/office/drawing/2014/main" id="{6F405643-25BF-9BE0-69C4-36256416D218}"/>
              </a:ext>
            </a:extLst>
          </p:cNvPr>
          <p:cNvSpPr/>
          <p:nvPr/>
        </p:nvSpPr>
        <p:spPr>
          <a:xfrm>
            <a:off x="2165641" y="2415556"/>
            <a:ext cx="1288111"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 Projeto</a:t>
            </a:r>
          </a:p>
        </p:txBody>
      </p:sp>
    </p:spTree>
    <p:extLst>
      <p:ext uri="{BB962C8B-B14F-4D97-AF65-F5344CB8AC3E}">
        <p14:creationId xmlns:p14="http://schemas.microsoft.com/office/powerpoint/2010/main" val="129490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0" name="Espaço Reservado para Conteúdo 2">
            <a:extLst>
              <a:ext uri="{FF2B5EF4-FFF2-40B4-BE49-F238E27FC236}">
                <a16:creationId xmlns:a16="http://schemas.microsoft.com/office/drawing/2014/main" id="{6066200E-A7A5-0BE8-F88E-FA01C1E37D92}"/>
              </a:ext>
            </a:extLst>
          </p:cNvPr>
          <p:cNvSpPr txBox="1">
            <a:spLocks/>
          </p:cNvSpPr>
          <p:nvPr/>
        </p:nvSpPr>
        <p:spPr>
          <a:xfrm>
            <a:off x="1921636" y="1783845"/>
            <a:ext cx="1026316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Projeto</a:t>
            </a:r>
          </a:p>
        </p:txBody>
      </p:sp>
      <p:sp>
        <p:nvSpPr>
          <p:cNvPr id="27" name="Retângulo 26">
            <a:extLst>
              <a:ext uri="{FF2B5EF4-FFF2-40B4-BE49-F238E27FC236}">
                <a16:creationId xmlns:a16="http://schemas.microsoft.com/office/drawing/2014/main" id="{E61A988E-8435-7E54-DAFF-012D0E82F98F}"/>
              </a:ext>
            </a:extLst>
          </p:cNvPr>
          <p:cNvSpPr/>
          <p:nvPr/>
        </p:nvSpPr>
        <p:spPr>
          <a:xfrm>
            <a:off x="3154086" y="468153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a:t>
            </a:r>
          </a:p>
        </p:txBody>
      </p:sp>
      <p:sp>
        <p:nvSpPr>
          <p:cNvPr id="40" name="Retângulo 39">
            <a:extLst>
              <a:ext uri="{FF2B5EF4-FFF2-40B4-BE49-F238E27FC236}">
                <a16:creationId xmlns:a16="http://schemas.microsoft.com/office/drawing/2014/main" id="{10E627EC-99F3-9875-E7E3-3528660E0306}"/>
              </a:ext>
            </a:extLst>
          </p:cNvPr>
          <p:cNvSpPr/>
          <p:nvPr/>
        </p:nvSpPr>
        <p:spPr>
          <a:xfrm>
            <a:off x="2926908" y="314833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da Equipa</a:t>
            </a:r>
          </a:p>
        </p:txBody>
      </p:sp>
      <p:cxnSp>
        <p:nvCxnSpPr>
          <p:cNvPr id="41" name="Conector reto 40">
            <a:extLst>
              <a:ext uri="{FF2B5EF4-FFF2-40B4-BE49-F238E27FC236}">
                <a16:creationId xmlns:a16="http://schemas.microsoft.com/office/drawing/2014/main" id="{2818AD12-BCA5-A6B0-DE2C-B28D389CD30A}"/>
              </a:ext>
            </a:extLst>
          </p:cNvPr>
          <p:cNvCxnSpPr/>
          <p:nvPr/>
        </p:nvCxnSpPr>
        <p:spPr>
          <a:xfrm flipH="1">
            <a:off x="3098603" y="342900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44" name="Retângulo 43">
            <a:extLst>
              <a:ext uri="{FF2B5EF4-FFF2-40B4-BE49-F238E27FC236}">
                <a16:creationId xmlns:a16="http://schemas.microsoft.com/office/drawing/2014/main" id="{739A7B1C-DB95-6F60-D67B-71805A79F501}"/>
              </a:ext>
            </a:extLst>
          </p:cNvPr>
          <p:cNvSpPr/>
          <p:nvPr/>
        </p:nvSpPr>
        <p:spPr>
          <a:xfrm>
            <a:off x="2822294" y="3709671"/>
            <a:ext cx="2226486"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Recursos Necessários</a:t>
            </a:r>
          </a:p>
        </p:txBody>
      </p:sp>
      <p:cxnSp>
        <p:nvCxnSpPr>
          <p:cNvPr id="45" name="Conector reto 44">
            <a:extLst>
              <a:ext uri="{FF2B5EF4-FFF2-40B4-BE49-F238E27FC236}">
                <a16:creationId xmlns:a16="http://schemas.microsoft.com/office/drawing/2014/main" id="{39357B1B-B4AA-D66D-249B-19702A28C5F0}"/>
              </a:ext>
            </a:extLst>
          </p:cNvPr>
          <p:cNvCxnSpPr>
            <a:cxnSpLocks/>
          </p:cNvCxnSpPr>
          <p:nvPr/>
        </p:nvCxnSpPr>
        <p:spPr>
          <a:xfrm flipH="1">
            <a:off x="2927455" y="4031435"/>
            <a:ext cx="2009092"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Retângulo 27">
            <a:extLst>
              <a:ext uri="{FF2B5EF4-FFF2-40B4-BE49-F238E27FC236}">
                <a16:creationId xmlns:a16="http://schemas.microsoft.com/office/drawing/2014/main" id="{75D79B85-91C2-5CE4-1425-48236EFA0919}"/>
              </a:ext>
            </a:extLst>
          </p:cNvPr>
          <p:cNvSpPr/>
          <p:nvPr/>
        </p:nvSpPr>
        <p:spPr>
          <a:xfrm>
            <a:off x="3691883" y="2427868"/>
            <a:ext cx="1288111"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 Membros</a:t>
            </a:r>
          </a:p>
        </p:txBody>
      </p:sp>
      <p:sp>
        <p:nvSpPr>
          <p:cNvPr id="29" name="Retângulo 28">
            <a:extLst>
              <a:ext uri="{FF2B5EF4-FFF2-40B4-BE49-F238E27FC236}">
                <a16:creationId xmlns:a16="http://schemas.microsoft.com/office/drawing/2014/main" id="{95BDC9C3-4DC9-9704-C9C9-83CDD65A63A9}"/>
              </a:ext>
            </a:extLst>
          </p:cNvPr>
          <p:cNvSpPr/>
          <p:nvPr/>
        </p:nvSpPr>
        <p:spPr>
          <a:xfrm>
            <a:off x="5313591" y="2427868"/>
            <a:ext cx="1288111"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Outros Dados</a:t>
            </a:r>
          </a:p>
        </p:txBody>
      </p:sp>
      <p:sp>
        <p:nvSpPr>
          <p:cNvPr id="31" name="Retângulo 30">
            <a:extLst>
              <a:ext uri="{FF2B5EF4-FFF2-40B4-BE49-F238E27FC236}">
                <a16:creationId xmlns:a16="http://schemas.microsoft.com/office/drawing/2014/main" id="{6F405643-25BF-9BE0-69C4-36256416D218}"/>
              </a:ext>
            </a:extLst>
          </p:cNvPr>
          <p:cNvSpPr/>
          <p:nvPr/>
        </p:nvSpPr>
        <p:spPr>
          <a:xfrm>
            <a:off x="2165641" y="2415556"/>
            <a:ext cx="1288111"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 Projeto</a:t>
            </a:r>
          </a:p>
        </p:txBody>
      </p:sp>
      <p:sp>
        <p:nvSpPr>
          <p:cNvPr id="32" name="Retângulo 31">
            <a:extLst>
              <a:ext uri="{FF2B5EF4-FFF2-40B4-BE49-F238E27FC236}">
                <a16:creationId xmlns:a16="http://schemas.microsoft.com/office/drawing/2014/main" id="{5FB35F62-CBE6-B944-78C1-DC17DFDE253D}"/>
              </a:ext>
            </a:extLst>
          </p:cNvPr>
          <p:cNvSpPr/>
          <p:nvPr/>
        </p:nvSpPr>
        <p:spPr>
          <a:xfrm>
            <a:off x="5579765" y="3304486"/>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a:t>
            </a:r>
          </a:p>
        </p:txBody>
      </p:sp>
      <p:sp>
        <p:nvSpPr>
          <p:cNvPr id="33" name="Retângulo 32">
            <a:extLst>
              <a:ext uri="{FF2B5EF4-FFF2-40B4-BE49-F238E27FC236}">
                <a16:creationId xmlns:a16="http://schemas.microsoft.com/office/drawing/2014/main" id="{7305CFA6-E2B8-B41D-83F0-256C794E02E5}"/>
              </a:ext>
            </a:extLst>
          </p:cNvPr>
          <p:cNvSpPr/>
          <p:nvPr/>
        </p:nvSpPr>
        <p:spPr>
          <a:xfrm>
            <a:off x="5873321" y="4169677"/>
            <a:ext cx="2019256" cy="12680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700" b="0" i="0" baseline="-25000" dirty="0">
              <a:solidFill>
                <a:schemeClr val="tx1"/>
              </a:solidFill>
              <a:effectLst/>
              <a:latin typeface="system-ui"/>
            </a:endParaRPr>
          </a:p>
        </p:txBody>
      </p:sp>
      <p:sp>
        <p:nvSpPr>
          <p:cNvPr id="34" name="Retângulo 33"/>
          <p:cNvSpPr/>
          <p:nvPr/>
        </p:nvSpPr>
        <p:spPr>
          <a:xfrm>
            <a:off x="5873320" y="3717755"/>
            <a:ext cx="1595992" cy="275590"/>
          </a:xfrm>
          <a:prstGeom prst="rect">
            <a:avLst/>
          </a:prstGeom>
          <a:solidFill>
            <a:schemeClr val="bg1"/>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5" name="Retângulo 34"/>
          <p:cNvSpPr/>
          <p:nvPr/>
        </p:nvSpPr>
        <p:spPr>
          <a:xfrm>
            <a:off x="7965635" y="3759999"/>
            <a:ext cx="290406" cy="2243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bg1"/>
                </a:solidFill>
              </a:rPr>
              <a:t>+</a:t>
            </a:r>
            <a:endParaRPr lang="pt-PT" dirty="0">
              <a:solidFill>
                <a:schemeClr val="bg1"/>
              </a:solidFill>
            </a:endParaRPr>
          </a:p>
        </p:txBody>
      </p:sp>
      <p:sp>
        <p:nvSpPr>
          <p:cNvPr id="38" name="Retângulo 37"/>
          <p:cNvSpPr/>
          <p:nvPr/>
        </p:nvSpPr>
        <p:spPr>
          <a:xfrm>
            <a:off x="7519008" y="3741018"/>
            <a:ext cx="373568" cy="262170"/>
          </a:xfrm>
          <a:prstGeom prst="rect">
            <a:avLst/>
          </a:prstGeom>
          <a:solidFill>
            <a:schemeClr val="bg1"/>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9" name="Seta: para Baixo 15">
            <a:extLst>
              <a:ext uri="{FF2B5EF4-FFF2-40B4-BE49-F238E27FC236}">
                <a16:creationId xmlns:a16="http://schemas.microsoft.com/office/drawing/2014/main" id="{4D98A3C1-CACF-6ACE-9657-EFBF31362204}"/>
              </a:ext>
            </a:extLst>
          </p:cNvPr>
          <p:cNvSpPr/>
          <p:nvPr/>
        </p:nvSpPr>
        <p:spPr>
          <a:xfrm>
            <a:off x="7542371" y="3741017"/>
            <a:ext cx="268213" cy="253014"/>
          </a:xfrm>
          <a:prstGeom prst="downArrow">
            <a:avLst/>
          </a:prstGeom>
          <a:solidFill>
            <a:schemeClr val="bg1"/>
          </a:solidFill>
          <a:ln>
            <a:solidFill>
              <a:srgbClr val="A50D1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05588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E40A29C1-D2C0-F25B-CF3F-32ECB02DF1EC}"/>
              </a:ext>
            </a:extLst>
          </p:cNvPr>
          <p:cNvSpPr/>
          <p:nvPr/>
        </p:nvSpPr>
        <p:spPr>
          <a:xfrm>
            <a:off x="2169740" y="239357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sp>
        <p:nvSpPr>
          <p:cNvPr id="4" name="Retângulo 3">
            <a:extLst>
              <a:ext uri="{FF2B5EF4-FFF2-40B4-BE49-F238E27FC236}">
                <a16:creationId xmlns:a16="http://schemas.microsoft.com/office/drawing/2014/main" id="{4B88EE69-1BCA-364C-28B3-52E037A8245E}"/>
              </a:ext>
            </a:extLst>
          </p:cNvPr>
          <p:cNvSpPr/>
          <p:nvPr/>
        </p:nvSpPr>
        <p:spPr>
          <a:xfrm>
            <a:off x="2627789" y="4440258"/>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Participar</a:t>
            </a:r>
          </a:p>
        </p:txBody>
      </p:sp>
      <p:cxnSp>
        <p:nvCxnSpPr>
          <p:cNvPr id="6" name="Conector reto 5">
            <a:extLst>
              <a:ext uri="{FF2B5EF4-FFF2-40B4-BE49-F238E27FC236}">
                <a16:creationId xmlns:a16="http://schemas.microsoft.com/office/drawing/2014/main" id="{B6F0BBA8-A94D-7C4D-B336-85E4412E8479}"/>
              </a:ext>
            </a:extLst>
          </p:cNvPr>
          <p:cNvCxnSpPr/>
          <p:nvPr/>
        </p:nvCxnSpPr>
        <p:spPr>
          <a:xfrm flipH="1">
            <a:off x="2255587" y="271361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7" name="Retângulo 6">
            <a:extLst>
              <a:ext uri="{FF2B5EF4-FFF2-40B4-BE49-F238E27FC236}">
                <a16:creationId xmlns:a16="http://schemas.microsoft.com/office/drawing/2014/main" id="{F8255E3D-DFF8-29AA-2F27-5090DAA2D94F}"/>
              </a:ext>
            </a:extLst>
          </p:cNvPr>
          <p:cNvSpPr/>
          <p:nvPr/>
        </p:nvSpPr>
        <p:spPr>
          <a:xfrm>
            <a:off x="4274623" y="2443466"/>
            <a:ext cx="1190381"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a:t>
            </a:r>
          </a:p>
        </p:txBody>
      </p:sp>
      <p:cxnSp>
        <p:nvCxnSpPr>
          <p:cNvPr id="9" name="Conector reto 8">
            <a:extLst>
              <a:ext uri="{FF2B5EF4-FFF2-40B4-BE49-F238E27FC236}">
                <a16:creationId xmlns:a16="http://schemas.microsoft.com/office/drawing/2014/main" id="{58A9D7B5-B42B-3702-DE61-9BC37EEEDE51}"/>
              </a:ext>
            </a:extLst>
          </p:cNvPr>
          <p:cNvCxnSpPr/>
          <p:nvPr/>
        </p:nvCxnSpPr>
        <p:spPr>
          <a:xfrm flipH="1">
            <a:off x="4613591" y="275783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AA38D822-4664-753F-3BE6-A84046AAA097}"/>
              </a:ext>
            </a:extLst>
          </p:cNvPr>
          <p:cNvSpPr/>
          <p:nvPr/>
        </p:nvSpPr>
        <p:spPr>
          <a:xfrm>
            <a:off x="6839101" y="2010321"/>
            <a:ext cx="4152160" cy="3773808"/>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 name="Retângulo 14">
            <a:extLst>
              <a:ext uri="{FF2B5EF4-FFF2-40B4-BE49-F238E27FC236}">
                <a16:creationId xmlns:a16="http://schemas.microsoft.com/office/drawing/2014/main" id="{389DB82A-F10E-3DC0-4434-7E7FE11FE424}"/>
              </a:ext>
            </a:extLst>
          </p:cNvPr>
          <p:cNvSpPr/>
          <p:nvPr/>
        </p:nvSpPr>
        <p:spPr>
          <a:xfrm>
            <a:off x="7833535" y="2133369"/>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17" name="Retângulo 16">
            <a:extLst>
              <a:ext uri="{FF2B5EF4-FFF2-40B4-BE49-F238E27FC236}">
                <a16:creationId xmlns:a16="http://schemas.microsoft.com/office/drawing/2014/main" id="{9494A2F7-779D-0F0B-E26F-33ABEC8D926A}"/>
              </a:ext>
            </a:extLst>
          </p:cNvPr>
          <p:cNvSpPr/>
          <p:nvPr/>
        </p:nvSpPr>
        <p:spPr>
          <a:xfrm>
            <a:off x="1520766" y="310178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a:t>
            </a:r>
          </a:p>
        </p:txBody>
      </p:sp>
      <p:cxnSp>
        <p:nvCxnSpPr>
          <p:cNvPr id="19" name="Conector reto 18">
            <a:extLst>
              <a:ext uri="{FF2B5EF4-FFF2-40B4-BE49-F238E27FC236}">
                <a16:creationId xmlns:a16="http://schemas.microsoft.com/office/drawing/2014/main" id="{97730DE0-0174-DAB7-BAF7-106D0E820644}"/>
              </a:ext>
            </a:extLst>
          </p:cNvPr>
          <p:cNvCxnSpPr/>
          <p:nvPr/>
        </p:nvCxnSpPr>
        <p:spPr>
          <a:xfrm flipH="1" flipV="1">
            <a:off x="2234031" y="3411187"/>
            <a:ext cx="2089166" cy="17813"/>
          </a:xfrm>
          <a:prstGeom prst="line">
            <a:avLst/>
          </a:prstGeom>
        </p:spPr>
        <p:style>
          <a:lnRef idx="1">
            <a:schemeClr val="accent3"/>
          </a:lnRef>
          <a:fillRef idx="0">
            <a:schemeClr val="accent3"/>
          </a:fillRef>
          <a:effectRef idx="0">
            <a:schemeClr val="accent3"/>
          </a:effectRef>
          <a:fontRef idx="minor">
            <a:schemeClr val="tx1"/>
          </a:fontRef>
        </p:style>
      </p:cxnSp>
      <p:sp>
        <p:nvSpPr>
          <p:cNvPr id="28" name="Retângulo 27">
            <a:extLst>
              <a:ext uri="{FF2B5EF4-FFF2-40B4-BE49-F238E27FC236}">
                <a16:creationId xmlns:a16="http://schemas.microsoft.com/office/drawing/2014/main" id="{11361962-A700-B0AD-0C90-D56EB03F08F4}"/>
              </a:ext>
            </a:extLst>
          </p:cNvPr>
          <p:cNvSpPr/>
          <p:nvPr/>
        </p:nvSpPr>
        <p:spPr>
          <a:xfrm>
            <a:off x="4334653" y="3114151"/>
            <a:ext cx="1190381"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29" name="Conector reto 28">
            <a:extLst>
              <a:ext uri="{FF2B5EF4-FFF2-40B4-BE49-F238E27FC236}">
                <a16:creationId xmlns:a16="http://schemas.microsoft.com/office/drawing/2014/main" id="{F8280DA7-F0FE-8C4C-B0DD-916A0CD9EB59}"/>
              </a:ext>
            </a:extLst>
          </p:cNvPr>
          <p:cNvCxnSpPr/>
          <p:nvPr/>
        </p:nvCxnSpPr>
        <p:spPr>
          <a:xfrm flipH="1">
            <a:off x="4613591" y="341722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997D6A95-B176-5901-EEB3-107B8B0E9F9E}"/>
              </a:ext>
            </a:extLst>
          </p:cNvPr>
          <p:cNvSpPr/>
          <p:nvPr/>
        </p:nvSpPr>
        <p:spPr>
          <a:xfrm>
            <a:off x="2148183" y="3623542"/>
            <a:ext cx="2175014" cy="405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Membros do Projeto</a:t>
            </a:r>
            <a:endParaRPr lang="pt-PT" dirty="0">
              <a:solidFill>
                <a:schemeClr val="tx1"/>
              </a:solidFill>
            </a:endParaRPr>
          </a:p>
        </p:txBody>
      </p:sp>
      <p:cxnSp>
        <p:nvCxnSpPr>
          <p:cNvPr id="32" name="Conector reto 31">
            <a:extLst>
              <a:ext uri="{FF2B5EF4-FFF2-40B4-BE49-F238E27FC236}">
                <a16:creationId xmlns:a16="http://schemas.microsoft.com/office/drawing/2014/main" id="{DE769912-FCB3-6E58-4A52-21E6D50EF6B8}"/>
              </a:ext>
            </a:extLst>
          </p:cNvPr>
          <p:cNvCxnSpPr/>
          <p:nvPr/>
        </p:nvCxnSpPr>
        <p:spPr>
          <a:xfrm flipH="1">
            <a:off x="2234031" y="3930914"/>
            <a:ext cx="2207864" cy="12668"/>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FA48F488-D733-73BB-748E-883229F50618}"/>
              </a:ext>
            </a:extLst>
          </p:cNvPr>
          <p:cNvSpPr/>
          <p:nvPr/>
        </p:nvSpPr>
        <p:spPr>
          <a:xfrm>
            <a:off x="4441895" y="361534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5FE41365-DACD-ABF4-5427-E62CCF765A5C}"/>
              </a:ext>
            </a:extLst>
          </p:cNvPr>
          <p:cNvCxnSpPr/>
          <p:nvPr/>
        </p:nvCxnSpPr>
        <p:spPr>
          <a:xfrm flipH="1">
            <a:off x="4613590" y="3930914"/>
            <a:ext cx="1702825" cy="0"/>
          </a:xfrm>
          <a:prstGeom prst="line">
            <a:avLst/>
          </a:prstGeom>
        </p:spPr>
        <p:style>
          <a:lnRef idx="1">
            <a:schemeClr val="accent3"/>
          </a:lnRef>
          <a:fillRef idx="0">
            <a:schemeClr val="accent3"/>
          </a:fillRef>
          <a:effectRef idx="0">
            <a:schemeClr val="accent3"/>
          </a:effectRef>
          <a:fontRef idx="minor">
            <a:schemeClr val="tx1"/>
          </a:fontRef>
        </p:style>
      </p:cxnSp>
      <p:pic>
        <p:nvPicPr>
          <p:cNvPr id="26" name="Imagem 25"/>
          <p:cNvPicPr>
            <a:picLocks noChangeAspect="1"/>
          </p:cNvPicPr>
          <p:nvPr/>
        </p:nvPicPr>
        <p:blipFill>
          <a:blip r:embed="rId7"/>
          <a:stretch>
            <a:fillRect/>
          </a:stretch>
        </p:blipFill>
        <p:spPr>
          <a:xfrm>
            <a:off x="4186362" y="3714245"/>
            <a:ext cx="221325" cy="207046"/>
          </a:xfrm>
          <a:prstGeom prst="rect">
            <a:avLst/>
          </a:prstGeom>
        </p:spPr>
      </p:pic>
    </p:spTree>
    <p:extLst>
      <p:ext uri="{BB962C8B-B14F-4D97-AF65-F5344CB8AC3E}">
        <p14:creationId xmlns:p14="http://schemas.microsoft.com/office/powerpoint/2010/main" val="182038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E40A29C1-D2C0-F25B-CF3F-32ECB02DF1EC}"/>
              </a:ext>
            </a:extLst>
          </p:cNvPr>
          <p:cNvSpPr/>
          <p:nvPr/>
        </p:nvSpPr>
        <p:spPr>
          <a:xfrm>
            <a:off x="2460133" y="241138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6" name="Conector reto 5">
            <a:extLst>
              <a:ext uri="{FF2B5EF4-FFF2-40B4-BE49-F238E27FC236}">
                <a16:creationId xmlns:a16="http://schemas.microsoft.com/office/drawing/2014/main" id="{B6F0BBA8-A94D-7C4D-B336-85E4412E8479}"/>
              </a:ext>
            </a:extLst>
          </p:cNvPr>
          <p:cNvCxnSpPr/>
          <p:nvPr/>
        </p:nvCxnSpPr>
        <p:spPr>
          <a:xfrm flipH="1">
            <a:off x="2545980" y="273142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7" name="Retângulo 6">
            <a:extLst>
              <a:ext uri="{FF2B5EF4-FFF2-40B4-BE49-F238E27FC236}">
                <a16:creationId xmlns:a16="http://schemas.microsoft.com/office/drawing/2014/main" id="{F8255E3D-DFF8-29AA-2F27-5090DAA2D94F}"/>
              </a:ext>
            </a:extLst>
          </p:cNvPr>
          <p:cNvSpPr/>
          <p:nvPr/>
        </p:nvSpPr>
        <p:spPr>
          <a:xfrm>
            <a:off x="4274623" y="2443466"/>
            <a:ext cx="1190381"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    </a:t>
            </a:r>
          </a:p>
        </p:txBody>
      </p:sp>
      <p:cxnSp>
        <p:nvCxnSpPr>
          <p:cNvPr id="9" name="Conector reto 8">
            <a:extLst>
              <a:ext uri="{FF2B5EF4-FFF2-40B4-BE49-F238E27FC236}">
                <a16:creationId xmlns:a16="http://schemas.microsoft.com/office/drawing/2014/main" id="{58A9D7B5-B42B-3702-DE61-9BC37EEEDE51}"/>
              </a:ext>
            </a:extLst>
          </p:cNvPr>
          <p:cNvCxnSpPr/>
          <p:nvPr/>
        </p:nvCxnSpPr>
        <p:spPr>
          <a:xfrm flipH="1">
            <a:off x="4613591" y="275783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Retângulo 9">
            <a:extLst>
              <a:ext uri="{FF2B5EF4-FFF2-40B4-BE49-F238E27FC236}">
                <a16:creationId xmlns:a16="http://schemas.microsoft.com/office/drawing/2014/main" id="{AA38D822-4664-753F-3BE6-A84046AAA097}"/>
              </a:ext>
            </a:extLst>
          </p:cNvPr>
          <p:cNvSpPr/>
          <p:nvPr/>
        </p:nvSpPr>
        <p:spPr>
          <a:xfrm>
            <a:off x="6980118" y="2102139"/>
            <a:ext cx="4152160" cy="3773808"/>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5" name="Retângulo 14">
            <a:extLst>
              <a:ext uri="{FF2B5EF4-FFF2-40B4-BE49-F238E27FC236}">
                <a16:creationId xmlns:a16="http://schemas.microsoft.com/office/drawing/2014/main" id="{389DB82A-F10E-3DC0-4434-7E7FE11FE424}"/>
              </a:ext>
            </a:extLst>
          </p:cNvPr>
          <p:cNvSpPr/>
          <p:nvPr/>
        </p:nvSpPr>
        <p:spPr>
          <a:xfrm>
            <a:off x="7974552" y="2225187"/>
            <a:ext cx="1874520" cy="372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17" name="Retângulo 16">
            <a:extLst>
              <a:ext uri="{FF2B5EF4-FFF2-40B4-BE49-F238E27FC236}">
                <a16:creationId xmlns:a16="http://schemas.microsoft.com/office/drawing/2014/main" id="{9494A2F7-779D-0F0B-E26F-33ABEC8D926A}"/>
              </a:ext>
            </a:extLst>
          </p:cNvPr>
          <p:cNvSpPr/>
          <p:nvPr/>
        </p:nvSpPr>
        <p:spPr>
          <a:xfrm>
            <a:off x="1811159" y="311959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a:t>
            </a:r>
          </a:p>
        </p:txBody>
      </p:sp>
      <p:cxnSp>
        <p:nvCxnSpPr>
          <p:cNvPr id="19" name="Conector reto 18">
            <a:extLst>
              <a:ext uri="{FF2B5EF4-FFF2-40B4-BE49-F238E27FC236}">
                <a16:creationId xmlns:a16="http://schemas.microsoft.com/office/drawing/2014/main" id="{97730DE0-0174-DAB7-BAF7-106D0E820644}"/>
              </a:ext>
            </a:extLst>
          </p:cNvPr>
          <p:cNvCxnSpPr/>
          <p:nvPr/>
        </p:nvCxnSpPr>
        <p:spPr>
          <a:xfrm flipH="1">
            <a:off x="2524423" y="342900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8" name="Retângulo 27">
            <a:extLst>
              <a:ext uri="{FF2B5EF4-FFF2-40B4-BE49-F238E27FC236}">
                <a16:creationId xmlns:a16="http://schemas.microsoft.com/office/drawing/2014/main" id="{11361962-A700-B0AD-0C90-D56EB03F08F4}"/>
              </a:ext>
            </a:extLst>
          </p:cNvPr>
          <p:cNvSpPr/>
          <p:nvPr/>
        </p:nvSpPr>
        <p:spPr>
          <a:xfrm>
            <a:off x="4334653" y="3114151"/>
            <a:ext cx="1190381"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29" name="Conector reto 28">
            <a:extLst>
              <a:ext uri="{FF2B5EF4-FFF2-40B4-BE49-F238E27FC236}">
                <a16:creationId xmlns:a16="http://schemas.microsoft.com/office/drawing/2014/main" id="{F8280DA7-F0FE-8C4C-B0DD-916A0CD9EB59}"/>
              </a:ext>
            </a:extLst>
          </p:cNvPr>
          <p:cNvCxnSpPr/>
          <p:nvPr/>
        </p:nvCxnSpPr>
        <p:spPr>
          <a:xfrm flipH="1">
            <a:off x="4613591" y="341722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FA48F488-D733-73BB-748E-883229F50618}"/>
              </a:ext>
            </a:extLst>
          </p:cNvPr>
          <p:cNvSpPr/>
          <p:nvPr/>
        </p:nvSpPr>
        <p:spPr>
          <a:xfrm>
            <a:off x="4441895" y="361534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Palavras-chaves</a:t>
            </a:r>
          </a:p>
        </p:txBody>
      </p:sp>
      <p:cxnSp>
        <p:nvCxnSpPr>
          <p:cNvPr id="34" name="Conector reto 33">
            <a:extLst>
              <a:ext uri="{FF2B5EF4-FFF2-40B4-BE49-F238E27FC236}">
                <a16:creationId xmlns:a16="http://schemas.microsoft.com/office/drawing/2014/main" id="{5FE41365-DACD-ABF4-5427-E62CCF765A5C}"/>
              </a:ext>
            </a:extLst>
          </p:cNvPr>
          <p:cNvCxnSpPr/>
          <p:nvPr/>
        </p:nvCxnSpPr>
        <p:spPr>
          <a:xfrm flipH="1">
            <a:off x="4613590" y="393091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Retângulo 21">
            <a:extLst>
              <a:ext uri="{FF2B5EF4-FFF2-40B4-BE49-F238E27FC236}">
                <a16:creationId xmlns:a16="http://schemas.microsoft.com/office/drawing/2014/main" id="{E21024F6-DF6A-39A6-845E-8D7456D6C44A}"/>
              </a:ext>
            </a:extLst>
          </p:cNvPr>
          <p:cNvSpPr/>
          <p:nvPr/>
        </p:nvSpPr>
        <p:spPr>
          <a:xfrm>
            <a:off x="3171129" y="429660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Vencedor</a:t>
            </a:r>
          </a:p>
        </p:txBody>
      </p:sp>
      <p:cxnSp>
        <p:nvCxnSpPr>
          <p:cNvPr id="23" name="Conector reto 22">
            <a:extLst>
              <a:ext uri="{FF2B5EF4-FFF2-40B4-BE49-F238E27FC236}">
                <a16:creationId xmlns:a16="http://schemas.microsoft.com/office/drawing/2014/main" id="{577F9591-53CC-0813-02FA-F64E4D96415D}"/>
              </a:ext>
            </a:extLst>
          </p:cNvPr>
          <p:cNvCxnSpPr/>
          <p:nvPr/>
        </p:nvCxnSpPr>
        <p:spPr>
          <a:xfrm flipH="1">
            <a:off x="3256976" y="4616642"/>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997D6A95-B176-5901-EEB3-107B8B0E9F9E}"/>
              </a:ext>
            </a:extLst>
          </p:cNvPr>
          <p:cNvSpPr/>
          <p:nvPr/>
        </p:nvSpPr>
        <p:spPr>
          <a:xfrm>
            <a:off x="2148183" y="3623542"/>
            <a:ext cx="2175014" cy="405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Membros do Projeto</a:t>
            </a:r>
            <a:endParaRPr lang="pt-PT" dirty="0">
              <a:solidFill>
                <a:schemeClr val="tx1"/>
              </a:solidFill>
            </a:endParaRPr>
          </a:p>
        </p:txBody>
      </p:sp>
      <p:cxnSp>
        <p:nvCxnSpPr>
          <p:cNvPr id="35" name="Conector reto 31">
            <a:extLst>
              <a:ext uri="{FF2B5EF4-FFF2-40B4-BE49-F238E27FC236}">
                <a16:creationId xmlns:a16="http://schemas.microsoft.com/office/drawing/2014/main" id="{DE769912-FCB3-6E58-4A52-21E6D50EF6B8}"/>
              </a:ext>
            </a:extLst>
          </p:cNvPr>
          <p:cNvCxnSpPr/>
          <p:nvPr/>
        </p:nvCxnSpPr>
        <p:spPr>
          <a:xfrm flipH="1">
            <a:off x="2234031" y="3930914"/>
            <a:ext cx="2207864" cy="12668"/>
          </a:xfrm>
          <a:prstGeom prst="line">
            <a:avLst/>
          </a:prstGeom>
        </p:spPr>
        <p:style>
          <a:lnRef idx="1">
            <a:schemeClr val="accent3"/>
          </a:lnRef>
          <a:fillRef idx="0">
            <a:schemeClr val="accent3"/>
          </a:fillRef>
          <a:effectRef idx="0">
            <a:schemeClr val="accent3"/>
          </a:effectRef>
          <a:fontRef idx="minor">
            <a:schemeClr val="tx1"/>
          </a:fontRef>
        </p:style>
      </p:cxnSp>
      <p:pic>
        <p:nvPicPr>
          <p:cNvPr id="36" name="Imagem 35"/>
          <p:cNvPicPr>
            <a:picLocks noChangeAspect="1"/>
          </p:cNvPicPr>
          <p:nvPr/>
        </p:nvPicPr>
        <p:blipFill>
          <a:blip r:embed="rId7"/>
          <a:stretch>
            <a:fillRect/>
          </a:stretch>
        </p:blipFill>
        <p:spPr>
          <a:xfrm>
            <a:off x="4186362" y="3714245"/>
            <a:ext cx="221325" cy="207046"/>
          </a:xfrm>
          <a:prstGeom prst="rect">
            <a:avLst/>
          </a:prstGeom>
        </p:spPr>
      </p:pic>
    </p:spTree>
    <p:extLst>
      <p:ext uri="{BB962C8B-B14F-4D97-AF65-F5344CB8AC3E}">
        <p14:creationId xmlns:p14="http://schemas.microsoft.com/office/powerpoint/2010/main" val="8342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4" name="Retângulo 3">
            <a:extLst>
              <a:ext uri="{FF2B5EF4-FFF2-40B4-BE49-F238E27FC236}">
                <a16:creationId xmlns:a16="http://schemas.microsoft.com/office/drawing/2014/main" id="{113DD55A-EB78-68E1-C27D-44061970588A}"/>
              </a:ext>
            </a:extLst>
          </p:cNvPr>
          <p:cNvSpPr/>
          <p:nvPr/>
        </p:nvSpPr>
        <p:spPr>
          <a:xfrm>
            <a:off x="2528324" y="294612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Nome do Projeto</a:t>
            </a:r>
          </a:p>
        </p:txBody>
      </p:sp>
      <p:cxnSp>
        <p:nvCxnSpPr>
          <p:cNvPr id="24" name="Conector reto 23">
            <a:extLst>
              <a:ext uri="{FF2B5EF4-FFF2-40B4-BE49-F238E27FC236}">
                <a16:creationId xmlns:a16="http://schemas.microsoft.com/office/drawing/2014/main" id="{D2BA67EE-D450-BB22-5767-845533431DE1}"/>
              </a:ext>
            </a:extLst>
          </p:cNvPr>
          <p:cNvCxnSpPr/>
          <p:nvPr/>
        </p:nvCxnSpPr>
        <p:spPr>
          <a:xfrm flipH="1">
            <a:off x="2640409" y="3266241"/>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26" name="Retângulo 25">
            <a:extLst>
              <a:ext uri="{FF2B5EF4-FFF2-40B4-BE49-F238E27FC236}">
                <a16:creationId xmlns:a16="http://schemas.microsoft.com/office/drawing/2014/main" id="{1F2DAAB3-EB44-B7AD-C6CD-C0DB079B73EA}"/>
              </a:ext>
            </a:extLst>
          </p:cNvPr>
          <p:cNvSpPr/>
          <p:nvPr/>
        </p:nvSpPr>
        <p:spPr>
          <a:xfrm>
            <a:off x="1847808" y="468852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a:t>
            </a:r>
          </a:p>
        </p:txBody>
      </p:sp>
      <p:cxnSp>
        <p:nvCxnSpPr>
          <p:cNvPr id="27" name="Conector reto 26">
            <a:extLst>
              <a:ext uri="{FF2B5EF4-FFF2-40B4-BE49-F238E27FC236}">
                <a16:creationId xmlns:a16="http://schemas.microsoft.com/office/drawing/2014/main" id="{54787053-A62D-788F-C8DB-A0399543233F}"/>
              </a:ext>
            </a:extLst>
          </p:cNvPr>
          <p:cNvCxnSpPr/>
          <p:nvPr/>
        </p:nvCxnSpPr>
        <p:spPr>
          <a:xfrm flipH="1">
            <a:off x="2506814" y="499883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DEDD47EF-3A23-D52A-0C25-D76E5A6C18F0}"/>
              </a:ext>
            </a:extLst>
          </p:cNvPr>
          <p:cNvSpPr/>
          <p:nvPr/>
        </p:nvSpPr>
        <p:spPr>
          <a:xfrm>
            <a:off x="7381730" y="2607592"/>
            <a:ext cx="4152160" cy="3441021"/>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5" name="Retângulo 34">
            <a:extLst>
              <a:ext uri="{FF2B5EF4-FFF2-40B4-BE49-F238E27FC236}">
                <a16:creationId xmlns:a16="http://schemas.microsoft.com/office/drawing/2014/main" id="{3ED06BA5-9D61-B7C8-B278-3B1F9D0EDB07}"/>
              </a:ext>
            </a:extLst>
          </p:cNvPr>
          <p:cNvSpPr/>
          <p:nvPr/>
        </p:nvSpPr>
        <p:spPr>
          <a:xfrm>
            <a:off x="8483458" y="2726323"/>
            <a:ext cx="1856349" cy="403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36" name="Retângulo 35">
            <a:extLst>
              <a:ext uri="{FF2B5EF4-FFF2-40B4-BE49-F238E27FC236}">
                <a16:creationId xmlns:a16="http://schemas.microsoft.com/office/drawing/2014/main" id="{1CCD3DDB-5582-CA51-B901-C87CE2F63C66}"/>
              </a:ext>
            </a:extLst>
          </p:cNvPr>
          <p:cNvSpPr/>
          <p:nvPr/>
        </p:nvSpPr>
        <p:spPr>
          <a:xfrm>
            <a:off x="1906762" y="3473261"/>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Skills</a:t>
            </a:r>
          </a:p>
        </p:txBody>
      </p:sp>
      <p:cxnSp>
        <p:nvCxnSpPr>
          <p:cNvPr id="37" name="Conector reto 36">
            <a:extLst>
              <a:ext uri="{FF2B5EF4-FFF2-40B4-BE49-F238E27FC236}">
                <a16:creationId xmlns:a16="http://schemas.microsoft.com/office/drawing/2014/main" id="{87D4AD04-1394-DD60-9DCA-8CFB01736A3E}"/>
              </a:ext>
            </a:extLst>
          </p:cNvPr>
          <p:cNvCxnSpPr/>
          <p:nvPr/>
        </p:nvCxnSpPr>
        <p:spPr>
          <a:xfrm flipH="1">
            <a:off x="2592661" y="3781124"/>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38" name="Retângulo 37">
            <a:extLst>
              <a:ext uri="{FF2B5EF4-FFF2-40B4-BE49-F238E27FC236}">
                <a16:creationId xmlns:a16="http://schemas.microsoft.com/office/drawing/2014/main" id="{DAC1E97F-A4B2-3A09-F0FF-79192B09514A}"/>
              </a:ext>
            </a:extLst>
          </p:cNvPr>
          <p:cNvSpPr/>
          <p:nvPr/>
        </p:nvSpPr>
        <p:spPr>
          <a:xfrm>
            <a:off x="1906762" y="4022738"/>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cxnSp>
        <p:nvCxnSpPr>
          <p:cNvPr id="39" name="Conector reto 38">
            <a:extLst>
              <a:ext uri="{FF2B5EF4-FFF2-40B4-BE49-F238E27FC236}">
                <a16:creationId xmlns:a16="http://schemas.microsoft.com/office/drawing/2014/main" id="{80DFC98C-3FB6-D357-5577-15E6132E2374}"/>
              </a:ext>
            </a:extLst>
          </p:cNvPr>
          <p:cNvCxnSpPr/>
          <p:nvPr/>
        </p:nvCxnSpPr>
        <p:spPr>
          <a:xfrm flipH="1">
            <a:off x="2520732" y="4324857"/>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40" name="Retângulo 39">
            <a:extLst>
              <a:ext uri="{FF2B5EF4-FFF2-40B4-BE49-F238E27FC236}">
                <a16:creationId xmlns:a16="http://schemas.microsoft.com/office/drawing/2014/main" id="{8266647F-77F3-343E-D7FA-B105669BCD98}"/>
              </a:ext>
            </a:extLst>
          </p:cNvPr>
          <p:cNvSpPr/>
          <p:nvPr/>
        </p:nvSpPr>
        <p:spPr>
          <a:xfrm>
            <a:off x="2215693" y="5193868"/>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Palavra chave</a:t>
            </a:r>
          </a:p>
        </p:txBody>
      </p:sp>
      <p:cxnSp>
        <p:nvCxnSpPr>
          <p:cNvPr id="41" name="Conector reto 40">
            <a:extLst>
              <a:ext uri="{FF2B5EF4-FFF2-40B4-BE49-F238E27FC236}">
                <a16:creationId xmlns:a16="http://schemas.microsoft.com/office/drawing/2014/main" id="{18F23520-516C-C657-491A-385240BA153D}"/>
              </a:ext>
            </a:extLst>
          </p:cNvPr>
          <p:cNvCxnSpPr/>
          <p:nvPr/>
        </p:nvCxnSpPr>
        <p:spPr>
          <a:xfrm flipH="1">
            <a:off x="2506814" y="5487310"/>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42" name="Retângulo 41">
            <a:extLst>
              <a:ext uri="{FF2B5EF4-FFF2-40B4-BE49-F238E27FC236}">
                <a16:creationId xmlns:a16="http://schemas.microsoft.com/office/drawing/2014/main" id="{645BE312-5E5A-C773-51B8-BEC63DC1160A}"/>
              </a:ext>
            </a:extLst>
          </p:cNvPr>
          <p:cNvSpPr/>
          <p:nvPr/>
        </p:nvSpPr>
        <p:spPr>
          <a:xfrm>
            <a:off x="2283869" y="1789844"/>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43" name="Retângulo 42">
            <a:extLst>
              <a:ext uri="{FF2B5EF4-FFF2-40B4-BE49-F238E27FC236}">
                <a16:creationId xmlns:a16="http://schemas.microsoft.com/office/drawing/2014/main" id="{3765D187-3F36-8DAB-2CC8-E589FDBF06AE}"/>
              </a:ext>
            </a:extLst>
          </p:cNvPr>
          <p:cNvSpPr/>
          <p:nvPr/>
        </p:nvSpPr>
        <p:spPr>
          <a:xfrm>
            <a:off x="3874544" y="17898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46" name="Retângulo 45">
            <a:extLst>
              <a:ext uri="{FF2B5EF4-FFF2-40B4-BE49-F238E27FC236}">
                <a16:creationId xmlns:a16="http://schemas.microsoft.com/office/drawing/2014/main" id="{CC43F41E-DAAE-F53E-C57F-48BFC5F73258}"/>
              </a:ext>
            </a:extLst>
          </p:cNvPr>
          <p:cNvSpPr/>
          <p:nvPr/>
        </p:nvSpPr>
        <p:spPr>
          <a:xfrm>
            <a:off x="5505170" y="178984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47" name="Retângulo 46">
            <a:extLst>
              <a:ext uri="{FF2B5EF4-FFF2-40B4-BE49-F238E27FC236}">
                <a16:creationId xmlns:a16="http://schemas.microsoft.com/office/drawing/2014/main" id="{CB720B7B-6187-4F7B-93A7-80FDB809BBDA}"/>
              </a:ext>
            </a:extLst>
          </p:cNvPr>
          <p:cNvSpPr/>
          <p:nvPr/>
        </p:nvSpPr>
        <p:spPr>
          <a:xfrm>
            <a:off x="7235371" y="1795749"/>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Histórico</a:t>
            </a:r>
          </a:p>
        </p:txBody>
      </p:sp>
      <p:sp>
        <p:nvSpPr>
          <p:cNvPr id="32" name="Retângulo 31">
            <a:extLst>
              <a:ext uri="{FF2B5EF4-FFF2-40B4-BE49-F238E27FC236}">
                <a16:creationId xmlns:a16="http://schemas.microsoft.com/office/drawing/2014/main" id="{997D6A95-B176-5901-EEB3-107B8B0E9F9E}"/>
              </a:ext>
            </a:extLst>
          </p:cNvPr>
          <p:cNvSpPr/>
          <p:nvPr/>
        </p:nvSpPr>
        <p:spPr>
          <a:xfrm>
            <a:off x="4610724" y="2926422"/>
            <a:ext cx="2175014" cy="405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Membros do Projeto</a:t>
            </a:r>
            <a:endParaRPr lang="pt-PT" dirty="0">
              <a:solidFill>
                <a:schemeClr val="tx1"/>
              </a:solidFill>
            </a:endParaRPr>
          </a:p>
        </p:txBody>
      </p:sp>
      <p:cxnSp>
        <p:nvCxnSpPr>
          <p:cNvPr id="33" name="Conector reto 31">
            <a:extLst>
              <a:ext uri="{FF2B5EF4-FFF2-40B4-BE49-F238E27FC236}">
                <a16:creationId xmlns:a16="http://schemas.microsoft.com/office/drawing/2014/main" id="{DE769912-FCB3-6E58-4A52-21E6D50EF6B8}"/>
              </a:ext>
            </a:extLst>
          </p:cNvPr>
          <p:cNvCxnSpPr/>
          <p:nvPr/>
        </p:nvCxnSpPr>
        <p:spPr>
          <a:xfrm flipH="1">
            <a:off x="4696572" y="3233794"/>
            <a:ext cx="2207864" cy="12668"/>
          </a:xfrm>
          <a:prstGeom prst="line">
            <a:avLst/>
          </a:prstGeom>
        </p:spPr>
        <p:style>
          <a:lnRef idx="1">
            <a:schemeClr val="accent3"/>
          </a:lnRef>
          <a:fillRef idx="0">
            <a:schemeClr val="accent3"/>
          </a:fillRef>
          <a:effectRef idx="0">
            <a:schemeClr val="accent3"/>
          </a:effectRef>
          <a:fontRef idx="minor">
            <a:schemeClr val="tx1"/>
          </a:fontRef>
        </p:style>
      </p:cxnSp>
      <p:pic>
        <p:nvPicPr>
          <p:cNvPr id="34" name="Imagem 33"/>
          <p:cNvPicPr>
            <a:picLocks noChangeAspect="1"/>
          </p:cNvPicPr>
          <p:nvPr/>
        </p:nvPicPr>
        <p:blipFill>
          <a:blip r:embed="rId7"/>
          <a:stretch>
            <a:fillRect/>
          </a:stretch>
        </p:blipFill>
        <p:spPr>
          <a:xfrm>
            <a:off x="6648903" y="3017125"/>
            <a:ext cx="221325" cy="207046"/>
          </a:xfrm>
          <a:prstGeom prst="rect">
            <a:avLst/>
          </a:prstGeom>
        </p:spPr>
      </p:pic>
    </p:spTree>
    <p:extLst>
      <p:ext uri="{BB962C8B-B14F-4D97-AF65-F5344CB8AC3E}">
        <p14:creationId xmlns:p14="http://schemas.microsoft.com/office/powerpoint/2010/main" val="3975503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1C0C16DC-778B-4D24-8756-B9BD990311CC}"/>
              </a:ext>
            </a:extLst>
          </p:cNvPr>
          <p:cNvSpPr/>
          <p:nvPr/>
        </p:nvSpPr>
        <p:spPr>
          <a:xfrm>
            <a:off x="1668062" y="236111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Título</a:t>
            </a:r>
          </a:p>
        </p:txBody>
      </p:sp>
      <p:cxnSp>
        <p:nvCxnSpPr>
          <p:cNvPr id="6" name="Conector reto 5">
            <a:extLst>
              <a:ext uri="{FF2B5EF4-FFF2-40B4-BE49-F238E27FC236}">
                <a16:creationId xmlns:a16="http://schemas.microsoft.com/office/drawing/2014/main" id="{ABE83792-08E1-9932-8C8C-09EAEDB8889C}"/>
              </a:ext>
            </a:extLst>
          </p:cNvPr>
          <p:cNvCxnSpPr/>
          <p:nvPr/>
        </p:nvCxnSpPr>
        <p:spPr>
          <a:xfrm flipH="1">
            <a:off x="2271154" y="2669559"/>
            <a:ext cx="1702825" cy="0"/>
          </a:xfrm>
          <a:prstGeom prst="line">
            <a:avLst/>
          </a:prstGeom>
        </p:spPr>
        <p:style>
          <a:lnRef idx="1">
            <a:schemeClr val="accent3"/>
          </a:lnRef>
          <a:fillRef idx="0">
            <a:schemeClr val="accent3"/>
          </a:fillRef>
          <a:effectRef idx="0">
            <a:schemeClr val="accent3"/>
          </a:effectRef>
          <a:fontRef idx="minor">
            <a:schemeClr val="tx1"/>
          </a:fontRef>
        </p:style>
      </p:cxnSp>
      <p:sp>
        <p:nvSpPr>
          <p:cNvPr id="7" name="Retângulo 6">
            <a:extLst>
              <a:ext uri="{FF2B5EF4-FFF2-40B4-BE49-F238E27FC236}">
                <a16:creationId xmlns:a16="http://schemas.microsoft.com/office/drawing/2014/main" id="{05CAF596-F3D9-BFF8-6D25-A648650E2C75}"/>
              </a:ext>
            </a:extLst>
          </p:cNvPr>
          <p:cNvSpPr/>
          <p:nvPr/>
        </p:nvSpPr>
        <p:spPr>
          <a:xfrm>
            <a:off x="2197856" y="3520911"/>
            <a:ext cx="4518349" cy="1370670"/>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Retângulo 8">
            <a:extLst>
              <a:ext uri="{FF2B5EF4-FFF2-40B4-BE49-F238E27FC236}">
                <a16:creationId xmlns:a16="http://schemas.microsoft.com/office/drawing/2014/main" id="{8E0B744C-56A1-832E-B27F-9606373C4129}"/>
              </a:ext>
            </a:extLst>
          </p:cNvPr>
          <p:cNvSpPr/>
          <p:nvPr/>
        </p:nvSpPr>
        <p:spPr>
          <a:xfrm>
            <a:off x="3487901" y="3639642"/>
            <a:ext cx="1856349" cy="135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10" name="Retângulo 9">
            <a:extLst>
              <a:ext uri="{FF2B5EF4-FFF2-40B4-BE49-F238E27FC236}">
                <a16:creationId xmlns:a16="http://schemas.microsoft.com/office/drawing/2014/main" id="{A362A652-7B34-4C46-1649-F2E29FFADD7E}"/>
              </a:ext>
            </a:extLst>
          </p:cNvPr>
          <p:cNvSpPr/>
          <p:nvPr/>
        </p:nvSpPr>
        <p:spPr>
          <a:xfrm>
            <a:off x="2345870" y="1687893"/>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15" name="Retângulo 14">
            <a:extLst>
              <a:ext uri="{FF2B5EF4-FFF2-40B4-BE49-F238E27FC236}">
                <a16:creationId xmlns:a16="http://schemas.microsoft.com/office/drawing/2014/main" id="{86526C2C-088E-0659-D8E5-1E171063082B}"/>
              </a:ext>
            </a:extLst>
          </p:cNvPr>
          <p:cNvSpPr/>
          <p:nvPr/>
        </p:nvSpPr>
        <p:spPr>
          <a:xfrm>
            <a:off x="3936545" y="1687893"/>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17" name="Retângulo 16">
            <a:extLst>
              <a:ext uri="{FF2B5EF4-FFF2-40B4-BE49-F238E27FC236}">
                <a16:creationId xmlns:a16="http://schemas.microsoft.com/office/drawing/2014/main" id="{C461F81E-8EC8-6352-BE82-E1F00E4398D3}"/>
              </a:ext>
            </a:extLst>
          </p:cNvPr>
          <p:cNvSpPr/>
          <p:nvPr/>
        </p:nvSpPr>
        <p:spPr>
          <a:xfrm>
            <a:off x="4071048" y="2339108"/>
            <a:ext cx="2640976"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Responsável pela Tarefa </a:t>
            </a:r>
          </a:p>
        </p:txBody>
      </p:sp>
      <p:cxnSp>
        <p:nvCxnSpPr>
          <p:cNvPr id="19" name="Conector reto 18">
            <a:extLst>
              <a:ext uri="{FF2B5EF4-FFF2-40B4-BE49-F238E27FC236}">
                <a16:creationId xmlns:a16="http://schemas.microsoft.com/office/drawing/2014/main" id="{17E6F8E3-06F9-F45D-74EB-18D98CE3AAD6}"/>
              </a:ext>
            </a:extLst>
          </p:cNvPr>
          <p:cNvCxnSpPr>
            <a:cxnSpLocks/>
          </p:cNvCxnSpPr>
          <p:nvPr/>
        </p:nvCxnSpPr>
        <p:spPr>
          <a:xfrm flipH="1">
            <a:off x="4310743" y="2677933"/>
            <a:ext cx="2405462" cy="0"/>
          </a:xfrm>
          <a:prstGeom prst="line">
            <a:avLst/>
          </a:prstGeom>
        </p:spPr>
        <p:style>
          <a:lnRef idx="1">
            <a:schemeClr val="accent3"/>
          </a:lnRef>
          <a:fillRef idx="0">
            <a:schemeClr val="accent3"/>
          </a:fillRef>
          <a:effectRef idx="0">
            <a:schemeClr val="accent3"/>
          </a:effectRef>
          <a:fontRef idx="minor">
            <a:schemeClr val="tx1"/>
          </a:fontRef>
        </p:style>
      </p:cxnSp>
      <p:sp>
        <p:nvSpPr>
          <p:cNvPr id="22" name="Retângulo 21">
            <a:extLst>
              <a:ext uri="{FF2B5EF4-FFF2-40B4-BE49-F238E27FC236}">
                <a16:creationId xmlns:a16="http://schemas.microsoft.com/office/drawing/2014/main" id="{C310AEEF-47DA-58D8-27A1-DABB9FF70825}"/>
              </a:ext>
            </a:extLst>
          </p:cNvPr>
          <p:cNvSpPr/>
          <p:nvPr/>
        </p:nvSpPr>
        <p:spPr>
          <a:xfrm>
            <a:off x="5567171" y="1687893"/>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23" name="Retângulo 22">
            <a:extLst>
              <a:ext uri="{FF2B5EF4-FFF2-40B4-BE49-F238E27FC236}">
                <a16:creationId xmlns:a16="http://schemas.microsoft.com/office/drawing/2014/main" id="{F1A8DE44-EF45-49D1-97CE-EAD103916227}"/>
              </a:ext>
            </a:extLst>
          </p:cNvPr>
          <p:cNvSpPr/>
          <p:nvPr/>
        </p:nvSpPr>
        <p:spPr>
          <a:xfrm>
            <a:off x="7297372" y="1693798"/>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Histórico</a:t>
            </a:r>
          </a:p>
        </p:txBody>
      </p:sp>
      <p:sp>
        <p:nvSpPr>
          <p:cNvPr id="28" name="Retângulo 27">
            <a:extLst>
              <a:ext uri="{FF2B5EF4-FFF2-40B4-BE49-F238E27FC236}">
                <a16:creationId xmlns:a16="http://schemas.microsoft.com/office/drawing/2014/main" id="{EDD82611-B6DE-7916-5A50-C5EF19448095}"/>
              </a:ext>
            </a:extLst>
          </p:cNvPr>
          <p:cNvSpPr/>
          <p:nvPr/>
        </p:nvSpPr>
        <p:spPr>
          <a:xfrm>
            <a:off x="1986627" y="5126229"/>
            <a:ext cx="2215897" cy="479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Executores Adicionais</a:t>
            </a:r>
          </a:p>
        </p:txBody>
      </p:sp>
      <p:cxnSp>
        <p:nvCxnSpPr>
          <p:cNvPr id="29" name="Conector reto 28">
            <a:extLst>
              <a:ext uri="{FF2B5EF4-FFF2-40B4-BE49-F238E27FC236}">
                <a16:creationId xmlns:a16="http://schemas.microsoft.com/office/drawing/2014/main" id="{0B25F104-14DC-B557-07B8-34CD784F22D7}"/>
              </a:ext>
            </a:extLst>
          </p:cNvPr>
          <p:cNvCxnSpPr>
            <a:cxnSpLocks/>
          </p:cNvCxnSpPr>
          <p:nvPr/>
        </p:nvCxnSpPr>
        <p:spPr>
          <a:xfrm flipH="1">
            <a:off x="2112478" y="5480073"/>
            <a:ext cx="2009838" cy="0"/>
          </a:xfrm>
          <a:prstGeom prst="line">
            <a:avLst/>
          </a:prstGeom>
        </p:spPr>
        <p:style>
          <a:lnRef idx="1">
            <a:schemeClr val="accent3"/>
          </a:lnRef>
          <a:fillRef idx="0">
            <a:schemeClr val="accent3"/>
          </a:fillRef>
          <a:effectRef idx="0">
            <a:schemeClr val="accent3"/>
          </a:effectRef>
          <a:fontRef idx="minor">
            <a:schemeClr val="tx1"/>
          </a:fontRef>
        </p:style>
      </p:cxnSp>
      <p:sp>
        <p:nvSpPr>
          <p:cNvPr id="31" name="Retângulo 30">
            <a:extLst>
              <a:ext uri="{FF2B5EF4-FFF2-40B4-BE49-F238E27FC236}">
                <a16:creationId xmlns:a16="http://schemas.microsoft.com/office/drawing/2014/main" id="{3CE0B8FD-4600-657F-FD27-25244FC15450}"/>
              </a:ext>
            </a:extLst>
          </p:cNvPr>
          <p:cNvSpPr/>
          <p:nvPr/>
        </p:nvSpPr>
        <p:spPr>
          <a:xfrm>
            <a:off x="4534367" y="4955002"/>
            <a:ext cx="2009837" cy="543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Precedente(lista de tarefas)</a:t>
            </a:r>
          </a:p>
        </p:txBody>
      </p:sp>
      <p:cxnSp>
        <p:nvCxnSpPr>
          <p:cNvPr id="32" name="Conector reto 31">
            <a:extLst>
              <a:ext uri="{FF2B5EF4-FFF2-40B4-BE49-F238E27FC236}">
                <a16:creationId xmlns:a16="http://schemas.microsoft.com/office/drawing/2014/main" id="{D1186B88-794A-4774-1FD7-5CECB6A86AFE}"/>
              </a:ext>
            </a:extLst>
          </p:cNvPr>
          <p:cNvCxnSpPr>
            <a:cxnSpLocks/>
          </p:cNvCxnSpPr>
          <p:nvPr/>
        </p:nvCxnSpPr>
        <p:spPr>
          <a:xfrm>
            <a:off x="4416074" y="5497296"/>
            <a:ext cx="2009837"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14B95E04-5C00-97B5-552B-26651038513C}"/>
              </a:ext>
            </a:extLst>
          </p:cNvPr>
          <p:cNvSpPr/>
          <p:nvPr/>
        </p:nvSpPr>
        <p:spPr>
          <a:xfrm>
            <a:off x="3475410" y="5647712"/>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Adicionar</a:t>
            </a:r>
          </a:p>
        </p:txBody>
      </p:sp>
      <p:sp>
        <p:nvSpPr>
          <p:cNvPr id="34" name="Retângulo 33">
            <a:extLst>
              <a:ext uri="{FF2B5EF4-FFF2-40B4-BE49-F238E27FC236}">
                <a16:creationId xmlns:a16="http://schemas.microsoft.com/office/drawing/2014/main" id="{58E77EB8-B47B-F165-2489-53A5E04245FD}"/>
              </a:ext>
            </a:extLst>
          </p:cNvPr>
          <p:cNvSpPr/>
          <p:nvPr/>
        </p:nvSpPr>
        <p:spPr>
          <a:xfrm>
            <a:off x="8145207" y="2479813"/>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Gráfico de Gantt</a:t>
            </a:r>
          </a:p>
        </p:txBody>
      </p:sp>
      <p:graphicFrame>
        <p:nvGraphicFramePr>
          <p:cNvPr id="48" name="Tabela 44">
            <a:extLst>
              <a:ext uri="{FF2B5EF4-FFF2-40B4-BE49-F238E27FC236}">
                <a16:creationId xmlns:a16="http://schemas.microsoft.com/office/drawing/2014/main" id="{87192196-6ED0-E947-6205-B7A5DC0BD2EC}"/>
              </a:ext>
            </a:extLst>
          </p:cNvPr>
          <p:cNvGraphicFramePr>
            <a:graphicFrameLocks noGrp="1"/>
          </p:cNvGraphicFramePr>
          <p:nvPr>
            <p:extLst>
              <p:ext uri="{D42A27DB-BD31-4B8C-83A1-F6EECF244321}">
                <p14:modId xmlns:p14="http://schemas.microsoft.com/office/powerpoint/2010/main" val="2632669604"/>
              </p:ext>
            </p:extLst>
          </p:nvPr>
        </p:nvGraphicFramePr>
        <p:xfrm>
          <a:off x="7240535" y="2881946"/>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708641">
                  <a:extLst>
                    <a:ext uri="{9D8B030D-6E8A-4147-A177-3AD203B41FA5}">
                      <a16:colId xmlns:a16="http://schemas.microsoft.com/office/drawing/2014/main" val="1449546998"/>
                    </a:ext>
                  </a:extLst>
                </a:gridCol>
                <a:gridCol w="863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284997">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rgbClr val="FFC000"/>
                    </a:solidFill>
                  </a:tcPr>
                </a:tc>
                <a:tc>
                  <a:txBody>
                    <a:bodyPr/>
                    <a:lstStyle/>
                    <a:p>
                      <a:endParaRPr lang="pt-PT" dirty="0"/>
                    </a:p>
                  </a:txBody>
                  <a:tcPr/>
                </a:tc>
                <a:tc>
                  <a:txBody>
                    <a:bodyPr/>
                    <a:lstStyle/>
                    <a:p>
                      <a:endParaRPr lang="pt-PT" dirty="0"/>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92D050"/>
                    </a:solidFill>
                  </a:tcPr>
                </a:tc>
                <a:tc>
                  <a:txBody>
                    <a:bodyPr/>
                    <a:lstStyle/>
                    <a:p>
                      <a:endParaRPr lang="pt-PT" dirty="0"/>
                    </a:p>
                  </a:txBody>
                  <a:tcPr>
                    <a:solidFill>
                      <a:srgbClr val="92D05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solidFill>
                      <a:srgbClr val="00B0F0"/>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dirty="0"/>
                    </a:p>
                  </a:txBody>
                  <a:tcPr>
                    <a:solidFill>
                      <a:srgbClr val="7030A0"/>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49" name="Retângulo 48">
            <a:extLst>
              <a:ext uri="{FF2B5EF4-FFF2-40B4-BE49-F238E27FC236}">
                <a16:creationId xmlns:a16="http://schemas.microsoft.com/office/drawing/2014/main" id="{3A782188-28CD-90CD-21EB-78B5E326E3EF}"/>
              </a:ext>
            </a:extLst>
          </p:cNvPr>
          <p:cNvSpPr/>
          <p:nvPr/>
        </p:nvSpPr>
        <p:spPr>
          <a:xfrm>
            <a:off x="1830825" y="291963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ínicio</a:t>
            </a:r>
          </a:p>
        </p:txBody>
      </p:sp>
      <p:cxnSp>
        <p:nvCxnSpPr>
          <p:cNvPr id="50" name="Conector reto 49">
            <a:extLst>
              <a:ext uri="{FF2B5EF4-FFF2-40B4-BE49-F238E27FC236}">
                <a16:creationId xmlns:a16="http://schemas.microsoft.com/office/drawing/2014/main" id="{F27E6232-C9BF-B51B-C302-88C0973E9E20}"/>
              </a:ext>
            </a:extLst>
          </p:cNvPr>
          <p:cNvCxnSpPr/>
          <p:nvPr/>
        </p:nvCxnSpPr>
        <p:spPr>
          <a:xfrm flipH="1">
            <a:off x="2271155" y="3219898"/>
            <a:ext cx="1702825" cy="0"/>
          </a:xfrm>
          <a:prstGeom prst="line">
            <a:avLst/>
          </a:prstGeom>
        </p:spPr>
        <p:style>
          <a:lnRef idx="1">
            <a:schemeClr val="accent3"/>
          </a:lnRef>
          <a:fillRef idx="0">
            <a:schemeClr val="accent3"/>
          </a:fillRef>
          <a:effectRef idx="0">
            <a:schemeClr val="accent3"/>
          </a:effectRef>
          <a:fontRef idx="minor">
            <a:schemeClr val="tx1"/>
          </a:fontRef>
        </p:style>
      </p:cxnSp>
      <p:pic>
        <p:nvPicPr>
          <p:cNvPr id="54" name="Imagem 53">
            <a:extLst>
              <a:ext uri="{FF2B5EF4-FFF2-40B4-BE49-F238E27FC236}">
                <a16:creationId xmlns:a16="http://schemas.microsoft.com/office/drawing/2014/main" id="{F70F9F50-9FBB-C015-FDE2-D8D264EA961D}"/>
              </a:ext>
            </a:extLst>
          </p:cNvPr>
          <p:cNvPicPr>
            <a:picLocks noChangeAspect="1"/>
          </p:cNvPicPr>
          <p:nvPr/>
        </p:nvPicPr>
        <p:blipFill>
          <a:blip r:embed="rId7"/>
          <a:stretch>
            <a:fillRect/>
          </a:stretch>
        </p:blipFill>
        <p:spPr>
          <a:xfrm>
            <a:off x="6496853" y="2382703"/>
            <a:ext cx="295275" cy="266700"/>
          </a:xfrm>
          <a:prstGeom prst="rect">
            <a:avLst/>
          </a:prstGeom>
        </p:spPr>
      </p:pic>
      <p:sp>
        <p:nvSpPr>
          <p:cNvPr id="55" name="Retângulo 54">
            <a:extLst>
              <a:ext uri="{FF2B5EF4-FFF2-40B4-BE49-F238E27FC236}">
                <a16:creationId xmlns:a16="http://schemas.microsoft.com/office/drawing/2014/main" id="{5BD7FA50-1663-A18A-B64B-5A78A69339EF}"/>
              </a:ext>
            </a:extLst>
          </p:cNvPr>
          <p:cNvSpPr/>
          <p:nvPr/>
        </p:nvSpPr>
        <p:spPr>
          <a:xfrm>
            <a:off x="3775143" y="293000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cxnSp>
        <p:nvCxnSpPr>
          <p:cNvPr id="56" name="Conector reto 55">
            <a:extLst>
              <a:ext uri="{FF2B5EF4-FFF2-40B4-BE49-F238E27FC236}">
                <a16:creationId xmlns:a16="http://schemas.microsoft.com/office/drawing/2014/main" id="{4F9CFB4A-2E54-5E07-4EBB-AFFE7D9BAEC5}"/>
              </a:ext>
            </a:extLst>
          </p:cNvPr>
          <p:cNvCxnSpPr>
            <a:cxnSpLocks/>
          </p:cNvCxnSpPr>
          <p:nvPr/>
        </p:nvCxnSpPr>
        <p:spPr>
          <a:xfrm flipH="1">
            <a:off x="4290707" y="3237550"/>
            <a:ext cx="2421317"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2091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4" name="Seta: para a Esquerda 3">
            <a:extLst>
              <a:ext uri="{FF2B5EF4-FFF2-40B4-BE49-F238E27FC236}">
                <a16:creationId xmlns:a16="http://schemas.microsoft.com/office/drawing/2014/main" id="{82387F91-E991-6141-8A18-2ECC6093AF53}"/>
              </a:ext>
            </a:extLst>
          </p:cNvPr>
          <p:cNvSpPr/>
          <p:nvPr/>
        </p:nvSpPr>
        <p:spPr>
          <a:xfrm>
            <a:off x="11125900" y="1810730"/>
            <a:ext cx="507507" cy="380881"/>
          </a:xfrm>
          <a:prstGeom prst="leftArrow">
            <a:avLst/>
          </a:prstGeom>
          <a:noFill/>
          <a:ln w="57150">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tângulo 23">
            <a:extLst>
              <a:ext uri="{FF2B5EF4-FFF2-40B4-BE49-F238E27FC236}">
                <a16:creationId xmlns:a16="http://schemas.microsoft.com/office/drawing/2014/main" id="{8A5C6B7F-2EE1-744A-1056-B5361B10B90E}"/>
              </a:ext>
            </a:extLst>
          </p:cNvPr>
          <p:cNvSpPr/>
          <p:nvPr/>
        </p:nvSpPr>
        <p:spPr>
          <a:xfrm>
            <a:off x="2093252" y="1735517"/>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26" name="Retângulo 25">
            <a:extLst>
              <a:ext uri="{FF2B5EF4-FFF2-40B4-BE49-F238E27FC236}">
                <a16:creationId xmlns:a16="http://schemas.microsoft.com/office/drawing/2014/main" id="{64A9A0F1-27C3-8117-6820-84476887FE75}"/>
              </a:ext>
            </a:extLst>
          </p:cNvPr>
          <p:cNvSpPr/>
          <p:nvPr/>
        </p:nvSpPr>
        <p:spPr>
          <a:xfrm>
            <a:off x="3683927" y="1735517"/>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27" name="Retângulo 26">
            <a:extLst>
              <a:ext uri="{FF2B5EF4-FFF2-40B4-BE49-F238E27FC236}">
                <a16:creationId xmlns:a16="http://schemas.microsoft.com/office/drawing/2014/main" id="{904ADE0D-123A-E44D-CBEF-A1F614D60ED5}"/>
              </a:ext>
            </a:extLst>
          </p:cNvPr>
          <p:cNvSpPr/>
          <p:nvPr/>
        </p:nvSpPr>
        <p:spPr>
          <a:xfrm>
            <a:off x="5314553" y="1735517"/>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30" name="Retângulo 29">
            <a:extLst>
              <a:ext uri="{FF2B5EF4-FFF2-40B4-BE49-F238E27FC236}">
                <a16:creationId xmlns:a16="http://schemas.microsoft.com/office/drawing/2014/main" id="{5006CA35-F413-994D-8D95-067C14C13DFA}"/>
              </a:ext>
            </a:extLst>
          </p:cNvPr>
          <p:cNvSpPr/>
          <p:nvPr/>
        </p:nvSpPr>
        <p:spPr>
          <a:xfrm>
            <a:off x="7044754" y="1741422"/>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Histórico</a:t>
            </a:r>
          </a:p>
        </p:txBody>
      </p:sp>
      <p:sp>
        <p:nvSpPr>
          <p:cNvPr id="35" name="Retângulo 34">
            <a:extLst>
              <a:ext uri="{FF2B5EF4-FFF2-40B4-BE49-F238E27FC236}">
                <a16:creationId xmlns:a16="http://schemas.microsoft.com/office/drawing/2014/main" id="{036B9624-8FA3-AD2B-346C-C000B9F6DE20}"/>
              </a:ext>
            </a:extLst>
          </p:cNvPr>
          <p:cNvSpPr/>
          <p:nvPr/>
        </p:nvSpPr>
        <p:spPr>
          <a:xfrm>
            <a:off x="8366431" y="2458635"/>
            <a:ext cx="2508512"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Gráfico </a:t>
            </a:r>
            <a:r>
              <a:rPr lang="pt-PT" dirty="0">
                <a:solidFill>
                  <a:schemeClr val="tx1"/>
                </a:solidFill>
              </a:rPr>
              <a:t>de Gantt</a:t>
            </a:r>
          </a:p>
        </p:txBody>
      </p:sp>
      <p:graphicFrame>
        <p:nvGraphicFramePr>
          <p:cNvPr id="36" name="Tabela 44">
            <a:extLst>
              <a:ext uri="{FF2B5EF4-FFF2-40B4-BE49-F238E27FC236}">
                <a16:creationId xmlns:a16="http://schemas.microsoft.com/office/drawing/2014/main" id="{B9464CED-B865-1174-2292-D64CF254690E}"/>
              </a:ext>
            </a:extLst>
          </p:cNvPr>
          <p:cNvGraphicFramePr>
            <a:graphicFrameLocks noGrp="1"/>
          </p:cNvGraphicFramePr>
          <p:nvPr>
            <p:extLst>
              <p:ext uri="{D42A27DB-BD31-4B8C-83A1-F6EECF244321}">
                <p14:modId xmlns:p14="http://schemas.microsoft.com/office/powerpoint/2010/main" val="2251858634"/>
              </p:ext>
            </p:extLst>
          </p:nvPr>
        </p:nvGraphicFramePr>
        <p:xfrm>
          <a:off x="7315552" y="2854875"/>
          <a:ext cx="4317855" cy="3291840"/>
        </p:xfrm>
        <a:graphic>
          <a:graphicData uri="http://schemas.openxmlformats.org/drawingml/2006/table">
            <a:tbl>
              <a:tblPr firstRow="1" bandRow="1">
                <a:tableStyleId>{7E9639D4-E3E2-4D34-9284-5A2195B3D0D7}</a:tableStyleId>
              </a:tblPr>
              <a:tblGrid>
                <a:gridCol w="1018501">
                  <a:extLst>
                    <a:ext uri="{9D8B030D-6E8A-4147-A177-3AD203B41FA5}">
                      <a16:colId xmlns:a16="http://schemas.microsoft.com/office/drawing/2014/main" val="1178364695"/>
                    </a:ext>
                  </a:extLst>
                </a:gridCol>
                <a:gridCol w="573641">
                  <a:extLst>
                    <a:ext uri="{9D8B030D-6E8A-4147-A177-3AD203B41FA5}">
                      <a16:colId xmlns:a16="http://schemas.microsoft.com/office/drawing/2014/main" val="1449546998"/>
                    </a:ext>
                  </a:extLst>
                </a:gridCol>
                <a:gridCol w="998571">
                  <a:extLst>
                    <a:ext uri="{9D8B030D-6E8A-4147-A177-3AD203B41FA5}">
                      <a16:colId xmlns:a16="http://schemas.microsoft.com/office/drawing/2014/main" val="213256774"/>
                    </a:ext>
                  </a:extLst>
                </a:gridCol>
                <a:gridCol w="863571">
                  <a:extLst>
                    <a:ext uri="{9D8B030D-6E8A-4147-A177-3AD203B41FA5}">
                      <a16:colId xmlns:a16="http://schemas.microsoft.com/office/drawing/2014/main" val="2730059447"/>
                    </a:ext>
                  </a:extLst>
                </a:gridCol>
                <a:gridCol w="863571">
                  <a:extLst>
                    <a:ext uri="{9D8B030D-6E8A-4147-A177-3AD203B41FA5}">
                      <a16:colId xmlns:a16="http://schemas.microsoft.com/office/drawing/2014/main" val="3608374929"/>
                    </a:ext>
                  </a:extLst>
                </a:gridCol>
              </a:tblGrid>
              <a:tr h="340370">
                <a:tc>
                  <a:txBody>
                    <a:bodyPr/>
                    <a:lstStyle/>
                    <a:p>
                      <a:r>
                        <a:rPr lang="pt-PT" dirty="0"/>
                        <a:t>Tarefas</a:t>
                      </a:r>
                    </a:p>
                  </a:txBody>
                  <a:tcPr>
                    <a:solidFill>
                      <a:srgbClr val="C00000"/>
                    </a:solidFill>
                  </a:tcPr>
                </a:tc>
                <a:tc>
                  <a:txBody>
                    <a:bodyPr/>
                    <a:lstStyle/>
                    <a:p>
                      <a:r>
                        <a:rPr lang="pt-PT" dirty="0"/>
                        <a:t>1</a:t>
                      </a:r>
                    </a:p>
                  </a:txBody>
                  <a:tcPr>
                    <a:solidFill>
                      <a:srgbClr val="C00000"/>
                    </a:solidFill>
                  </a:tcPr>
                </a:tc>
                <a:tc>
                  <a:txBody>
                    <a:bodyPr/>
                    <a:lstStyle/>
                    <a:p>
                      <a:r>
                        <a:rPr lang="pt-PT" dirty="0"/>
                        <a:t>2</a:t>
                      </a:r>
                    </a:p>
                  </a:txBody>
                  <a:tcPr>
                    <a:solidFill>
                      <a:srgbClr val="C00000"/>
                    </a:solidFill>
                  </a:tcPr>
                </a:tc>
                <a:tc>
                  <a:txBody>
                    <a:bodyPr/>
                    <a:lstStyle/>
                    <a:p>
                      <a:r>
                        <a:rPr lang="pt-PT" dirty="0"/>
                        <a:t>3</a:t>
                      </a:r>
                    </a:p>
                  </a:txBody>
                  <a:tcPr>
                    <a:solidFill>
                      <a:srgbClr val="C00000"/>
                    </a:solidFill>
                  </a:tcPr>
                </a:tc>
                <a:tc>
                  <a:txBody>
                    <a:bodyPr/>
                    <a:lstStyle/>
                    <a:p>
                      <a:r>
                        <a:rPr lang="pt-PT" dirty="0"/>
                        <a:t>4</a:t>
                      </a:r>
                    </a:p>
                  </a:txBody>
                  <a:tcPr>
                    <a:solidFill>
                      <a:srgbClr val="C00000"/>
                    </a:solidFill>
                  </a:tcPr>
                </a:tc>
                <a:extLst>
                  <a:ext uri="{0D108BD9-81ED-4DB2-BD59-A6C34878D82A}">
                    <a16:rowId xmlns:a16="http://schemas.microsoft.com/office/drawing/2014/main" val="3072295011"/>
                  </a:ext>
                </a:extLst>
              </a:tr>
              <a:tr h="340370">
                <a:tc>
                  <a:txBody>
                    <a:bodyPr/>
                    <a:lstStyle/>
                    <a:p>
                      <a:r>
                        <a:rPr lang="pt-PT" dirty="0"/>
                        <a:t>Tarefa 1</a:t>
                      </a:r>
                    </a:p>
                  </a:txBody>
                  <a:tcPr/>
                </a:tc>
                <a:tc>
                  <a:txBody>
                    <a:bodyPr/>
                    <a:lstStyle/>
                    <a:p>
                      <a:endParaRPr lang="pt-PT" dirty="0"/>
                    </a:p>
                  </a:txBody>
                  <a:tcPr>
                    <a:solidFill>
                      <a:schemeClr val="bg1">
                        <a:lumMod val="65000"/>
                      </a:schemeClr>
                    </a:solidFill>
                  </a:tcPr>
                </a:tc>
                <a:tc>
                  <a:txBody>
                    <a:bodyPr/>
                    <a:lstStyle/>
                    <a:p>
                      <a:endParaRPr lang="pt-PT" dirty="0"/>
                    </a:p>
                  </a:txBody>
                  <a:tcPr/>
                </a:tc>
                <a:tc>
                  <a:txBody>
                    <a:bodyPr/>
                    <a:lstStyle/>
                    <a:p>
                      <a:endParaRPr lang="pt-PT"/>
                    </a:p>
                  </a:txBody>
                  <a:tcPr/>
                </a:tc>
                <a:tc>
                  <a:txBody>
                    <a:bodyPr/>
                    <a:lstStyle/>
                    <a:p>
                      <a:endParaRPr lang="pt-PT"/>
                    </a:p>
                  </a:txBody>
                  <a:tcPr/>
                </a:tc>
                <a:extLst>
                  <a:ext uri="{0D108BD9-81ED-4DB2-BD59-A6C34878D82A}">
                    <a16:rowId xmlns:a16="http://schemas.microsoft.com/office/drawing/2014/main" val="175547369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2</a:t>
                      </a:r>
                    </a:p>
                    <a:p>
                      <a:endParaRPr lang="pt-PT" dirty="0"/>
                    </a:p>
                  </a:txBody>
                  <a:tcPr/>
                </a:tc>
                <a:tc>
                  <a:txBody>
                    <a:bodyPr/>
                    <a:lstStyle/>
                    <a:p>
                      <a:endParaRPr lang="pt-PT" dirty="0"/>
                    </a:p>
                  </a:txBody>
                  <a:tcPr/>
                </a:tc>
                <a:tc>
                  <a:txBody>
                    <a:bodyPr/>
                    <a:lstStyle/>
                    <a:p>
                      <a:endParaRPr lang="pt-PT" dirty="0"/>
                    </a:p>
                  </a:txBody>
                  <a:tcPr>
                    <a:solidFill>
                      <a:srgbClr val="FFC000"/>
                    </a:solidFill>
                  </a:tcPr>
                </a:tc>
                <a:tc>
                  <a:txBody>
                    <a:bodyPr/>
                    <a:lstStyle/>
                    <a:p>
                      <a:endParaRPr lang="pt-PT" dirty="0"/>
                    </a:p>
                  </a:txBody>
                  <a:tcPr>
                    <a:solidFill>
                      <a:srgbClr val="FFC000"/>
                    </a:solidFill>
                  </a:tcPr>
                </a:tc>
                <a:tc>
                  <a:txBody>
                    <a:bodyPr/>
                    <a:lstStyle/>
                    <a:p>
                      <a:endParaRPr lang="pt-PT" dirty="0"/>
                    </a:p>
                  </a:txBody>
                  <a:tcPr/>
                </a:tc>
                <a:extLst>
                  <a:ext uri="{0D108BD9-81ED-4DB2-BD59-A6C34878D82A}">
                    <a16:rowId xmlns:a16="http://schemas.microsoft.com/office/drawing/2014/main" val="311085491"/>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3</a:t>
                      </a:r>
                    </a:p>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solidFill>
                      <a:schemeClr val="bg1">
                        <a:lumMod val="75000"/>
                      </a:schemeClr>
                    </a:solidFill>
                  </a:tcPr>
                </a:tc>
                <a:extLst>
                  <a:ext uri="{0D108BD9-81ED-4DB2-BD59-A6C34878D82A}">
                    <a16:rowId xmlns:a16="http://schemas.microsoft.com/office/drawing/2014/main" val="3962354920"/>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4</a:t>
                      </a:r>
                    </a:p>
                    <a:p>
                      <a:endParaRPr lang="pt-PT" dirty="0"/>
                    </a:p>
                  </a:txBody>
                  <a:tcPr/>
                </a:tc>
                <a:tc>
                  <a:txBody>
                    <a:bodyPr/>
                    <a:lstStyle/>
                    <a:p>
                      <a:endParaRPr lang="pt-PT" dirty="0"/>
                    </a:p>
                  </a:txBody>
                  <a:tcPr>
                    <a:solidFill>
                      <a:schemeClr val="bg1">
                        <a:lumMod val="75000"/>
                      </a:schemeClr>
                    </a:solidFill>
                  </a:tcPr>
                </a:tc>
                <a:tc>
                  <a:txBody>
                    <a:bodyPr/>
                    <a:lstStyle/>
                    <a:p>
                      <a:endParaRPr lang="pt-PT" dirty="0"/>
                    </a:p>
                  </a:txBody>
                  <a:tcPr>
                    <a:solidFill>
                      <a:schemeClr val="bg1">
                        <a:lumMod val="75000"/>
                      </a:schemeClr>
                    </a:solidFill>
                  </a:tcPr>
                </a:tc>
                <a:tc>
                  <a:txBody>
                    <a:bodyPr/>
                    <a:lstStyle/>
                    <a:p>
                      <a:endParaRPr lang="pt-PT" dirty="0"/>
                    </a:p>
                  </a:txBody>
                  <a:tcPr>
                    <a:solidFill>
                      <a:schemeClr val="bg1">
                        <a:lumMod val="75000"/>
                      </a:schemeClr>
                    </a:solidFill>
                  </a:tcPr>
                </a:tc>
                <a:tc>
                  <a:txBody>
                    <a:bodyPr/>
                    <a:lstStyle/>
                    <a:p>
                      <a:endParaRPr lang="pt-PT"/>
                    </a:p>
                  </a:txBody>
                  <a:tcPr/>
                </a:tc>
                <a:extLst>
                  <a:ext uri="{0D108BD9-81ED-4DB2-BD59-A6C34878D82A}">
                    <a16:rowId xmlns:a16="http://schemas.microsoft.com/office/drawing/2014/main" val="1697336662"/>
                  </a:ext>
                </a:extLst>
              </a:tr>
              <a:tr h="5956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Tarefa 5</a:t>
                      </a:r>
                    </a:p>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tc>
                  <a:txBody>
                    <a:bodyPr/>
                    <a:lstStyle/>
                    <a:p>
                      <a:endParaRPr lang="pt-PT" dirty="0"/>
                    </a:p>
                  </a:txBody>
                  <a:tcPr/>
                </a:tc>
                <a:extLst>
                  <a:ext uri="{0D108BD9-81ED-4DB2-BD59-A6C34878D82A}">
                    <a16:rowId xmlns:a16="http://schemas.microsoft.com/office/drawing/2014/main" val="2353539624"/>
                  </a:ext>
                </a:extLst>
              </a:tr>
            </a:tbl>
          </a:graphicData>
        </a:graphic>
      </p:graphicFrame>
      <p:sp>
        <p:nvSpPr>
          <p:cNvPr id="37" name="Retângulo 36">
            <a:extLst>
              <a:ext uri="{FF2B5EF4-FFF2-40B4-BE49-F238E27FC236}">
                <a16:creationId xmlns:a16="http://schemas.microsoft.com/office/drawing/2014/main" id="{B5A9CAB0-A9C3-7D5C-E7F6-48D1F3287A9E}"/>
              </a:ext>
            </a:extLst>
          </p:cNvPr>
          <p:cNvSpPr/>
          <p:nvPr/>
        </p:nvSpPr>
        <p:spPr>
          <a:xfrm>
            <a:off x="3239768" y="2854875"/>
            <a:ext cx="2508512" cy="548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Lista de tarefas</a:t>
            </a:r>
            <a:endParaRPr lang="pt-PT" dirty="0">
              <a:solidFill>
                <a:schemeClr val="tx1"/>
              </a:solidFill>
            </a:endParaRPr>
          </a:p>
        </p:txBody>
      </p:sp>
      <p:sp>
        <p:nvSpPr>
          <p:cNvPr id="38" name="Retângulo 37">
            <a:extLst>
              <a:ext uri="{FF2B5EF4-FFF2-40B4-BE49-F238E27FC236}">
                <a16:creationId xmlns:a16="http://schemas.microsoft.com/office/drawing/2014/main" id="{9FA1466C-5078-36E4-E0D6-AE1D368E94AB}"/>
              </a:ext>
            </a:extLst>
          </p:cNvPr>
          <p:cNvSpPr/>
          <p:nvPr/>
        </p:nvSpPr>
        <p:spPr>
          <a:xfrm>
            <a:off x="2203999" y="3429000"/>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ln w="0"/>
                <a:solidFill>
                  <a:schemeClr val="tx1"/>
                </a:solidFill>
                <a:effectLst>
                  <a:outerShdw blurRad="38100" dist="19050" dir="2700000" algn="tl" rotWithShape="0">
                    <a:schemeClr val="dk1">
                      <a:alpha val="40000"/>
                    </a:schemeClr>
                  </a:outerShdw>
                </a:effectLst>
              </a:rPr>
              <a:t>Tarefa nº1|Estado|Responsável</a:t>
            </a:r>
            <a:endParaRPr lang="pt-PT" dirty="0"/>
          </a:p>
        </p:txBody>
      </p:sp>
      <p:sp>
        <p:nvSpPr>
          <p:cNvPr id="28" name="Retângulo 27">
            <a:extLst>
              <a:ext uri="{FF2B5EF4-FFF2-40B4-BE49-F238E27FC236}">
                <a16:creationId xmlns:a16="http://schemas.microsoft.com/office/drawing/2014/main" id="{9FA1466C-5078-36E4-E0D6-AE1D368E94AB}"/>
              </a:ext>
            </a:extLst>
          </p:cNvPr>
          <p:cNvSpPr/>
          <p:nvPr/>
        </p:nvSpPr>
        <p:spPr>
          <a:xfrm>
            <a:off x="2203999" y="4031238"/>
            <a:ext cx="4457268" cy="1434844"/>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Descrição</a:t>
            </a:r>
            <a:endParaRPr lang="pt-PT" dirty="0">
              <a:solidFill>
                <a:schemeClr val="tx1"/>
              </a:solidFill>
            </a:endParaRPr>
          </a:p>
        </p:txBody>
      </p:sp>
      <p:pic>
        <p:nvPicPr>
          <p:cNvPr id="6" name="Imagem 5"/>
          <p:cNvPicPr>
            <a:picLocks noChangeAspect="1"/>
          </p:cNvPicPr>
          <p:nvPr/>
        </p:nvPicPr>
        <p:blipFill>
          <a:blip r:embed="rId7"/>
          <a:stretch>
            <a:fillRect/>
          </a:stretch>
        </p:blipFill>
        <p:spPr>
          <a:xfrm>
            <a:off x="6218706" y="3546919"/>
            <a:ext cx="295275" cy="276225"/>
          </a:xfrm>
          <a:prstGeom prst="rect">
            <a:avLst/>
          </a:prstGeom>
        </p:spPr>
      </p:pic>
      <p:sp>
        <p:nvSpPr>
          <p:cNvPr id="29" name="Retângulo 28">
            <a:extLst>
              <a:ext uri="{FF2B5EF4-FFF2-40B4-BE49-F238E27FC236}">
                <a16:creationId xmlns:a16="http://schemas.microsoft.com/office/drawing/2014/main" id="{9FA1466C-5078-36E4-E0D6-AE1D368E94AB}"/>
              </a:ext>
            </a:extLst>
          </p:cNvPr>
          <p:cNvSpPr/>
          <p:nvPr/>
        </p:nvSpPr>
        <p:spPr>
          <a:xfrm>
            <a:off x="2203999" y="5497854"/>
            <a:ext cx="4457268" cy="55431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ln w="0"/>
                <a:solidFill>
                  <a:schemeClr val="tx1"/>
                </a:solidFill>
              </a:rPr>
              <a:t>Tarefa nº2|Estado|Responsável</a:t>
            </a:r>
            <a:endParaRPr lang="pt-PT" dirty="0"/>
          </a:p>
        </p:txBody>
      </p:sp>
    </p:spTree>
    <p:extLst>
      <p:ext uri="{BB962C8B-B14F-4D97-AF65-F5344CB8AC3E}">
        <p14:creationId xmlns:p14="http://schemas.microsoft.com/office/powerpoint/2010/main" val="237604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74B2E734-D670-EB29-2360-1D67E530BF99}"/>
              </a:ext>
            </a:extLst>
          </p:cNvPr>
          <p:cNvSpPr/>
          <p:nvPr/>
        </p:nvSpPr>
        <p:spPr>
          <a:xfrm>
            <a:off x="2373862" y="1689476"/>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6" name="Retângulo 5">
            <a:extLst>
              <a:ext uri="{FF2B5EF4-FFF2-40B4-BE49-F238E27FC236}">
                <a16:creationId xmlns:a16="http://schemas.microsoft.com/office/drawing/2014/main" id="{8BD0D0E3-6FFE-6A69-0AF2-37677E3CA96B}"/>
              </a:ext>
            </a:extLst>
          </p:cNvPr>
          <p:cNvSpPr/>
          <p:nvPr/>
        </p:nvSpPr>
        <p:spPr>
          <a:xfrm>
            <a:off x="3964537" y="1689476"/>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7" name="Retângulo 6">
            <a:extLst>
              <a:ext uri="{FF2B5EF4-FFF2-40B4-BE49-F238E27FC236}">
                <a16:creationId xmlns:a16="http://schemas.microsoft.com/office/drawing/2014/main" id="{C6ACF2AD-8FF9-D060-45A3-D4982B68A648}"/>
              </a:ext>
            </a:extLst>
          </p:cNvPr>
          <p:cNvSpPr/>
          <p:nvPr/>
        </p:nvSpPr>
        <p:spPr>
          <a:xfrm>
            <a:off x="5595163" y="1689476"/>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9" name="Retângulo 8">
            <a:extLst>
              <a:ext uri="{FF2B5EF4-FFF2-40B4-BE49-F238E27FC236}">
                <a16:creationId xmlns:a16="http://schemas.microsoft.com/office/drawing/2014/main" id="{1A1CDB59-300E-DBB1-E948-34AE22A0DC21}"/>
              </a:ext>
            </a:extLst>
          </p:cNvPr>
          <p:cNvSpPr/>
          <p:nvPr/>
        </p:nvSpPr>
        <p:spPr>
          <a:xfrm>
            <a:off x="7235120" y="169668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t>Histórico</a:t>
            </a:r>
            <a:endParaRPr lang="pt-PT" dirty="0"/>
          </a:p>
        </p:txBody>
      </p:sp>
      <p:sp>
        <p:nvSpPr>
          <p:cNvPr id="10" name="Retângulo 9">
            <a:extLst>
              <a:ext uri="{FF2B5EF4-FFF2-40B4-BE49-F238E27FC236}">
                <a16:creationId xmlns:a16="http://schemas.microsoft.com/office/drawing/2014/main" id="{AE351B44-D627-22C8-2969-83D043463D82}"/>
              </a:ext>
            </a:extLst>
          </p:cNvPr>
          <p:cNvSpPr/>
          <p:nvPr/>
        </p:nvSpPr>
        <p:spPr>
          <a:xfrm>
            <a:off x="3395800" y="2585337"/>
            <a:ext cx="1317443" cy="54008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Nome do Projeto</a:t>
            </a:r>
          </a:p>
        </p:txBody>
      </p:sp>
      <p:sp>
        <p:nvSpPr>
          <p:cNvPr id="15" name="Retângulo 14">
            <a:extLst>
              <a:ext uri="{FF2B5EF4-FFF2-40B4-BE49-F238E27FC236}">
                <a16:creationId xmlns:a16="http://schemas.microsoft.com/office/drawing/2014/main" id="{539C8C9F-7900-F98A-0C75-9ABAA30457E1}"/>
              </a:ext>
            </a:extLst>
          </p:cNvPr>
          <p:cNvSpPr/>
          <p:nvPr/>
        </p:nvSpPr>
        <p:spPr>
          <a:xfrm>
            <a:off x="5140976" y="2374670"/>
            <a:ext cx="2650086" cy="3354801"/>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490DAA3E-A170-F869-FC6F-C88D9713CFCF}"/>
              </a:ext>
            </a:extLst>
          </p:cNvPr>
          <p:cNvSpPr/>
          <p:nvPr/>
        </p:nvSpPr>
        <p:spPr>
          <a:xfrm>
            <a:off x="6563723" y="4738668"/>
            <a:ext cx="1129004" cy="421568"/>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19" name="Retângulo 18">
            <a:extLst>
              <a:ext uri="{FF2B5EF4-FFF2-40B4-BE49-F238E27FC236}">
                <a16:creationId xmlns:a16="http://schemas.microsoft.com/office/drawing/2014/main" id="{E9A84F21-BBA2-ED19-B1AD-118F277E749F}"/>
              </a:ext>
            </a:extLst>
          </p:cNvPr>
          <p:cNvSpPr/>
          <p:nvPr/>
        </p:nvSpPr>
        <p:spPr>
          <a:xfrm>
            <a:off x="5220926" y="5104926"/>
            <a:ext cx="1244461" cy="421568"/>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22" name="Retângulo 21">
            <a:extLst>
              <a:ext uri="{FF2B5EF4-FFF2-40B4-BE49-F238E27FC236}">
                <a16:creationId xmlns:a16="http://schemas.microsoft.com/office/drawing/2014/main" id="{5C354C10-4806-CC75-68CE-DFB997E88833}"/>
              </a:ext>
            </a:extLst>
          </p:cNvPr>
          <p:cNvSpPr/>
          <p:nvPr/>
        </p:nvSpPr>
        <p:spPr>
          <a:xfrm>
            <a:off x="5140977" y="5785574"/>
            <a:ext cx="2650086" cy="426926"/>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mensagem </a:t>
            </a:r>
          </a:p>
        </p:txBody>
      </p:sp>
      <p:sp>
        <p:nvSpPr>
          <p:cNvPr id="23" name="Seta: para a Direita 22">
            <a:extLst>
              <a:ext uri="{FF2B5EF4-FFF2-40B4-BE49-F238E27FC236}">
                <a16:creationId xmlns:a16="http://schemas.microsoft.com/office/drawing/2014/main" id="{6F775B41-0753-467C-F66A-DAEDF227EB44}"/>
              </a:ext>
            </a:extLst>
          </p:cNvPr>
          <p:cNvSpPr/>
          <p:nvPr/>
        </p:nvSpPr>
        <p:spPr>
          <a:xfrm>
            <a:off x="7404205" y="5895819"/>
            <a:ext cx="288522" cy="2064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22889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44918E9-4AD7-9A4D-4DA3-BC2C022950FD}"/>
              </a:ext>
            </a:extLst>
          </p:cNvPr>
          <p:cNvSpPr>
            <a:spLocks noGrp="1"/>
          </p:cNvSpPr>
          <p:nvPr>
            <p:ph idx="1"/>
          </p:nvPr>
        </p:nvSpPr>
        <p:spPr>
          <a:xfrm>
            <a:off x="6827" y="1464141"/>
            <a:ext cx="12192000" cy="526957"/>
          </a:xfrm>
          <a:solidFill>
            <a:srgbClr val="A50D13"/>
          </a:solidFill>
        </p:spPr>
        <p:txBody>
          <a:bodyPr/>
          <a:lstStyle/>
          <a:p>
            <a:pPr marL="0" indent="0">
              <a:buNone/>
            </a:pPr>
            <a:r>
              <a:rPr lang="pt-PT" dirty="0">
                <a:solidFill>
                  <a:schemeClr val="bg1"/>
                </a:solidFill>
              </a:rPr>
              <a:t>Registo</a:t>
            </a:r>
          </a:p>
        </p:txBody>
      </p:sp>
      <p:sp>
        <p:nvSpPr>
          <p:cNvPr id="5" name="Retângulo 4">
            <a:extLst>
              <a:ext uri="{FF2B5EF4-FFF2-40B4-BE49-F238E27FC236}">
                <a16:creationId xmlns:a16="http://schemas.microsoft.com/office/drawing/2014/main" id="{CEDF1BBF-E079-A3D9-89EE-695C8E329825}"/>
              </a:ext>
            </a:extLst>
          </p:cNvPr>
          <p:cNvSpPr/>
          <p:nvPr/>
        </p:nvSpPr>
        <p:spPr>
          <a:xfrm>
            <a:off x="2588652" y="2194985"/>
            <a:ext cx="1174909" cy="338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Email*</a:t>
            </a:r>
          </a:p>
        </p:txBody>
      </p:sp>
      <p:sp>
        <p:nvSpPr>
          <p:cNvPr id="6" name="Retângulo 5">
            <a:extLst>
              <a:ext uri="{FF2B5EF4-FFF2-40B4-BE49-F238E27FC236}">
                <a16:creationId xmlns:a16="http://schemas.microsoft.com/office/drawing/2014/main" id="{6BE91951-4C56-0F89-944B-4A55AB0B276E}"/>
              </a:ext>
            </a:extLst>
          </p:cNvPr>
          <p:cNvSpPr/>
          <p:nvPr/>
        </p:nvSpPr>
        <p:spPr>
          <a:xfrm>
            <a:off x="1842828" y="2896858"/>
            <a:ext cx="305391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Password*</a:t>
            </a:r>
          </a:p>
        </p:txBody>
      </p:sp>
      <p:sp>
        <p:nvSpPr>
          <p:cNvPr id="7" name="Retângulo 6">
            <a:extLst>
              <a:ext uri="{FF2B5EF4-FFF2-40B4-BE49-F238E27FC236}">
                <a16:creationId xmlns:a16="http://schemas.microsoft.com/office/drawing/2014/main" id="{AE00BB98-38ED-ADA8-6F3E-68C217CF55C1}"/>
              </a:ext>
            </a:extLst>
          </p:cNvPr>
          <p:cNvSpPr/>
          <p:nvPr/>
        </p:nvSpPr>
        <p:spPr>
          <a:xfrm>
            <a:off x="5417521" y="2882188"/>
            <a:ext cx="2938508" cy="301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Confirmar Password*</a:t>
            </a:r>
          </a:p>
        </p:txBody>
      </p:sp>
      <p:sp>
        <p:nvSpPr>
          <p:cNvPr id="15" name="Retângulo 14">
            <a:extLst>
              <a:ext uri="{FF2B5EF4-FFF2-40B4-BE49-F238E27FC236}">
                <a16:creationId xmlns:a16="http://schemas.microsoft.com/office/drawing/2014/main" id="{974C3C5E-B669-EF73-622E-2EBBD3E8ED5E}"/>
              </a:ext>
            </a:extLst>
          </p:cNvPr>
          <p:cNvSpPr/>
          <p:nvPr/>
        </p:nvSpPr>
        <p:spPr>
          <a:xfrm>
            <a:off x="2086555" y="3479283"/>
            <a:ext cx="3053917"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Primeiro Nome*</a:t>
            </a:r>
          </a:p>
        </p:txBody>
      </p:sp>
      <p:sp>
        <p:nvSpPr>
          <p:cNvPr id="16" name="Retângulo 15">
            <a:extLst>
              <a:ext uri="{FF2B5EF4-FFF2-40B4-BE49-F238E27FC236}">
                <a16:creationId xmlns:a16="http://schemas.microsoft.com/office/drawing/2014/main" id="{3ECB3C8D-8D01-6FF8-9F2A-27943610C9DD}"/>
              </a:ext>
            </a:extLst>
          </p:cNvPr>
          <p:cNvSpPr/>
          <p:nvPr/>
        </p:nvSpPr>
        <p:spPr>
          <a:xfrm>
            <a:off x="2429925" y="4470083"/>
            <a:ext cx="1198132" cy="392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Local*</a:t>
            </a:r>
          </a:p>
        </p:txBody>
      </p:sp>
      <p:sp>
        <p:nvSpPr>
          <p:cNvPr id="17" name="Retângulo 16">
            <a:extLst>
              <a:ext uri="{FF2B5EF4-FFF2-40B4-BE49-F238E27FC236}">
                <a16:creationId xmlns:a16="http://schemas.microsoft.com/office/drawing/2014/main" id="{AA92D73A-09F3-96BC-EBDE-824B07A95F06}"/>
              </a:ext>
            </a:extLst>
          </p:cNvPr>
          <p:cNvSpPr/>
          <p:nvPr/>
        </p:nvSpPr>
        <p:spPr>
          <a:xfrm>
            <a:off x="5243080" y="3477126"/>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Último Nome*</a:t>
            </a:r>
          </a:p>
        </p:txBody>
      </p:sp>
      <p:sp>
        <p:nvSpPr>
          <p:cNvPr id="18" name="Retângulo 17">
            <a:extLst>
              <a:ext uri="{FF2B5EF4-FFF2-40B4-BE49-F238E27FC236}">
                <a16:creationId xmlns:a16="http://schemas.microsoft.com/office/drawing/2014/main" id="{84DB90B0-0A63-C9E8-AF42-6835EFA850F1}"/>
              </a:ext>
            </a:extLst>
          </p:cNvPr>
          <p:cNvSpPr/>
          <p:nvPr/>
        </p:nvSpPr>
        <p:spPr>
          <a:xfrm>
            <a:off x="2721168" y="5182548"/>
            <a:ext cx="5911987" cy="7279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Registar</a:t>
            </a:r>
          </a:p>
        </p:txBody>
      </p:sp>
      <p:cxnSp>
        <p:nvCxnSpPr>
          <p:cNvPr id="11" name="Conector reto 10">
            <a:extLst>
              <a:ext uri="{FF2B5EF4-FFF2-40B4-BE49-F238E27FC236}">
                <a16:creationId xmlns:a16="http://schemas.microsoft.com/office/drawing/2014/main" id="{89499DAC-D4FA-24F8-7300-4A9E8F507F4A}"/>
              </a:ext>
            </a:extLst>
          </p:cNvPr>
          <p:cNvCxnSpPr/>
          <p:nvPr/>
        </p:nvCxnSpPr>
        <p:spPr>
          <a:xfrm>
            <a:off x="2721168" y="4809952"/>
            <a:ext cx="586215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Conector reto 11">
            <a:extLst>
              <a:ext uri="{FF2B5EF4-FFF2-40B4-BE49-F238E27FC236}">
                <a16:creationId xmlns:a16="http://schemas.microsoft.com/office/drawing/2014/main" id="{1584556A-2BF3-58E8-8DC5-0D08DE9D6E78}"/>
              </a:ext>
            </a:extLst>
          </p:cNvPr>
          <p:cNvCxnSpPr>
            <a:cxnSpLocks/>
          </p:cNvCxnSpPr>
          <p:nvPr/>
        </p:nvCxnSpPr>
        <p:spPr>
          <a:xfrm flipV="1">
            <a:off x="2860645" y="2533424"/>
            <a:ext cx="5759158" cy="11542"/>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Conector reto 13">
            <a:extLst>
              <a:ext uri="{FF2B5EF4-FFF2-40B4-BE49-F238E27FC236}">
                <a16:creationId xmlns:a16="http://schemas.microsoft.com/office/drawing/2014/main" id="{D2BC16DF-8063-AAA8-4CB5-865268BA46FE}"/>
              </a:ext>
            </a:extLst>
          </p:cNvPr>
          <p:cNvCxnSpPr>
            <a:cxnSpLocks/>
          </p:cNvCxnSpPr>
          <p:nvPr/>
        </p:nvCxnSpPr>
        <p:spPr>
          <a:xfrm>
            <a:off x="2860644" y="3154689"/>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Conector reto 20">
            <a:extLst>
              <a:ext uri="{FF2B5EF4-FFF2-40B4-BE49-F238E27FC236}">
                <a16:creationId xmlns:a16="http://schemas.microsoft.com/office/drawing/2014/main" id="{DB5EE6EC-C70B-9D23-D5A8-C66A60C42168}"/>
              </a:ext>
            </a:extLst>
          </p:cNvPr>
          <p:cNvCxnSpPr>
            <a:cxnSpLocks/>
          </p:cNvCxnSpPr>
          <p:nvPr/>
        </p:nvCxnSpPr>
        <p:spPr>
          <a:xfrm>
            <a:off x="5831232" y="3155776"/>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2" name="Conector reto 21">
            <a:extLst>
              <a:ext uri="{FF2B5EF4-FFF2-40B4-BE49-F238E27FC236}">
                <a16:creationId xmlns:a16="http://schemas.microsoft.com/office/drawing/2014/main" id="{81F50AE6-502B-5398-AF5D-67DD69E260B8}"/>
              </a:ext>
            </a:extLst>
          </p:cNvPr>
          <p:cNvCxnSpPr>
            <a:cxnSpLocks/>
          </p:cNvCxnSpPr>
          <p:nvPr/>
        </p:nvCxnSpPr>
        <p:spPr>
          <a:xfrm>
            <a:off x="2860645" y="3746978"/>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3" name="Conector reto 22">
            <a:extLst>
              <a:ext uri="{FF2B5EF4-FFF2-40B4-BE49-F238E27FC236}">
                <a16:creationId xmlns:a16="http://schemas.microsoft.com/office/drawing/2014/main" id="{4F3BE9EE-09D3-3252-E8AD-AAC9F0B7E492}"/>
              </a:ext>
            </a:extLst>
          </p:cNvPr>
          <p:cNvCxnSpPr>
            <a:cxnSpLocks/>
          </p:cNvCxnSpPr>
          <p:nvPr/>
        </p:nvCxnSpPr>
        <p:spPr>
          <a:xfrm>
            <a:off x="5960899" y="3746978"/>
            <a:ext cx="2672256" cy="0"/>
          </a:xfrm>
          <a:prstGeom prst="line">
            <a:avLst/>
          </a:prstGeom>
        </p:spPr>
        <p:style>
          <a:lnRef idx="1">
            <a:schemeClr val="accent3"/>
          </a:lnRef>
          <a:fillRef idx="0">
            <a:schemeClr val="accent3"/>
          </a:fillRef>
          <a:effectRef idx="0">
            <a:schemeClr val="accent3"/>
          </a:effectRef>
          <a:fontRef idx="minor">
            <a:schemeClr val="tx1"/>
          </a:fontRef>
        </p:style>
      </p:cxnSp>
      <p:sp>
        <p:nvSpPr>
          <p:cNvPr id="27" name="Retângulo 26">
            <a:extLst>
              <a:ext uri="{FF2B5EF4-FFF2-40B4-BE49-F238E27FC236}">
                <a16:creationId xmlns:a16="http://schemas.microsoft.com/office/drawing/2014/main" id="{4071264F-573D-A5F9-A850-F831A0A531AC}"/>
              </a:ext>
            </a:extLst>
          </p:cNvPr>
          <p:cNvSpPr/>
          <p:nvPr/>
        </p:nvSpPr>
        <p:spPr>
          <a:xfrm>
            <a:off x="4664524" y="4068581"/>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Foto</a:t>
            </a:r>
          </a:p>
        </p:txBody>
      </p:sp>
      <p:cxnSp>
        <p:nvCxnSpPr>
          <p:cNvPr id="28" name="Conector reto 27">
            <a:extLst>
              <a:ext uri="{FF2B5EF4-FFF2-40B4-BE49-F238E27FC236}">
                <a16:creationId xmlns:a16="http://schemas.microsoft.com/office/drawing/2014/main" id="{EEA96DC7-A039-1717-1D29-B26B30A3287B}"/>
              </a:ext>
            </a:extLst>
          </p:cNvPr>
          <p:cNvCxnSpPr>
            <a:cxnSpLocks/>
          </p:cNvCxnSpPr>
          <p:nvPr/>
        </p:nvCxnSpPr>
        <p:spPr>
          <a:xfrm>
            <a:off x="2776386" y="4306839"/>
            <a:ext cx="280192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3AA3A177-0658-691E-B2A4-91D4B78784C3}"/>
              </a:ext>
            </a:extLst>
          </p:cNvPr>
          <p:cNvCxnSpPr>
            <a:cxnSpLocks/>
          </p:cNvCxnSpPr>
          <p:nvPr/>
        </p:nvCxnSpPr>
        <p:spPr>
          <a:xfrm>
            <a:off x="5862868" y="4306490"/>
            <a:ext cx="2770287"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DB466D25-1EA8-3F06-F30A-D4CC385CB4D1}"/>
              </a:ext>
            </a:extLst>
          </p:cNvPr>
          <p:cNvSpPr/>
          <p:nvPr/>
        </p:nvSpPr>
        <p:spPr>
          <a:xfrm>
            <a:off x="1684776" y="4055702"/>
            <a:ext cx="2925191" cy="257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Alcunha</a:t>
            </a:r>
          </a:p>
        </p:txBody>
      </p:sp>
      <p:sp>
        <p:nvSpPr>
          <p:cNvPr id="34" name="Retângulo 33">
            <a:extLst>
              <a:ext uri="{FF2B5EF4-FFF2-40B4-BE49-F238E27FC236}">
                <a16:creationId xmlns:a16="http://schemas.microsoft.com/office/drawing/2014/main" id="{4A7418C8-D8C4-846E-6FA9-07D6B617E625}"/>
              </a:ext>
            </a:extLst>
          </p:cNvPr>
          <p:cNvSpPr/>
          <p:nvPr/>
        </p:nvSpPr>
        <p:spPr>
          <a:xfrm>
            <a:off x="-1" y="72841"/>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Invação</a:t>
            </a:r>
          </a:p>
        </p:txBody>
      </p:sp>
      <p:sp>
        <p:nvSpPr>
          <p:cNvPr id="2" name="Retângulo 1">
            <a:extLst>
              <a:ext uri="{FF2B5EF4-FFF2-40B4-BE49-F238E27FC236}">
                <a16:creationId xmlns:a16="http://schemas.microsoft.com/office/drawing/2014/main" id="{697525C2-112A-12DD-BDC5-E3130EDA97F5}"/>
              </a:ext>
            </a:extLst>
          </p:cNvPr>
          <p:cNvSpPr/>
          <p:nvPr/>
        </p:nvSpPr>
        <p:spPr>
          <a:xfrm>
            <a:off x="-1" y="6384561"/>
            <a:ext cx="12192001" cy="507947"/>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latin typeface="Britannic Bold" panose="020B0903060703020204" pitchFamily="34" charset="0"/>
              </a:rPr>
              <a:t>2023  AOR – Acertar o Rumo</a:t>
            </a:r>
            <a:endParaRPr lang="pt-PT" sz="4400" dirty="0">
              <a:solidFill>
                <a:schemeClr val="bg1"/>
              </a:solidFill>
              <a:latin typeface="Britannic Bold" panose="020B0903060703020204" pitchFamily="34" charset="0"/>
            </a:endParaRPr>
          </a:p>
        </p:txBody>
      </p:sp>
      <p:sp>
        <p:nvSpPr>
          <p:cNvPr id="4" name="Seta: para Baixo 3">
            <a:extLst>
              <a:ext uri="{FF2B5EF4-FFF2-40B4-BE49-F238E27FC236}">
                <a16:creationId xmlns:a16="http://schemas.microsoft.com/office/drawing/2014/main" id="{E809F9AE-7AB9-816D-BADA-206499373611}"/>
              </a:ext>
            </a:extLst>
          </p:cNvPr>
          <p:cNvSpPr/>
          <p:nvPr/>
        </p:nvSpPr>
        <p:spPr>
          <a:xfrm>
            <a:off x="8217483" y="4492926"/>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0" name="Retângulo 9">
            <a:extLst>
              <a:ext uri="{FF2B5EF4-FFF2-40B4-BE49-F238E27FC236}">
                <a16:creationId xmlns:a16="http://schemas.microsoft.com/office/drawing/2014/main" id="{508E4729-8A2E-FF71-5B68-3D53B3448693}"/>
              </a:ext>
            </a:extLst>
          </p:cNvPr>
          <p:cNvSpPr/>
          <p:nvPr/>
        </p:nvSpPr>
        <p:spPr>
          <a:xfrm>
            <a:off x="11305219" y="102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3" name="Seta: para Baixo 12">
            <a:extLst>
              <a:ext uri="{FF2B5EF4-FFF2-40B4-BE49-F238E27FC236}">
                <a16:creationId xmlns:a16="http://schemas.microsoft.com/office/drawing/2014/main" id="{331EE995-CBE1-87E8-9C83-EE26288AD1C4}"/>
              </a:ext>
            </a:extLst>
          </p:cNvPr>
          <p:cNvSpPr/>
          <p:nvPr/>
        </p:nvSpPr>
        <p:spPr>
          <a:xfrm>
            <a:off x="11670979" y="161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9" name="Retângulo 18">
            <a:extLst>
              <a:ext uri="{FF2B5EF4-FFF2-40B4-BE49-F238E27FC236}">
                <a16:creationId xmlns:a16="http://schemas.microsoft.com/office/drawing/2014/main" id="{163FBD01-A7C1-8D4D-B59A-E8BC70DEE35A}"/>
              </a:ext>
            </a:extLst>
          </p:cNvPr>
          <p:cNvSpPr/>
          <p:nvPr/>
        </p:nvSpPr>
        <p:spPr>
          <a:xfrm>
            <a:off x="11305219" y="497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24" name="Imagem 23">
            <a:extLst>
              <a:ext uri="{FF2B5EF4-FFF2-40B4-BE49-F238E27FC236}">
                <a16:creationId xmlns:a16="http://schemas.microsoft.com/office/drawing/2014/main" id="{BA5AA214-EDEB-9AA3-4AB7-3B0BC678F63B}"/>
              </a:ext>
            </a:extLst>
          </p:cNvPr>
          <p:cNvPicPr>
            <a:picLocks noChangeAspect="1"/>
          </p:cNvPicPr>
          <p:nvPr/>
        </p:nvPicPr>
        <p:blipFill>
          <a:blip r:embed="rId3"/>
          <a:stretch>
            <a:fillRect/>
          </a:stretch>
        </p:blipFill>
        <p:spPr>
          <a:xfrm>
            <a:off x="10967081" y="2225513"/>
            <a:ext cx="676275" cy="676275"/>
          </a:xfrm>
          <a:prstGeom prst="rect">
            <a:avLst/>
          </a:prstGeom>
        </p:spPr>
      </p:pic>
    </p:spTree>
    <p:extLst>
      <p:ext uri="{BB962C8B-B14F-4D97-AF65-F5344CB8AC3E}">
        <p14:creationId xmlns:p14="http://schemas.microsoft.com/office/powerpoint/2010/main" val="4200389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Perfil</a:t>
            </a: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84520" y="3429000"/>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Projetos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9" name="Retângulo 38">
            <a:extLst>
              <a:ext uri="{FF2B5EF4-FFF2-40B4-BE49-F238E27FC236}">
                <a16:creationId xmlns:a16="http://schemas.microsoft.com/office/drawing/2014/main" id="{B6CCDED8-F3CA-B37B-4A13-807140F4A47B}"/>
              </a:ext>
            </a:extLst>
          </p:cNvPr>
          <p:cNvSpPr/>
          <p:nvPr/>
        </p:nvSpPr>
        <p:spPr>
          <a:xfrm>
            <a:off x="3284185" y="1696164"/>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Dados</a:t>
            </a:r>
          </a:p>
        </p:txBody>
      </p:sp>
      <p:sp>
        <p:nvSpPr>
          <p:cNvPr id="40" name="Retângulo 39">
            <a:extLst>
              <a:ext uri="{FF2B5EF4-FFF2-40B4-BE49-F238E27FC236}">
                <a16:creationId xmlns:a16="http://schemas.microsoft.com/office/drawing/2014/main" id="{B4E34FB6-F620-2DE3-A694-970682BD850C}"/>
              </a:ext>
            </a:extLst>
          </p:cNvPr>
          <p:cNvSpPr/>
          <p:nvPr/>
        </p:nvSpPr>
        <p:spPr>
          <a:xfrm>
            <a:off x="4874860" y="1696164"/>
            <a:ext cx="1497413" cy="639371"/>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Plano Projeto</a:t>
            </a:r>
          </a:p>
        </p:txBody>
      </p:sp>
      <p:sp>
        <p:nvSpPr>
          <p:cNvPr id="41" name="Retângulo 40">
            <a:extLst>
              <a:ext uri="{FF2B5EF4-FFF2-40B4-BE49-F238E27FC236}">
                <a16:creationId xmlns:a16="http://schemas.microsoft.com/office/drawing/2014/main" id="{36561DD7-4900-7376-F3E0-995E8E51F539}"/>
              </a:ext>
            </a:extLst>
          </p:cNvPr>
          <p:cNvSpPr/>
          <p:nvPr/>
        </p:nvSpPr>
        <p:spPr>
          <a:xfrm>
            <a:off x="6505486" y="1696164"/>
            <a:ext cx="1497413" cy="63937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Chat</a:t>
            </a:r>
          </a:p>
        </p:txBody>
      </p:sp>
      <p:sp>
        <p:nvSpPr>
          <p:cNvPr id="42" name="Retângulo 41">
            <a:extLst>
              <a:ext uri="{FF2B5EF4-FFF2-40B4-BE49-F238E27FC236}">
                <a16:creationId xmlns:a16="http://schemas.microsoft.com/office/drawing/2014/main" id="{967AD4C2-1495-2E29-37E5-302DBC5B8102}"/>
              </a:ext>
            </a:extLst>
          </p:cNvPr>
          <p:cNvSpPr/>
          <p:nvPr/>
        </p:nvSpPr>
        <p:spPr>
          <a:xfrm>
            <a:off x="8235687" y="1702069"/>
            <a:ext cx="1497413" cy="639371"/>
          </a:xfrm>
          <a:prstGeom prst="rect">
            <a:avLst/>
          </a:prstGeom>
          <a:solidFill>
            <a:srgbClr val="81373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Histórico</a:t>
            </a:r>
          </a:p>
        </p:txBody>
      </p:sp>
      <p:cxnSp>
        <p:nvCxnSpPr>
          <p:cNvPr id="43" name="Conector reto 42">
            <a:extLst>
              <a:ext uri="{FF2B5EF4-FFF2-40B4-BE49-F238E27FC236}">
                <a16:creationId xmlns:a16="http://schemas.microsoft.com/office/drawing/2014/main" id="{89880192-6C4C-814C-92B7-DE1C8D7AA21B}"/>
              </a:ext>
            </a:extLst>
          </p:cNvPr>
          <p:cNvCxnSpPr>
            <a:cxnSpLocks/>
          </p:cNvCxnSpPr>
          <p:nvPr/>
        </p:nvCxnSpPr>
        <p:spPr>
          <a:xfrm>
            <a:off x="7542319" y="2408422"/>
            <a:ext cx="0" cy="3729363"/>
          </a:xfrm>
          <a:prstGeom prst="line">
            <a:avLst/>
          </a:prstGeom>
        </p:spPr>
        <p:style>
          <a:lnRef idx="3">
            <a:schemeClr val="accent3"/>
          </a:lnRef>
          <a:fillRef idx="0">
            <a:schemeClr val="accent3"/>
          </a:fillRef>
          <a:effectRef idx="2">
            <a:schemeClr val="accent3"/>
          </a:effectRef>
          <a:fontRef idx="minor">
            <a:schemeClr val="tx1"/>
          </a:fontRef>
        </p:style>
      </p:cxnSp>
      <p:sp>
        <p:nvSpPr>
          <p:cNvPr id="44" name="Retângulo 43">
            <a:extLst>
              <a:ext uri="{FF2B5EF4-FFF2-40B4-BE49-F238E27FC236}">
                <a16:creationId xmlns:a16="http://schemas.microsoft.com/office/drawing/2014/main" id="{5D40C27B-13E5-3F17-161C-9CBD4E24CA6A}"/>
              </a:ext>
            </a:extLst>
          </p:cNvPr>
          <p:cNvSpPr/>
          <p:nvPr/>
        </p:nvSpPr>
        <p:spPr>
          <a:xfrm>
            <a:off x="5455578" y="2528975"/>
            <a:ext cx="1973092" cy="70484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dirty="0" smtClean="0">
                <a:solidFill>
                  <a:schemeClr val="tx1"/>
                </a:solidFill>
              </a:rPr>
              <a:t>Tarefa nº2 – </a:t>
            </a:r>
            <a:r>
              <a:rPr lang="pt-PT" sz="1200" dirty="0" err="1" smtClean="0">
                <a:solidFill>
                  <a:schemeClr val="tx1"/>
                </a:solidFill>
              </a:rPr>
              <a:t>Finis</a:t>
            </a:r>
            <a:r>
              <a:rPr lang="pt-PT" sz="1200" dirty="0" err="1" smtClean="0">
                <a:solidFill>
                  <a:schemeClr val="tx1"/>
                </a:solidFill>
              </a:rPr>
              <a:t>hed</a:t>
            </a:r>
            <a:endParaRPr lang="pt-PT" sz="1200" dirty="0" smtClean="0">
              <a:solidFill>
                <a:schemeClr val="tx1"/>
              </a:solidFill>
            </a:endParaRPr>
          </a:p>
          <a:p>
            <a:pPr algn="ctr"/>
            <a:r>
              <a:rPr lang="pt-PT" sz="1200" dirty="0" smtClean="0">
                <a:solidFill>
                  <a:schemeClr val="tx1"/>
                </a:solidFill>
              </a:rPr>
              <a:t>30/05/2023 14:24</a:t>
            </a:r>
          </a:p>
          <a:p>
            <a:pPr algn="ctr"/>
            <a:r>
              <a:rPr lang="pt-PT" sz="1200" dirty="0" smtClean="0">
                <a:solidFill>
                  <a:schemeClr val="tx1"/>
                </a:solidFill>
              </a:rPr>
              <a:t>Rodrigo Ferreira</a:t>
            </a:r>
            <a:endParaRPr lang="pt-PT" sz="1200" dirty="0">
              <a:solidFill>
                <a:schemeClr val="tx1"/>
              </a:solidFill>
            </a:endParaRPr>
          </a:p>
        </p:txBody>
      </p:sp>
      <p:sp>
        <p:nvSpPr>
          <p:cNvPr id="22" name="Retângulo 21">
            <a:extLst>
              <a:ext uri="{FF2B5EF4-FFF2-40B4-BE49-F238E27FC236}">
                <a16:creationId xmlns:a16="http://schemas.microsoft.com/office/drawing/2014/main" id="{D3A996C8-A899-3A99-1C89-EE69F50BC148}"/>
              </a:ext>
            </a:extLst>
          </p:cNvPr>
          <p:cNvSpPr/>
          <p:nvPr/>
        </p:nvSpPr>
        <p:spPr>
          <a:xfrm>
            <a:off x="2927492" y="4340734"/>
            <a:ext cx="683110" cy="397822"/>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23" name="Retângulo 22"/>
          <p:cNvSpPr/>
          <p:nvPr/>
        </p:nvSpPr>
        <p:spPr>
          <a:xfrm>
            <a:off x="2803571" y="2643108"/>
            <a:ext cx="1745257" cy="1923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1" dirty="0" smtClean="0">
                <a:solidFill>
                  <a:schemeClr val="tx1"/>
                </a:solidFill>
              </a:rPr>
              <a:t>Adicionar </a:t>
            </a:r>
            <a:r>
              <a:rPr lang="pt-PT" sz="1200" b="1" dirty="0" smtClean="0">
                <a:solidFill>
                  <a:schemeClr val="tx1"/>
                </a:solidFill>
              </a:rPr>
              <a:t>Ocorrência</a:t>
            </a:r>
            <a:endParaRPr lang="pt-PT" sz="1200" b="1" dirty="0">
              <a:solidFill>
                <a:schemeClr val="tx1"/>
              </a:solidFill>
            </a:endParaRPr>
          </a:p>
        </p:txBody>
      </p:sp>
      <p:sp>
        <p:nvSpPr>
          <p:cNvPr id="24" name="Retângulo 23">
            <a:extLst>
              <a:ext uri="{FF2B5EF4-FFF2-40B4-BE49-F238E27FC236}">
                <a16:creationId xmlns:a16="http://schemas.microsoft.com/office/drawing/2014/main" id="{7F519359-1111-A4E5-2446-5719A81CDDD5}"/>
              </a:ext>
            </a:extLst>
          </p:cNvPr>
          <p:cNvSpPr/>
          <p:nvPr/>
        </p:nvSpPr>
        <p:spPr>
          <a:xfrm>
            <a:off x="2931540" y="3436720"/>
            <a:ext cx="1497413" cy="77272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Descrição da ocorrência</a:t>
            </a:r>
            <a:endParaRPr lang="pt-PT" dirty="0">
              <a:solidFill>
                <a:schemeClr val="tx1"/>
              </a:solidFill>
            </a:endParaRPr>
          </a:p>
        </p:txBody>
      </p:sp>
      <p:sp>
        <p:nvSpPr>
          <p:cNvPr id="26" name="Retângulo 25">
            <a:extLst>
              <a:ext uri="{FF2B5EF4-FFF2-40B4-BE49-F238E27FC236}">
                <a16:creationId xmlns:a16="http://schemas.microsoft.com/office/drawing/2014/main" id="{5D40C27B-13E5-3F17-161C-9CBD4E24CA6A}"/>
              </a:ext>
            </a:extLst>
          </p:cNvPr>
          <p:cNvSpPr/>
          <p:nvPr/>
        </p:nvSpPr>
        <p:spPr>
          <a:xfrm>
            <a:off x="2927492" y="2966696"/>
            <a:ext cx="1497413" cy="276002"/>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smtClean="0">
                <a:solidFill>
                  <a:schemeClr val="tx1"/>
                </a:solidFill>
              </a:rPr>
              <a:t>Tarefa</a:t>
            </a:r>
            <a:endParaRPr lang="pt-PT" dirty="0">
              <a:solidFill>
                <a:schemeClr val="tx1"/>
              </a:solidFill>
            </a:endParaRPr>
          </a:p>
        </p:txBody>
      </p:sp>
      <p:pic>
        <p:nvPicPr>
          <p:cNvPr id="3" name="Imagem 2"/>
          <p:cNvPicPr>
            <a:picLocks noChangeAspect="1"/>
          </p:cNvPicPr>
          <p:nvPr/>
        </p:nvPicPr>
        <p:blipFill>
          <a:blip r:embed="rId7"/>
          <a:stretch>
            <a:fillRect/>
          </a:stretch>
        </p:blipFill>
        <p:spPr>
          <a:xfrm>
            <a:off x="4088377" y="2997952"/>
            <a:ext cx="251508" cy="235282"/>
          </a:xfrm>
          <a:prstGeom prst="rect">
            <a:avLst/>
          </a:prstGeom>
        </p:spPr>
      </p:pic>
      <p:sp>
        <p:nvSpPr>
          <p:cNvPr id="27" name="Retângulo 26">
            <a:extLst>
              <a:ext uri="{FF2B5EF4-FFF2-40B4-BE49-F238E27FC236}">
                <a16:creationId xmlns:a16="http://schemas.microsoft.com/office/drawing/2014/main" id="{5D40C27B-13E5-3F17-161C-9CBD4E24CA6A}"/>
              </a:ext>
            </a:extLst>
          </p:cNvPr>
          <p:cNvSpPr/>
          <p:nvPr/>
        </p:nvSpPr>
        <p:spPr>
          <a:xfrm>
            <a:off x="7655968" y="2950046"/>
            <a:ext cx="2077131" cy="704849"/>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dirty="0" smtClean="0">
                <a:solidFill>
                  <a:schemeClr val="tx1"/>
                </a:solidFill>
              </a:rPr>
              <a:t>Tarefa nº3 – Alterado para In </a:t>
            </a:r>
            <a:r>
              <a:rPr lang="pt-PT" sz="1200" dirty="0" err="1" smtClean="0">
                <a:solidFill>
                  <a:schemeClr val="tx1"/>
                </a:solidFill>
              </a:rPr>
              <a:t>Progress</a:t>
            </a:r>
            <a:endParaRPr lang="pt-PT" sz="1200" dirty="0" smtClean="0">
              <a:solidFill>
                <a:schemeClr val="tx1"/>
              </a:solidFill>
            </a:endParaRPr>
          </a:p>
          <a:p>
            <a:pPr algn="ctr"/>
            <a:r>
              <a:rPr lang="pt-PT" sz="1200" dirty="0" smtClean="0">
                <a:solidFill>
                  <a:schemeClr val="tx1"/>
                </a:solidFill>
              </a:rPr>
              <a:t>31/05/2023 14:24</a:t>
            </a:r>
          </a:p>
          <a:p>
            <a:pPr algn="ctr"/>
            <a:r>
              <a:rPr lang="pt-PT" sz="1200" dirty="0" smtClean="0">
                <a:solidFill>
                  <a:schemeClr val="tx1"/>
                </a:solidFill>
              </a:rPr>
              <a:t>Rodrigo Ferreira</a:t>
            </a:r>
            <a:endParaRPr lang="pt-PT" sz="1200" dirty="0">
              <a:solidFill>
                <a:schemeClr val="tx1"/>
              </a:solidFill>
            </a:endParaRPr>
          </a:p>
        </p:txBody>
      </p:sp>
      <p:sp>
        <p:nvSpPr>
          <p:cNvPr id="28" name="Retângulo 27">
            <a:extLst>
              <a:ext uri="{FF2B5EF4-FFF2-40B4-BE49-F238E27FC236}">
                <a16:creationId xmlns:a16="http://schemas.microsoft.com/office/drawing/2014/main" id="{5D40C27B-13E5-3F17-161C-9CBD4E24CA6A}"/>
              </a:ext>
            </a:extLst>
          </p:cNvPr>
          <p:cNvSpPr/>
          <p:nvPr/>
        </p:nvSpPr>
        <p:spPr>
          <a:xfrm>
            <a:off x="5522601" y="3371179"/>
            <a:ext cx="1899843" cy="1180501"/>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dirty="0" smtClean="0">
                <a:solidFill>
                  <a:schemeClr val="tx1"/>
                </a:solidFill>
              </a:rPr>
              <a:t>Impressora 3D ficou disponível nas datas</a:t>
            </a:r>
          </a:p>
          <a:p>
            <a:pPr algn="ctr"/>
            <a:r>
              <a:rPr lang="pt-PT" sz="1200" dirty="0" smtClean="0">
                <a:solidFill>
                  <a:schemeClr val="tx1"/>
                </a:solidFill>
              </a:rPr>
              <a:t>01</a:t>
            </a:r>
            <a:r>
              <a:rPr lang="pt-PT" sz="1200" dirty="0" smtClean="0">
                <a:solidFill>
                  <a:schemeClr val="tx1"/>
                </a:solidFill>
              </a:rPr>
              <a:t>/06/2023 -15/06/2023</a:t>
            </a:r>
          </a:p>
          <a:p>
            <a:pPr algn="ctr"/>
            <a:r>
              <a:rPr lang="pt-PT" sz="1200" dirty="0" smtClean="0">
                <a:solidFill>
                  <a:schemeClr val="tx1"/>
                </a:solidFill>
              </a:rPr>
              <a:t>01/06/2023 14:24</a:t>
            </a:r>
          </a:p>
          <a:p>
            <a:pPr algn="ctr"/>
            <a:r>
              <a:rPr lang="pt-PT" sz="1200" dirty="0">
                <a:solidFill>
                  <a:schemeClr val="tx1"/>
                </a:solidFill>
              </a:rPr>
              <a:t>Joana </a:t>
            </a:r>
            <a:r>
              <a:rPr lang="pt-PT" sz="1200" dirty="0" smtClean="0">
                <a:solidFill>
                  <a:schemeClr val="tx1"/>
                </a:solidFill>
              </a:rPr>
              <a:t>Ramalho</a:t>
            </a:r>
            <a:endParaRPr lang="pt-PT" sz="1200" u="sng" dirty="0">
              <a:solidFill>
                <a:schemeClr val="tx1"/>
              </a:solidFill>
            </a:endParaRPr>
          </a:p>
        </p:txBody>
      </p:sp>
    </p:spTree>
    <p:extLst>
      <p:ext uri="{BB962C8B-B14F-4D97-AF65-F5344CB8AC3E}">
        <p14:creationId xmlns:p14="http://schemas.microsoft.com/office/powerpoint/2010/main" val="665364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200000"/>
              </a:lnSpc>
            </a:pPr>
            <a:r>
              <a:rPr lang="pt-PT" dirty="0">
                <a:latin typeface="Arial Black" panose="020B0A04020102020204" pitchFamily="34" charset="0"/>
              </a:rPr>
              <a:t>Perfil</a:t>
            </a:r>
          </a:p>
          <a:p>
            <a:pPr algn="ctr">
              <a:lnSpc>
                <a:spcPct val="200000"/>
              </a:lnSpc>
            </a:pPr>
            <a:r>
              <a:rPr lang="pt-PT" dirty="0">
                <a:latin typeface="Arial Black" panose="020B0A04020102020204" pitchFamily="34" charset="0"/>
              </a:rPr>
              <a:t>Projetos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4362061"/>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4" name="Retângulo 3">
            <a:extLst>
              <a:ext uri="{FF2B5EF4-FFF2-40B4-BE49-F238E27FC236}">
                <a16:creationId xmlns:a16="http://schemas.microsoft.com/office/drawing/2014/main" id="{91E25A77-C179-24AB-1198-240F2A3BD89A}"/>
              </a:ext>
            </a:extLst>
          </p:cNvPr>
          <p:cNvSpPr/>
          <p:nvPr/>
        </p:nvSpPr>
        <p:spPr>
          <a:xfrm>
            <a:off x="4120945" y="3191521"/>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smtClean="0">
                <a:solidFill>
                  <a:schemeClr val="tx1"/>
                </a:solidFill>
              </a:rPr>
              <a:t>Título|01/06/2023|30/06/2023|In </a:t>
            </a:r>
            <a:r>
              <a:rPr lang="pt-PT" sz="2000" dirty="0" smtClean="0">
                <a:solidFill>
                  <a:schemeClr val="tx1"/>
                </a:solidFill>
              </a:rPr>
              <a:t>Planning</a:t>
            </a:r>
            <a:r>
              <a:rPr lang="pt-PT" sz="2000" dirty="0" smtClean="0">
                <a:solidFill>
                  <a:schemeClr val="tx1"/>
                </a:solidFill>
              </a:rPr>
              <a:t>|50|</a:t>
            </a:r>
            <a:endParaRPr lang="pt-PT" sz="2000" dirty="0">
              <a:solidFill>
                <a:schemeClr val="tx1"/>
              </a:solidFill>
            </a:endParaRPr>
          </a:p>
        </p:txBody>
      </p:sp>
      <p:sp>
        <p:nvSpPr>
          <p:cNvPr id="22" name="Retângulo 21">
            <a:extLst>
              <a:ext uri="{FF2B5EF4-FFF2-40B4-BE49-F238E27FC236}">
                <a16:creationId xmlns:a16="http://schemas.microsoft.com/office/drawing/2014/main" id="{F91C0E87-B827-DC39-70DD-393F07BE5700}"/>
              </a:ext>
            </a:extLst>
          </p:cNvPr>
          <p:cNvSpPr/>
          <p:nvPr/>
        </p:nvSpPr>
        <p:spPr>
          <a:xfrm>
            <a:off x="7715996" y="1731515"/>
            <a:ext cx="1882140" cy="274320"/>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lumMod val="95000"/>
                    <a:lumOff val="5000"/>
                  </a:schemeClr>
                </a:solidFill>
              </a:rPr>
              <a:t>Estado</a:t>
            </a:r>
          </a:p>
        </p:txBody>
      </p:sp>
      <p:sp>
        <p:nvSpPr>
          <p:cNvPr id="23" name="Seta: para Baixo 22">
            <a:extLst>
              <a:ext uri="{FF2B5EF4-FFF2-40B4-BE49-F238E27FC236}">
                <a16:creationId xmlns:a16="http://schemas.microsoft.com/office/drawing/2014/main" id="{5C05D822-76A0-6177-E936-A2BC307F91A7}"/>
              </a:ext>
            </a:extLst>
          </p:cNvPr>
          <p:cNvSpPr/>
          <p:nvPr/>
        </p:nvSpPr>
        <p:spPr>
          <a:xfrm>
            <a:off x="9355026" y="1748844"/>
            <a:ext cx="259080" cy="24528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4" name="Retângulo 23">
            <a:extLst>
              <a:ext uri="{FF2B5EF4-FFF2-40B4-BE49-F238E27FC236}">
                <a16:creationId xmlns:a16="http://schemas.microsoft.com/office/drawing/2014/main" id="{E76FCA09-0335-D26B-6991-E187F4C847C1}"/>
              </a:ext>
            </a:extLst>
          </p:cNvPr>
          <p:cNvSpPr/>
          <p:nvPr/>
        </p:nvSpPr>
        <p:spPr>
          <a:xfrm>
            <a:off x="7711618" y="2037011"/>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Planning</a:t>
            </a:r>
          </a:p>
        </p:txBody>
      </p:sp>
      <p:sp>
        <p:nvSpPr>
          <p:cNvPr id="26" name="Retângulo 25">
            <a:extLst>
              <a:ext uri="{FF2B5EF4-FFF2-40B4-BE49-F238E27FC236}">
                <a16:creationId xmlns:a16="http://schemas.microsoft.com/office/drawing/2014/main" id="{EE2D141A-2912-F074-6E5A-571091107093}"/>
              </a:ext>
            </a:extLst>
          </p:cNvPr>
          <p:cNvSpPr/>
          <p:nvPr/>
        </p:nvSpPr>
        <p:spPr>
          <a:xfrm>
            <a:off x="7711618" y="2311332"/>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Open</a:t>
            </a:r>
          </a:p>
        </p:txBody>
      </p:sp>
      <p:sp>
        <p:nvSpPr>
          <p:cNvPr id="27" name="Retângulo 26">
            <a:extLst>
              <a:ext uri="{FF2B5EF4-FFF2-40B4-BE49-F238E27FC236}">
                <a16:creationId xmlns:a16="http://schemas.microsoft.com/office/drawing/2014/main" id="{BCCDCA8A-4189-F755-AAEF-B45A3D0637CF}"/>
              </a:ext>
            </a:extLst>
          </p:cNvPr>
          <p:cNvSpPr/>
          <p:nvPr/>
        </p:nvSpPr>
        <p:spPr>
          <a:xfrm>
            <a:off x="7711618" y="2563438"/>
            <a:ext cx="1882140" cy="27432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a:t>
            </a:r>
          </a:p>
        </p:txBody>
      </p:sp>
      <p:sp>
        <p:nvSpPr>
          <p:cNvPr id="28" name="Retângulo 27">
            <a:extLst>
              <a:ext uri="{FF2B5EF4-FFF2-40B4-BE49-F238E27FC236}">
                <a16:creationId xmlns:a16="http://schemas.microsoft.com/office/drawing/2014/main" id="{02413080-B2E7-7E70-4D28-9EC41E1D3056}"/>
              </a:ext>
            </a:extLst>
          </p:cNvPr>
          <p:cNvSpPr/>
          <p:nvPr/>
        </p:nvSpPr>
        <p:spPr>
          <a:xfrm>
            <a:off x="9758483" y="1739840"/>
            <a:ext cx="1652256" cy="3247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Data </a:t>
            </a:r>
            <a:r>
              <a:rPr lang="pt-PT" dirty="0" smtClean="0">
                <a:solidFill>
                  <a:schemeClr val="tx1"/>
                </a:solidFill>
              </a:rPr>
              <a:t>Início</a:t>
            </a:r>
            <a:endParaRPr lang="pt-PT" dirty="0">
              <a:solidFill>
                <a:schemeClr val="tx1"/>
              </a:solidFill>
            </a:endParaRPr>
          </a:p>
        </p:txBody>
      </p:sp>
      <p:sp>
        <p:nvSpPr>
          <p:cNvPr id="29" name="Seta: para Baixo 28">
            <a:extLst>
              <a:ext uri="{FF2B5EF4-FFF2-40B4-BE49-F238E27FC236}">
                <a16:creationId xmlns:a16="http://schemas.microsoft.com/office/drawing/2014/main" id="{6CF49822-271C-E63D-9018-CF19365DADA1}"/>
              </a:ext>
            </a:extLst>
          </p:cNvPr>
          <p:cNvSpPr/>
          <p:nvPr/>
        </p:nvSpPr>
        <p:spPr>
          <a:xfrm>
            <a:off x="11130344" y="1836084"/>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Seta: para Baixo 29">
            <a:extLst>
              <a:ext uri="{FF2B5EF4-FFF2-40B4-BE49-F238E27FC236}">
                <a16:creationId xmlns:a16="http://schemas.microsoft.com/office/drawing/2014/main" id="{D060CD57-A8F1-4A1D-1547-20953CE455E7}"/>
              </a:ext>
            </a:extLst>
          </p:cNvPr>
          <p:cNvSpPr/>
          <p:nvPr/>
        </p:nvSpPr>
        <p:spPr>
          <a:xfrm rot="10800000">
            <a:off x="11204673" y="2442261"/>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6" name="Retângulo 35">
            <a:extLst>
              <a:ext uri="{FF2B5EF4-FFF2-40B4-BE49-F238E27FC236}">
                <a16:creationId xmlns:a16="http://schemas.microsoft.com/office/drawing/2014/main" id="{8CD12F04-918E-DE89-5BF1-45DBC86D1C6D}"/>
              </a:ext>
            </a:extLst>
          </p:cNvPr>
          <p:cNvSpPr/>
          <p:nvPr/>
        </p:nvSpPr>
        <p:spPr>
          <a:xfrm>
            <a:off x="4120945" y="1865543"/>
            <a:ext cx="3094289" cy="195892"/>
          </a:xfrm>
          <a:prstGeom prst="rect">
            <a:avLst/>
          </a:prstGeom>
          <a:solidFill>
            <a:schemeClr val="bg1"/>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Título…</a:t>
            </a:r>
          </a:p>
        </p:txBody>
      </p:sp>
      <p:sp>
        <p:nvSpPr>
          <p:cNvPr id="31" name="Retângulo 30">
            <a:extLst>
              <a:ext uri="{FF2B5EF4-FFF2-40B4-BE49-F238E27FC236}">
                <a16:creationId xmlns:a16="http://schemas.microsoft.com/office/drawing/2014/main" id="{D3A996C8-A899-3A99-1C89-EE69F50BC148}"/>
              </a:ext>
            </a:extLst>
          </p:cNvPr>
          <p:cNvSpPr/>
          <p:nvPr/>
        </p:nvSpPr>
        <p:spPr>
          <a:xfrm>
            <a:off x="2347767" y="2100247"/>
            <a:ext cx="857770" cy="56748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t>
            </a:r>
          </a:p>
        </p:txBody>
      </p:sp>
      <p:sp>
        <p:nvSpPr>
          <p:cNvPr id="32" name="Retângulo 31"/>
          <p:cNvSpPr/>
          <p:nvPr/>
        </p:nvSpPr>
        <p:spPr>
          <a:xfrm>
            <a:off x="2022814" y="1801129"/>
            <a:ext cx="1768350" cy="2603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b="1" dirty="0" smtClean="0">
                <a:solidFill>
                  <a:schemeClr val="tx1"/>
                </a:solidFill>
              </a:rPr>
              <a:t>Adicionar </a:t>
            </a:r>
            <a:r>
              <a:rPr lang="pt-PT" sz="1400" b="1" dirty="0" smtClean="0">
                <a:solidFill>
                  <a:schemeClr val="tx1"/>
                </a:solidFill>
              </a:rPr>
              <a:t>Concurso</a:t>
            </a:r>
            <a:endParaRPr lang="pt-PT" sz="1400" b="1" dirty="0">
              <a:solidFill>
                <a:schemeClr val="tx1"/>
              </a:solidFill>
            </a:endParaRPr>
          </a:p>
        </p:txBody>
      </p:sp>
      <p:sp>
        <p:nvSpPr>
          <p:cNvPr id="33" name="Retângulo 32">
            <a:extLst>
              <a:ext uri="{FF2B5EF4-FFF2-40B4-BE49-F238E27FC236}">
                <a16:creationId xmlns:a16="http://schemas.microsoft.com/office/drawing/2014/main" id="{91E25A77-C179-24AB-1198-240F2A3BD89A}"/>
              </a:ext>
            </a:extLst>
          </p:cNvPr>
          <p:cNvSpPr/>
          <p:nvPr/>
        </p:nvSpPr>
        <p:spPr>
          <a:xfrm>
            <a:off x="4120945" y="3905317"/>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smtClean="0">
                <a:solidFill>
                  <a:schemeClr val="tx1"/>
                </a:solidFill>
              </a:rPr>
              <a:t>Título|01/05/2023|31/05/2023|Ongoing|50|</a:t>
            </a:r>
            <a:endParaRPr lang="pt-PT" sz="2000" dirty="0">
              <a:solidFill>
                <a:schemeClr val="tx1"/>
              </a:solidFill>
            </a:endParaRPr>
          </a:p>
        </p:txBody>
      </p:sp>
      <p:sp>
        <p:nvSpPr>
          <p:cNvPr id="34" name="Retângulo 33">
            <a:extLst>
              <a:ext uri="{FF2B5EF4-FFF2-40B4-BE49-F238E27FC236}">
                <a16:creationId xmlns:a16="http://schemas.microsoft.com/office/drawing/2014/main" id="{91E25A77-C179-24AB-1198-240F2A3BD89A}"/>
              </a:ext>
            </a:extLst>
          </p:cNvPr>
          <p:cNvSpPr/>
          <p:nvPr/>
        </p:nvSpPr>
        <p:spPr>
          <a:xfrm>
            <a:off x="4120945" y="4619113"/>
            <a:ext cx="6889294" cy="409718"/>
          </a:xfrm>
          <a:prstGeom prst="rect">
            <a:avLst/>
          </a:prstGeom>
          <a:solidFill>
            <a:schemeClr val="bg1">
              <a:lumMod val="95000"/>
            </a:schemeClr>
          </a:solid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000" dirty="0" smtClean="0">
                <a:solidFill>
                  <a:schemeClr val="tx1"/>
                </a:solidFill>
              </a:rPr>
              <a:t>Título|01/04/2023|30/04/2023|Finished|50|</a:t>
            </a:r>
            <a:endParaRPr lang="pt-PT" sz="2000" dirty="0">
              <a:solidFill>
                <a:schemeClr val="tx1"/>
              </a:solidFill>
            </a:endParaRPr>
          </a:p>
        </p:txBody>
      </p:sp>
      <p:sp>
        <p:nvSpPr>
          <p:cNvPr id="35" name="Retângulo 34">
            <a:extLst>
              <a:ext uri="{FF2B5EF4-FFF2-40B4-BE49-F238E27FC236}">
                <a16:creationId xmlns:a16="http://schemas.microsoft.com/office/drawing/2014/main" id="{8CD12F04-918E-DE89-5BF1-45DBC86D1C6D}"/>
              </a:ext>
            </a:extLst>
          </p:cNvPr>
          <p:cNvSpPr/>
          <p:nvPr/>
        </p:nvSpPr>
        <p:spPr>
          <a:xfrm>
            <a:off x="4131729" y="2264320"/>
            <a:ext cx="1477961" cy="239146"/>
          </a:xfrm>
          <a:prstGeom prst="rect">
            <a:avLst/>
          </a:prstGeom>
          <a:solidFill>
            <a:schemeClr val="bg1"/>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smtClean="0">
                <a:solidFill>
                  <a:schemeClr val="tx1"/>
                </a:solidFill>
              </a:rPr>
              <a:t>Data de Início</a:t>
            </a:r>
            <a:endParaRPr lang="pt-PT" dirty="0">
              <a:solidFill>
                <a:schemeClr val="tx1"/>
              </a:solidFill>
            </a:endParaRPr>
          </a:p>
        </p:txBody>
      </p:sp>
      <p:sp>
        <p:nvSpPr>
          <p:cNvPr id="39" name="Retângulo 38">
            <a:extLst>
              <a:ext uri="{FF2B5EF4-FFF2-40B4-BE49-F238E27FC236}">
                <a16:creationId xmlns:a16="http://schemas.microsoft.com/office/drawing/2014/main" id="{8CD12F04-918E-DE89-5BF1-45DBC86D1C6D}"/>
              </a:ext>
            </a:extLst>
          </p:cNvPr>
          <p:cNvSpPr/>
          <p:nvPr/>
        </p:nvSpPr>
        <p:spPr>
          <a:xfrm>
            <a:off x="5860563" y="2264320"/>
            <a:ext cx="1354671" cy="239147"/>
          </a:xfrm>
          <a:prstGeom prst="rect">
            <a:avLst/>
          </a:prstGeom>
          <a:solidFill>
            <a:schemeClr val="bg1"/>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smtClean="0">
                <a:solidFill>
                  <a:schemeClr val="tx1"/>
                </a:solidFill>
              </a:rPr>
              <a:t>Data de fim</a:t>
            </a:r>
            <a:endParaRPr lang="pt-PT" dirty="0">
              <a:solidFill>
                <a:schemeClr val="tx1"/>
              </a:solidFill>
            </a:endParaRPr>
          </a:p>
        </p:txBody>
      </p:sp>
      <p:sp>
        <p:nvSpPr>
          <p:cNvPr id="40" name="Retângulo 39">
            <a:extLst>
              <a:ext uri="{FF2B5EF4-FFF2-40B4-BE49-F238E27FC236}">
                <a16:creationId xmlns:a16="http://schemas.microsoft.com/office/drawing/2014/main" id="{02413080-B2E7-7E70-4D28-9EC41E1D3056}"/>
              </a:ext>
            </a:extLst>
          </p:cNvPr>
          <p:cNvSpPr/>
          <p:nvPr/>
        </p:nvSpPr>
        <p:spPr>
          <a:xfrm>
            <a:off x="9758483" y="2312333"/>
            <a:ext cx="1652256" cy="3247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Data </a:t>
            </a:r>
            <a:r>
              <a:rPr lang="pt-PT" dirty="0" smtClean="0">
                <a:solidFill>
                  <a:schemeClr val="tx1"/>
                </a:solidFill>
              </a:rPr>
              <a:t>Fim</a:t>
            </a:r>
            <a:endParaRPr lang="pt-PT" dirty="0">
              <a:solidFill>
                <a:schemeClr val="tx1"/>
              </a:solidFill>
            </a:endParaRPr>
          </a:p>
        </p:txBody>
      </p:sp>
      <p:sp>
        <p:nvSpPr>
          <p:cNvPr id="41" name="Seta: para Baixo 28">
            <a:extLst>
              <a:ext uri="{FF2B5EF4-FFF2-40B4-BE49-F238E27FC236}">
                <a16:creationId xmlns:a16="http://schemas.microsoft.com/office/drawing/2014/main" id="{6CF49822-271C-E63D-9018-CF19365DADA1}"/>
              </a:ext>
            </a:extLst>
          </p:cNvPr>
          <p:cNvSpPr/>
          <p:nvPr/>
        </p:nvSpPr>
        <p:spPr>
          <a:xfrm>
            <a:off x="11130344" y="2408577"/>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Seta: para Baixo 29">
            <a:extLst>
              <a:ext uri="{FF2B5EF4-FFF2-40B4-BE49-F238E27FC236}">
                <a16:creationId xmlns:a16="http://schemas.microsoft.com/office/drawing/2014/main" id="{D060CD57-A8F1-4A1D-1547-20953CE455E7}"/>
              </a:ext>
            </a:extLst>
          </p:cNvPr>
          <p:cNvSpPr/>
          <p:nvPr/>
        </p:nvSpPr>
        <p:spPr>
          <a:xfrm rot="10800000">
            <a:off x="11254333" y="2430277"/>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Seta: para Baixo 29">
            <a:extLst>
              <a:ext uri="{FF2B5EF4-FFF2-40B4-BE49-F238E27FC236}">
                <a16:creationId xmlns:a16="http://schemas.microsoft.com/office/drawing/2014/main" id="{D060CD57-A8F1-4A1D-1547-20953CE455E7}"/>
              </a:ext>
            </a:extLst>
          </p:cNvPr>
          <p:cNvSpPr/>
          <p:nvPr/>
        </p:nvSpPr>
        <p:spPr>
          <a:xfrm rot="10800000">
            <a:off x="11295429" y="1834374"/>
            <a:ext cx="45719" cy="115048"/>
          </a:xfrm>
          <a:prstGeom prst="downArrow">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09607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200000"/>
              </a:lnSpc>
            </a:pPr>
            <a:r>
              <a:rPr lang="pt-PT" dirty="0">
                <a:latin typeface="Arial Black" panose="020B0A04020102020204" pitchFamily="34" charset="0"/>
              </a:rPr>
              <a:t>Perfil</a:t>
            </a:r>
          </a:p>
          <a:p>
            <a:pPr algn="ctr">
              <a:lnSpc>
                <a:spcPct val="200000"/>
              </a:lnSpc>
            </a:pPr>
            <a:r>
              <a:rPr lang="pt-PT" dirty="0">
                <a:latin typeface="Arial Black" panose="020B0A04020102020204" pitchFamily="34" charset="0"/>
              </a:rPr>
              <a:t>Projetos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4362061"/>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6" name="Retângulo 5">
            <a:extLst>
              <a:ext uri="{FF2B5EF4-FFF2-40B4-BE49-F238E27FC236}">
                <a16:creationId xmlns:a16="http://schemas.microsoft.com/office/drawing/2014/main" id="{7D2F282F-EA6D-C500-BBCD-06195A85ADC4}"/>
              </a:ext>
            </a:extLst>
          </p:cNvPr>
          <p:cNvSpPr/>
          <p:nvPr/>
        </p:nvSpPr>
        <p:spPr>
          <a:xfrm>
            <a:off x="1924166" y="2709750"/>
            <a:ext cx="118298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Título</a:t>
            </a:r>
          </a:p>
        </p:txBody>
      </p:sp>
      <p:sp>
        <p:nvSpPr>
          <p:cNvPr id="7" name="Retângulo 6">
            <a:extLst>
              <a:ext uri="{FF2B5EF4-FFF2-40B4-BE49-F238E27FC236}">
                <a16:creationId xmlns:a16="http://schemas.microsoft.com/office/drawing/2014/main" id="{841AEA0A-8BDE-70C2-41E1-2F7788D6B214}"/>
              </a:ext>
            </a:extLst>
          </p:cNvPr>
          <p:cNvSpPr/>
          <p:nvPr/>
        </p:nvSpPr>
        <p:spPr>
          <a:xfrm>
            <a:off x="7407282" y="2762843"/>
            <a:ext cx="3928889" cy="1516672"/>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Retângulo 8">
            <a:extLst>
              <a:ext uri="{FF2B5EF4-FFF2-40B4-BE49-F238E27FC236}">
                <a16:creationId xmlns:a16="http://schemas.microsoft.com/office/drawing/2014/main" id="{9B2D37AF-587B-9E08-F8EE-6CEC7C77DC0F}"/>
              </a:ext>
            </a:extLst>
          </p:cNvPr>
          <p:cNvSpPr/>
          <p:nvPr/>
        </p:nvSpPr>
        <p:spPr>
          <a:xfrm>
            <a:off x="2048969" y="3285494"/>
            <a:ext cx="135090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Início</a:t>
            </a:r>
          </a:p>
        </p:txBody>
      </p:sp>
      <p:sp>
        <p:nvSpPr>
          <p:cNvPr id="10" name="Retângulo 9">
            <a:extLst>
              <a:ext uri="{FF2B5EF4-FFF2-40B4-BE49-F238E27FC236}">
                <a16:creationId xmlns:a16="http://schemas.microsoft.com/office/drawing/2014/main" id="{C4341253-CD28-451F-D70C-FF7127BECF3C}"/>
              </a:ext>
            </a:extLst>
          </p:cNvPr>
          <p:cNvSpPr/>
          <p:nvPr/>
        </p:nvSpPr>
        <p:spPr>
          <a:xfrm>
            <a:off x="3818969" y="3285494"/>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5" name="Retângulo 14">
            <a:extLst>
              <a:ext uri="{FF2B5EF4-FFF2-40B4-BE49-F238E27FC236}">
                <a16:creationId xmlns:a16="http://schemas.microsoft.com/office/drawing/2014/main" id="{2B040308-1305-290C-F803-A5F41F13DCFA}"/>
              </a:ext>
            </a:extLst>
          </p:cNvPr>
          <p:cNvSpPr/>
          <p:nvPr/>
        </p:nvSpPr>
        <p:spPr>
          <a:xfrm>
            <a:off x="1924166" y="3890312"/>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Número de Participantes</a:t>
            </a:r>
          </a:p>
        </p:txBody>
      </p:sp>
      <p:cxnSp>
        <p:nvCxnSpPr>
          <p:cNvPr id="17" name="Conector reto 16">
            <a:extLst>
              <a:ext uri="{FF2B5EF4-FFF2-40B4-BE49-F238E27FC236}">
                <a16:creationId xmlns:a16="http://schemas.microsoft.com/office/drawing/2014/main" id="{0B2A2A03-CC2E-4CEE-0BB7-8FAF2D5A3299}"/>
              </a:ext>
            </a:extLst>
          </p:cNvPr>
          <p:cNvCxnSpPr>
            <a:cxnSpLocks/>
          </p:cNvCxnSpPr>
          <p:nvPr/>
        </p:nvCxnSpPr>
        <p:spPr>
          <a:xfrm flipV="1">
            <a:off x="2256440" y="3000714"/>
            <a:ext cx="3810000" cy="343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1A0DF71B-1161-CB67-B61C-8A0392F148BC}"/>
              </a:ext>
            </a:extLst>
          </p:cNvPr>
          <p:cNvCxnSpPr>
            <a:cxnSpLocks/>
          </p:cNvCxnSpPr>
          <p:nvPr/>
        </p:nvCxnSpPr>
        <p:spPr>
          <a:xfrm>
            <a:off x="2187860" y="3576316"/>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Conector reto 30">
            <a:extLst>
              <a:ext uri="{FF2B5EF4-FFF2-40B4-BE49-F238E27FC236}">
                <a16:creationId xmlns:a16="http://schemas.microsoft.com/office/drawing/2014/main" id="{0577C14A-F016-2B57-6FE6-F9D8DA2436A5}"/>
              </a:ext>
            </a:extLst>
          </p:cNvPr>
          <p:cNvCxnSpPr>
            <a:cxnSpLocks/>
          </p:cNvCxnSpPr>
          <p:nvPr/>
        </p:nvCxnSpPr>
        <p:spPr>
          <a:xfrm>
            <a:off x="4336700" y="3576316"/>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Conector reto 31">
            <a:extLst>
              <a:ext uri="{FF2B5EF4-FFF2-40B4-BE49-F238E27FC236}">
                <a16:creationId xmlns:a16="http://schemas.microsoft.com/office/drawing/2014/main" id="{EB3D0D50-01B8-77F4-C33A-BF186567E4CA}"/>
              </a:ext>
            </a:extLst>
          </p:cNvPr>
          <p:cNvCxnSpPr>
            <a:cxnSpLocks/>
          </p:cNvCxnSpPr>
          <p:nvPr/>
        </p:nvCxnSpPr>
        <p:spPr>
          <a:xfrm>
            <a:off x="2187860" y="4376416"/>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C1275B85-34C3-2344-165C-13F30C6A43A6}"/>
              </a:ext>
            </a:extLst>
          </p:cNvPr>
          <p:cNvSpPr/>
          <p:nvPr/>
        </p:nvSpPr>
        <p:spPr>
          <a:xfrm>
            <a:off x="8386695" y="240416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a:t>
            </a:r>
          </a:p>
        </p:txBody>
      </p:sp>
      <p:sp>
        <p:nvSpPr>
          <p:cNvPr id="34" name="Retângulo 33">
            <a:extLst>
              <a:ext uri="{FF2B5EF4-FFF2-40B4-BE49-F238E27FC236}">
                <a16:creationId xmlns:a16="http://schemas.microsoft.com/office/drawing/2014/main" id="{46E65A5F-79F5-90E0-1F67-006BC4000A6E}"/>
              </a:ext>
            </a:extLst>
          </p:cNvPr>
          <p:cNvSpPr/>
          <p:nvPr/>
        </p:nvSpPr>
        <p:spPr>
          <a:xfrm>
            <a:off x="2576843" y="5544362"/>
            <a:ext cx="3162300" cy="471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Criar</a:t>
            </a:r>
          </a:p>
        </p:txBody>
      </p:sp>
      <p:sp>
        <p:nvSpPr>
          <p:cNvPr id="39" name="Retângulo 38">
            <a:extLst>
              <a:ext uri="{FF2B5EF4-FFF2-40B4-BE49-F238E27FC236}">
                <a16:creationId xmlns:a16="http://schemas.microsoft.com/office/drawing/2014/main" id="{460995CE-9EC9-0EB7-C6E2-401F96255DE7}"/>
              </a:ext>
            </a:extLst>
          </p:cNvPr>
          <p:cNvSpPr/>
          <p:nvPr/>
        </p:nvSpPr>
        <p:spPr>
          <a:xfrm>
            <a:off x="7407282" y="4717616"/>
            <a:ext cx="3928889" cy="1516672"/>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0" name="Retângulo 39">
            <a:extLst>
              <a:ext uri="{FF2B5EF4-FFF2-40B4-BE49-F238E27FC236}">
                <a16:creationId xmlns:a16="http://schemas.microsoft.com/office/drawing/2014/main" id="{91FD867B-01EC-0BBD-F23B-3DADD98A7DB6}"/>
              </a:ext>
            </a:extLst>
          </p:cNvPr>
          <p:cNvSpPr/>
          <p:nvPr/>
        </p:nvSpPr>
        <p:spPr>
          <a:xfrm>
            <a:off x="8437094" y="4349949"/>
            <a:ext cx="1773723" cy="349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Regras</a:t>
            </a:r>
          </a:p>
        </p:txBody>
      </p:sp>
      <p:sp>
        <p:nvSpPr>
          <p:cNvPr id="41" name="Espaço Reservado para Conteúdo 2">
            <a:extLst>
              <a:ext uri="{FF2B5EF4-FFF2-40B4-BE49-F238E27FC236}">
                <a16:creationId xmlns:a16="http://schemas.microsoft.com/office/drawing/2014/main" id="{D71CC225-0717-D88B-BF85-3482B0E2F07C}"/>
              </a:ext>
            </a:extLst>
          </p:cNvPr>
          <p:cNvSpPr txBox="1">
            <a:spLocks/>
          </p:cNvSpPr>
          <p:nvPr/>
        </p:nvSpPr>
        <p:spPr>
          <a:xfrm>
            <a:off x="1937446" y="1693803"/>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Criar concurso</a:t>
            </a:r>
          </a:p>
        </p:txBody>
      </p:sp>
    </p:spTree>
    <p:extLst>
      <p:ext uri="{BB962C8B-B14F-4D97-AF65-F5344CB8AC3E}">
        <p14:creationId xmlns:p14="http://schemas.microsoft.com/office/powerpoint/2010/main" val="2986270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200000"/>
              </a:lnSpc>
            </a:pPr>
            <a:r>
              <a:rPr lang="pt-PT" dirty="0">
                <a:latin typeface="Arial Black" panose="020B0A04020102020204" pitchFamily="34" charset="0"/>
              </a:rPr>
              <a:t>Perfil</a:t>
            </a:r>
          </a:p>
          <a:p>
            <a:pPr algn="ctr">
              <a:lnSpc>
                <a:spcPct val="200000"/>
              </a:lnSpc>
            </a:pPr>
            <a:r>
              <a:rPr lang="pt-PT" dirty="0">
                <a:latin typeface="Arial Black" panose="020B0A04020102020204" pitchFamily="34" charset="0"/>
              </a:rPr>
              <a:t>Projetos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4362061"/>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41" name="Espaço Reservado para Conteúdo 2">
            <a:extLst>
              <a:ext uri="{FF2B5EF4-FFF2-40B4-BE49-F238E27FC236}">
                <a16:creationId xmlns:a16="http://schemas.microsoft.com/office/drawing/2014/main" id="{D71CC225-0717-D88B-BF85-3482B0E2F07C}"/>
              </a:ext>
            </a:extLst>
          </p:cNvPr>
          <p:cNvSpPr txBox="1">
            <a:spLocks/>
          </p:cNvSpPr>
          <p:nvPr/>
        </p:nvSpPr>
        <p:spPr>
          <a:xfrm>
            <a:off x="1937446" y="1693803"/>
            <a:ext cx="10185843"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dirty="0">
                <a:solidFill>
                  <a:schemeClr val="bg1"/>
                </a:solidFill>
              </a:rPr>
              <a:t>Editar Concurso</a:t>
            </a:r>
          </a:p>
        </p:txBody>
      </p:sp>
      <p:sp>
        <p:nvSpPr>
          <p:cNvPr id="3" name="Retângulo 2">
            <a:extLst>
              <a:ext uri="{FF2B5EF4-FFF2-40B4-BE49-F238E27FC236}">
                <a16:creationId xmlns:a16="http://schemas.microsoft.com/office/drawing/2014/main" id="{E182C23D-6D59-B6B2-BC92-FC0160BA8FCC}"/>
              </a:ext>
            </a:extLst>
          </p:cNvPr>
          <p:cNvSpPr/>
          <p:nvPr/>
        </p:nvSpPr>
        <p:spPr>
          <a:xfrm>
            <a:off x="1937446" y="2904626"/>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Título</a:t>
            </a:r>
          </a:p>
        </p:txBody>
      </p:sp>
      <p:sp>
        <p:nvSpPr>
          <p:cNvPr id="4" name="Retângulo 3">
            <a:extLst>
              <a:ext uri="{FF2B5EF4-FFF2-40B4-BE49-F238E27FC236}">
                <a16:creationId xmlns:a16="http://schemas.microsoft.com/office/drawing/2014/main" id="{60F34170-CB3E-A98C-5106-9A89B56E11FE}"/>
              </a:ext>
            </a:extLst>
          </p:cNvPr>
          <p:cNvSpPr/>
          <p:nvPr/>
        </p:nvSpPr>
        <p:spPr>
          <a:xfrm>
            <a:off x="4594369" y="2917706"/>
            <a:ext cx="2857991" cy="1262498"/>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2" name="Retângulo 21">
            <a:extLst>
              <a:ext uri="{FF2B5EF4-FFF2-40B4-BE49-F238E27FC236}">
                <a16:creationId xmlns:a16="http://schemas.microsoft.com/office/drawing/2014/main" id="{D406DC1F-59B3-303C-B1B6-20F2C3564A1F}"/>
              </a:ext>
            </a:extLst>
          </p:cNvPr>
          <p:cNvSpPr/>
          <p:nvPr/>
        </p:nvSpPr>
        <p:spPr>
          <a:xfrm>
            <a:off x="2087504" y="3304812"/>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Início</a:t>
            </a:r>
          </a:p>
        </p:txBody>
      </p:sp>
      <p:sp>
        <p:nvSpPr>
          <p:cNvPr id="23" name="Retângulo 22">
            <a:extLst>
              <a:ext uri="{FF2B5EF4-FFF2-40B4-BE49-F238E27FC236}">
                <a16:creationId xmlns:a16="http://schemas.microsoft.com/office/drawing/2014/main" id="{014B897A-510F-2863-40D7-0156165DDEA1}"/>
              </a:ext>
            </a:extLst>
          </p:cNvPr>
          <p:cNvSpPr/>
          <p:nvPr/>
        </p:nvSpPr>
        <p:spPr>
          <a:xfrm>
            <a:off x="2056123" y="378396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24" name="Retângulo 23">
            <a:extLst>
              <a:ext uri="{FF2B5EF4-FFF2-40B4-BE49-F238E27FC236}">
                <a16:creationId xmlns:a16="http://schemas.microsoft.com/office/drawing/2014/main" id="{7D114FCD-708C-BE40-BF75-2A0781133382}"/>
              </a:ext>
            </a:extLst>
          </p:cNvPr>
          <p:cNvSpPr/>
          <p:nvPr/>
        </p:nvSpPr>
        <p:spPr>
          <a:xfrm>
            <a:off x="2170773" y="4205471"/>
            <a:ext cx="1874520" cy="471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Número de Participantes</a:t>
            </a:r>
          </a:p>
        </p:txBody>
      </p:sp>
      <p:cxnSp>
        <p:nvCxnSpPr>
          <p:cNvPr id="26" name="Conector reto 25">
            <a:extLst>
              <a:ext uri="{FF2B5EF4-FFF2-40B4-BE49-F238E27FC236}">
                <a16:creationId xmlns:a16="http://schemas.microsoft.com/office/drawing/2014/main" id="{E7820B68-4253-CE33-1BBB-32D94E3EBC33}"/>
              </a:ext>
            </a:extLst>
          </p:cNvPr>
          <p:cNvCxnSpPr>
            <a:cxnSpLocks/>
          </p:cNvCxnSpPr>
          <p:nvPr/>
        </p:nvCxnSpPr>
        <p:spPr>
          <a:xfrm>
            <a:off x="2531954" y="320812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7" name="Conector reto 26">
            <a:extLst>
              <a:ext uri="{FF2B5EF4-FFF2-40B4-BE49-F238E27FC236}">
                <a16:creationId xmlns:a16="http://schemas.microsoft.com/office/drawing/2014/main" id="{B506FBBF-1E6B-36E9-A6B5-194B169C1390}"/>
              </a:ext>
            </a:extLst>
          </p:cNvPr>
          <p:cNvCxnSpPr>
            <a:cxnSpLocks/>
          </p:cNvCxnSpPr>
          <p:nvPr/>
        </p:nvCxnSpPr>
        <p:spPr>
          <a:xfrm>
            <a:off x="2408321" y="3642463"/>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Conector reto 27">
            <a:extLst>
              <a:ext uri="{FF2B5EF4-FFF2-40B4-BE49-F238E27FC236}">
                <a16:creationId xmlns:a16="http://schemas.microsoft.com/office/drawing/2014/main" id="{A9DE5EA7-AFF2-CE15-CDEA-2BD53717A3AC}"/>
              </a:ext>
            </a:extLst>
          </p:cNvPr>
          <p:cNvCxnSpPr>
            <a:cxnSpLocks/>
          </p:cNvCxnSpPr>
          <p:nvPr/>
        </p:nvCxnSpPr>
        <p:spPr>
          <a:xfrm>
            <a:off x="2531954" y="4081576"/>
            <a:ext cx="172974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9" name="Conector reto 28">
            <a:extLst>
              <a:ext uri="{FF2B5EF4-FFF2-40B4-BE49-F238E27FC236}">
                <a16:creationId xmlns:a16="http://schemas.microsoft.com/office/drawing/2014/main" id="{EEE3FE31-24CE-0D48-749F-F16C2AD8F5F7}"/>
              </a:ext>
            </a:extLst>
          </p:cNvPr>
          <p:cNvCxnSpPr>
            <a:cxnSpLocks/>
          </p:cNvCxnSpPr>
          <p:nvPr/>
        </p:nvCxnSpPr>
        <p:spPr>
          <a:xfrm>
            <a:off x="2408321" y="4663349"/>
            <a:ext cx="1729740" cy="0"/>
          </a:xfrm>
          <a:prstGeom prst="line">
            <a:avLst/>
          </a:prstGeom>
        </p:spPr>
        <p:style>
          <a:lnRef idx="1">
            <a:schemeClr val="accent3"/>
          </a:lnRef>
          <a:fillRef idx="0">
            <a:schemeClr val="accent3"/>
          </a:fillRef>
          <a:effectRef idx="0">
            <a:schemeClr val="accent3"/>
          </a:effectRef>
          <a:fontRef idx="minor">
            <a:schemeClr val="tx1"/>
          </a:fontRef>
        </p:style>
      </p:cxnSp>
      <p:sp>
        <p:nvSpPr>
          <p:cNvPr id="30" name="Retângulo 29">
            <a:extLst>
              <a:ext uri="{FF2B5EF4-FFF2-40B4-BE49-F238E27FC236}">
                <a16:creationId xmlns:a16="http://schemas.microsoft.com/office/drawing/2014/main" id="{B41AC0E6-F7D6-0389-7357-87D731E3A80C}"/>
              </a:ext>
            </a:extLst>
          </p:cNvPr>
          <p:cNvSpPr/>
          <p:nvPr/>
        </p:nvSpPr>
        <p:spPr>
          <a:xfrm>
            <a:off x="4192852" y="2499463"/>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35" name="Retângulo 34">
            <a:extLst>
              <a:ext uri="{FF2B5EF4-FFF2-40B4-BE49-F238E27FC236}">
                <a16:creationId xmlns:a16="http://schemas.microsoft.com/office/drawing/2014/main" id="{DA952362-7BBA-BFE6-1CCE-2DDBBF19C182}"/>
              </a:ext>
            </a:extLst>
          </p:cNvPr>
          <p:cNvSpPr/>
          <p:nvPr/>
        </p:nvSpPr>
        <p:spPr>
          <a:xfrm>
            <a:off x="1961183" y="505365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sp>
        <p:nvSpPr>
          <p:cNvPr id="36" name="Retângulo 35">
            <a:extLst>
              <a:ext uri="{FF2B5EF4-FFF2-40B4-BE49-F238E27FC236}">
                <a16:creationId xmlns:a16="http://schemas.microsoft.com/office/drawing/2014/main" id="{875A2D92-3BC7-DEE1-9002-0DA859010D82}"/>
              </a:ext>
            </a:extLst>
          </p:cNvPr>
          <p:cNvSpPr/>
          <p:nvPr/>
        </p:nvSpPr>
        <p:spPr>
          <a:xfrm>
            <a:off x="7752475" y="2949928"/>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projeto:Aceitar/Negar</a:t>
            </a:r>
            <a:endParaRPr lang="pt-PT" dirty="0"/>
          </a:p>
        </p:txBody>
      </p:sp>
      <p:sp>
        <p:nvSpPr>
          <p:cNvPr id="37" name="Retângulo 36">
            <a:extLst>
              <a:ext uri="{FF2B5EF4-FFF2-40B4-BE49-F238E27FC236}">
                <a16:creationId xmlns:a16="http://schemas.microsoft.com/office/drawing/2014/main" id="{C8151455-994C-28B9-0D79-C169A42B8D84}"/>
              </a:ext>
            </a:extLst>
          </p:cNvPr>
          <p:cNvSpPr/>
          <p:nvPr/>
        </p:nvSpPr>
        <p:spPr>
          <a:xfrm>
            <a:off x="7763485" y="3530010"/>
            <a:ext cx="3528874" cy="43434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ln w="0"/>
                <a:solidFill>
                  <a:schemeClr val="tx1"/>
                </a:solidFill>
                <a:effectLst>
                  <a:outerShdw blurRad="38100" dist="19050" dir="2700000" algn="tl" rotWithShape="0">
                    <a:schemeClr val="dk1">
                      <a:alpha val="40000"/>
                    </a:schemeClr>
                  </a:outerShdw>
                </a:effectLst>
              </a:rPr>
              <a:t>Nome do projeto:ProjetoAceite</a:t>
            </a:r>
            <a:endParaRPr lang="pt-PT" dirty="0"/>
          </a:p>
        </p:txBody>
      </p:sp>
      <p:sp>
        <p:nvSpPr>
          <p:cNvPr id="38" name="Retângulo 37">
            <a:extLst>
              <a:ext uri="{FF2B5EF4-FFF2-40B4-BE49-F238E27FC236}">
                <a16:creationId xmlns:a16="http://schemas.microsoft.com/office/drawing/2014/main" id="{BE540C50-95EC-27D7-802B-E0B3C67E2939}"/>
              </a:ext>
            </a:extLst>
          </p:cNvPr>
          <p:cNvSpPr/>
          <p:nvPr/>
        </p:nvSpPr>
        <p:spPr>
          <a:xfrm>
            <a:off x="7873050" y="2431119"/>
            <a:ext cx="3200400" cy="373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Lista de Projetos</a:t>
            </a:r>
          </a:p>
        </p:txBody>
      </p:sp>
      <p:sp>
        <p:nvSpPr>
          <p:cNvPr id="42" name="Retângulo 41">
            <a:extLst>
              <a:ext uri="{FF2B5EF4-FFF2-40B4-BE49-F238E27FC236}">
                <a16:creationId xmlns:a16="http://schemas.microsoft.com/office/drawing/2014/main" id="{5113234C-354D-58BA-C9BC-4E9C1A4FDD31}"/>
              </a:ext>
            </a:extLst>
          </p:cNvPr>
          <p:cNvSpPr/>
          <p:nvPr/>
        </p:nvSpPr>
        <p:spPr>
          <a:xfrm>
            <a:off x="2514355" y="5539738"/>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Gravar</a:t>
            </a:r>
          </a:p>
        </p:txBody>
      </p:sp>
      <p:sp>
        <p:nvSpPr>
          <p:cNvPr id="43" name="Retângulo 42">
            <a:extLst>
              <a:ext uri="{FF2B5EF4-FFF2-40B4-BE49-F238E27FC236}">
                <a16:creationId xmlns:a16="http://schemas.microsoft.com/office/drawing/2014/main" id="{7925EE6D-7598-3D79-6F19-8B71D69BE38F}"/>
              </a:ext>
            </a:extLst>
          </p:cNvPr>
          <p:cNvSpPr/>
          <p:nvPr/>
        </p:nvSpPr>
        <p:spPr>
          <a:xfrm>
            <a:off x="2506479" y="2362185"/>
            <a:ext cx="1495077" cy="4531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Exportar Pdf</a:t>
            </a:r>
          </a:p>
        </p:txBody>
      </p:sp>
      <p:sp>
        <p:nvSpPr>
          <p:cNvPr id="46" name="Seta: para Baixo 45">
            <a:extLst>
              <a:ext uri="{FF2B5EF4-FFF2-40B4-BE49-F238E27FC236}">
                <a16:creationId xmlns:a16="http://schemas.microsoft.com/office/drawing/2014/main" id="{FD087334-4249-875D-29CE-41F21C257631}"/>
              </a:ext>
            </a:extLst>
          </p:cNvPr>
          <p:cNvSpPr/>
          <p:nvPr/>
        </p:nvSpPr>
        <p:spPr>
          <a:xfrm>
            <a:off x="3526261" y="5095550"/>
            <a:ext cx="259080" cy="245286"/>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 name="Retângulo 46">
            <a:extLst>
              <a:ext uri="{FF2B5EF4-FFF2-40B4-BE49-F238E27FC236}">
                <a16:creationId xmlns:a16="http://schemas.microsoft.com/office/drawing/2014/main" id="{18F1CE46-5058-B9FA-8C3E-F33782184F68}"/>
              </a:ext>
            </a:extLst>
          </p:cNvPr>
          <p:cNvSpPr/>
          <p:nvPr/>
        </p:nvSpPr>
        <p:spPr>
          <a:xfrm>
            <a:off x="4565486" y="4582956"/>
            <a:ext cx="2857991" cy="136668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8" name="Retângulo 47">
            <a:extLst>
              <a:ext uri="{FF2B5EF4-FFF2-40B4-BE49-F238E27FC236}">
                <a16:creationId xmlns:a16="http://schemas.microsoft.com/office/drawing/2014/main" id="{CE083CEB-247C-8622-9C77-E81FE2110ECD}"/>
              </a:ext>
            </a:extLst>
          </p:cNvPr>
          <p:cNvSpPr/>
          <p:nvPr/>
        </p:nvSpPr>
        <p:spPr>
          <a:xfrm>
            <a:off x="3957369" y="426710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Regras </a:t>
            </a:r>
          </a:p>
        </p:txBody>
      </p:sp>
      <p:cxnSp>
        <p:nvCxnSpPr>
          <p:cNvPr id="49" name="Conector reto 48">
            <a:extLst>
              <a:ext uri="{FF2B5EF4-FFF2-40B4-BE49-F238E27FC236}">
                <a16:creationId xmlns:a16="http://schemas.microsoft.com/office/drawing/2014/main" id="{7BAFE170-0EA9-AAFC-C6E4-A5E0D40DB5E3}"/>
              </a:ext>
            </a:extLst>
          </p:cNvPr>
          <p:cNvCxnSpPr>
            <a:cxnSpLocks/>
          </p:cNvCxnSpPr>
          <p:nvPr/>
        </p:nvCxnSpPr>
        <p:spPr>
          <a:xfrm>
            <a:off x="2417214" y="5340836"/>
            <a:ext cx="1513429"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388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r>
              <a:rPr lang="pt-PT" dirty="0" smtClean="0">
                <a:latin typeface="Arial Black" panose="020B0A04020102020204" pitchFamily="34" charset="0"/>
              </a:rPr>
              <a:t>Início</a:t>
            </a:r>
            <a:endParaRPr lang="pt-PT" dirty="0">
              <a:latin typeface="Arial Black" panose="020B0A04020102020204" pitchFamily="34" charset="0"/>
            </a:endParaRPr>
          </a:p>
          <a:p>
            <a:pPr algn="ctr">
              <a:lnSpc>
                <a:spcPct val="200000"/>
              </a:lnSpc>
            </a:pPr>
            <a:r>
              <a:rPr lang="pt-PT" dirty="0">
                <a:latin typeface="Arial Black" panose="020B0A04020102020204" pitchFamily="34" charset="0"/>
              </a:rPr>
              <a:t>Perfil</a:t>
            </a:r>
          </a:p>
          <a:p>
            <a:pPr algn="ctr">
              <a:lnSpc>
                <a:spcPct val="200000"/>
              </a:lnSpc>
            </a:pPr>
            <a:r>
              <a:rPr lang="pt-PT" dirty="0">
                <a:latin typeface="Arial Black" panose="020B0A04020102020204" pitchFamily="34" charset="0"/>
              </a:rPr>
              <a:t>Projetos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4362061"/>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Concursos</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6" name="Retângulo 5">
            <a:extLst>
              <a:ext uri="{FF2B5EF4-FFF2-40B4-BE49-F238E27FC236}">
                <a16:creationId xmlns:a16="http://schemas.microsoft.com/office/drawing/2014/main" id="{9FC4F233-75EF-B4E6-4406-D5D06C88DB72}"/>
              </a:ext>
            </a:extLst>
          </p:cNvPr>
          <p:cNvSpPr/>
          <p:nvPr/>
        </p:nvSpPr>
        <p:spPr>
          <a:xfrm>
            <a:off x="2589808" y="198245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Título</a:t>
            </a:r>
            <a:endParaRPr lang="pt-PT" dirty="0">
              <a:solidFill>
                <a:schemeClr val="tx1"/>
              </a:solidFill>
            </a:endParaRPr>
          </a:p>
        </p:txBody>
      </p:sp>
      <p:sp>
        <p:nvSpPr>
          <p:cNvPr id="7" name="Retângulo 6">
            <a:extLst>
              <a:ext uri="{FF2B5EF4-FFF2-40B4-BE49-F238E27FC236}">
                <a16:creationId xmlns:a16="http://schemas.microsoft.com/office/drawing/2014/main" id="{346F7BD1-EE3E-FCF5-7255-802511998329}"/>
              </a:ext>
            </a:extLst>
          </p:cNvPr>
          <p:cNvSpPr/>
          <p:nvPr/>
        </p:nvSpPr>
        <p:spPr>
          <a:xfrm>
            <a:off x="4875122" y="2056575"/>
            <a:ext cx="2926571" cy="394866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Retângulo 8">
            <a:extLst>
              <a:ext uri="{FF2B5EF4-FFF2-40B4-BE49-F238E27FC236}">
                <a16:creationId xmlns:a16="http://schemas.microsoft.com/office/drawing/2014/main" id="{C0C3C6FD-2F0E-48FF-F98C-C48BBD59680E}"/>
              </a:ext>
            </a:extLst>
          </p:cNvPr>
          <p:cNvSpPr/>
          <p:nvPr/>
        </p:nvSpPr>
        <p:spPr>
          <a:xfrm>
            <a:off x="2608735" y="2409180"/>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a:t>
            </a:r>
            <a:r>
              <a:rPr lang="pt-PT" dirty="0" smtClean="0">
                <a:solidFill>
                  <a:schemeClr val="tx1"/>
                </a:solidFill>
              </a:rPr>
              <a:t>Início</a:t>
            </a:r>
            <a:endParaRPr lang="pt-PT" dirty="0">
              <a:solidFill>
                <a:schemeClr val="tx1"/>
              </a:solidFill>
            </a:endParaRPr>
          </a:p>
        </p:txBody>
      </p:sp>
      <p:sp>
        <p:nvSpPr>
          <p:cNvPr id="10" name="Retângulo 9">
            <a:extLst>
              <a:ext uri="{FF2B5EF4-FFF2-40B4-BE49-F238E27FC236}">
                <a16:creationId xmlns:a16="http://schemas.microsoft.com/office/drawing/2014/main" id="{CFCC5EA4-C77B-FD0C-31A7-D3C174E02809}"/>
              </a:ext>
            </a:extLst>
          </p:cNvPr>
          <p:cNvSpPr/>
          <p:nvPr/>
        </p:nvSpPr>
        <p:spPr>
          <a:xfrm>
            <a:off x="2538565" y="2877399"/>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Data Fim</a:t>
            </a:r>
          </a:p>
        </p:txBody>
      </p:sp>
      <p:sp>
        <p:nvSpPr>
          <p:cNvPr id="15" name="Retângulo 14">
            <a:extLst>
              <a:ext uri="{FF2B5EF4-FFF2-40B4-BE49-F238E27FC236}">
                <a16:creationId xmlns:a16="http://schemas.microsoft.com/office/drawing/2014/main" id="{E95A963C-789F-66EC-4B4F-3DE9216C25F9}"/>
              </a:ext>
            </a:extLst>
          </p:cNvPr>
          <p:cNvSpPr/>
          <p:nvPr/>
        </p:nvSpPr>
        <p:spPr>
          <a:xfrm>
            <a:off x="2538565" y="3272007"/>
            <a:ext cx="1812659" cy="484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tx1"/>
                </a:solidFill>
              </a:rPr>
              <a:t>Número </a:t>
            </a:r>
            <a:r>
              <a:rPr lang="pt-PT" dirty="0">
                <a:solidFill>
                  <a:schemeClr val="tx1"/>
                </a:solidFill>
              </a:rPr>
              <a:t>de Participantes</a:t>
            </a:r>
          </a:p>
        </p:txBody>
      </p:sp>
      <p:cxnSp>
        <p:nvCxnSpPr>
          <p:cNvPr id="17" name="Conector reto 16">
            <a:extLst>
              <a:ext uri="{FF2B5EF4-FFF2-40B4-BE49-F238E27FC236}">
                <a16:creationId xmlns:a16="http://schemas.microsoft.com/office/drawing/2014/main" id="{2BDFF568-58E6-A1E6-8459-581D48E7025B}"/>
              </a:ext>
            </a:extLst>
          </p:cNvPr>
          <p:cNvCxnSpPr>
            <a:cxnSpLocks/>
          </p:cNvCxnSpPr>
          <p:nvPr/>
        </p:nvCxnSpPr>
        <p:spPr>
          <a:xfrm>
            <a:off x="2408124" y="2294879"/>
            <a:ext cx="2056204"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Conector reto 18">
            <a:extLst>
              <a:ext uri="{FF2B5EF4-FFF2-40B4-BE49-F238E27FC236}">
                <a16:creationId xmlns:a16="http://schemas.microsoft.com/office/drawing/2014/main" id="{7A5A9A60-951A-1A0C-8569-D133A6AEF299}"/>
              </a:ext>
            </a:extLst>
          </p:cNvPr>
          <p:cNvCxnSpPr>
            <a:cxnSpLocks/>
          </p:cNvCxnSpPr>
          <p:nvPr/>
        </p:nvCxnSpPr>
        <p:spPr>
          <a:xfrm>
            <a:off x="2417178" y="2713979"/>
            <a:ext cx="206607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1" name="Conector reto 30">
            <a:extLst>
              <a:ext uri="{FF2B5EF4-FFF2-40B4-BE49-F238E27FC236}">
                <a16:creationId xmlns:a16="http://schemas.microsoft.com/office/drawing/2014/main" id="{7BCEA0D0-D107-8569-3552-39AA254C8706}"/>
              </a:ext>
            </a:extLst>
          </p:cNvPr>
          <p:cNvCxnSpPr>
            <a:cxnSpLocks/>
          </p:cNvCxnSpPr>
          <p:nvPr/>
        </p:nvCxnSpPr>
        <p:spPr>
          <a:xfrm>
            <a:off x="2417178" y="3168332"/>
            <a:ext cx="204715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2" name="Conector reto 31">
            <a:extLst>
              <a:ext uri="{FF2B5EF4-FFF2-40B4-BE49-F238E27FC236}">
                <a16:creationId xmlns:a16="http://schemas.microsoft.com/office/drawing/2014/main" id="{68740C9E-28BC-A7B5-B0AB-1298A7F4A9D1}"/>
              </a:ext>
            </a:extLst>
          </p:cNvPr>
          <p:cNvCxnSpPr>
            <a:cxnSpLocks/>
          </p:cNvCxnSpPr>
          <p:nvPr/>
        </p:nvCxnSpPr>
        <p:spPr>
          <a:xfrm>
            <a:off x="2471100" y="3743756"/>
            <a:ext cx="1961157" cy="0"/>
          </a:xfrm>
          <a:prstGeom prst="line">
            <a:avLst/>
          </a:prstGeom>
        </p:spPr>
        <p:style>
          <a:lnRef idx="1">
            <a:schemeClr val="accent3"/>
          </a:lnRef>
          <a:fillRef idx="0">
            <a:schemeClr val="accent3"/>
          </a:fillRef>
          <a:effectRef idx="0">
            <a:schemeClr val="accent3"/>
          </a:effectRef>
          <a:fontRef idx="minor">
            <a:schemeClr val="tx1"/>
          </a:fontRef>
        </p:style>
      </p:cxnSp>
      <p:sp>
        <p:nvSpPr>
          <p:cNvPr id="33" name="Retângulo 32">
            <a:extLst>
              <a:ext uri="{FF2B5EF4-FFF2-40B4-BE49-F238E27FC236}">
                <a16:creationId xmlns:a16="http://schemas.microsoft.com/office/drawing/2014/main" id="{0F980B0D-25F1-B937-95DB-A48BF80FDEEE}"/>
              </a:ext>
            </a:extLst>
          </p:cNvPr>
          <p:cNvSpPr/>
          <p:nvPr/>
        </p:nvSpPr>
        <p:spPr>
          <a:xfrm>
            <a:off x="5158740" y="162327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Descrição </a:t>
            </a:r>
          </a:p>
        </p:txBody>
      </p:sp>
      <p:sp>
        <p:nvSpPr>
          <p:cNvPr id="34" name="Retângulo 33">
            <a:extLst>
              <a:ext uri="{FF2B5EF4-FFF2-40B4-BE49-F238E27FC236}">
                <a16:creationId xmlns:a16="http://schemas.microsoft.com/office/drawing/2014/main" id="{F85C9F17-036E-DA25-FC73-B43FFBC27226}"/>
              </a:ext>
            </a:extLst>
          </p:cNvPr>
          <p:cNvSpPr/>
          <p:nvPr/>
        </p:nvSpPr>
        <p:spPr>
          <a:xfrm>
            <a:off x="2519392" y="3871995"/>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Estado</a:t>
            </a:r>
          </a:p>
        </p:txBody>
      </p:sp>
      <p:sp>
        <p:nvSpPr>
          <p:cNvPr id="39" name="Retângulo 38">
            <a:extLst>
              <a:ext uri="{FF2B5EF4-FFF2-40B4-BE49-F238E27FC236}">
                <a16:creationId xmlns:a16="http://schemas.microsoft.com/office/drawing/2014/main" id="{FD54E8D3-21E3-F5DB-CA74-DE159C57C292}"/>
              </a:ext>
            </a:extLst>
          </p:cNvPr>
          <p:cNvSpPr/>
          <p:nvPr/>
        </p:nvSpPr>
        <p:spPr>
          <a:xfrm>
            <a:off x="2774501" y="5122519"/>
            <a:ext cx="1511399" cy="3962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Concorrer</a:t>
            </a:r>
          </a:p>
        </p:txBody>
      </p:sp>
      <p:cxnSp>
        <p:nvCxnSpPr>
          <p:cNvPr id="40" name="Conector reto 39">
            <a:extLst>
              <a:ext uri="{FF2B5EF4-FFF2-40B4-BE49-F238E27FC236}">
                <a16:creationId xmlns:a16="http://schemas.microsoft.com/office/drawing/2014/main" id="{1BD4FBF2-8A15-DA32-535A-4D97B5C3943F}"/>
              </a:ext>
            </a:extLst>
          </p:cNvPr>
          <p:cNvCxnSpPr>
            <a:cxnSpLocks/>
          </p:cNvCxnSpPr>
          <p:nvPr/>
        </p:nvCxnSpPr>
        <p:spPr>
          <a:xfrm>
            <a:off x="2471100" y="4174108"/>
            <a:ext cx="1912865" cy="0"/>
          </a:xfrm>
          <a:prstGeom prst="line">
            <a:avLst/>
          </a:prstGeom>
        </p:spPr>
        <p:style>
          <a:lnRef idx="1">
            <a:schemeClr val="accent3"/>
          </a:lnRef>
          <a:fillRef idx="0">
            <a:schemeClr val="accent3"/>
          </a:fillRef>
          <a:effectRef idx="0">
            <a:schemeClr val="accent3"/>
          </a:effectRef>
          <a:fontRef idx="minor">
            <a:schemeClr val="tx1"/>
          </a:fontRef>
        </p:style>
      </p:cxnSp>
      <p:sp>
        <p:nvSpPr>
          <p:cNvPr id="44" name="Retângulo 43">
            <a:extLst>
              <a:ext uri="{FF2B5EF4-FFF2-40B4-BE49-F238E27FC236}">
                <a16:creationId xmlns:a16="http://schemas.microsoft.com/office/drawing/2014/main" id="{E0E97093-61F3-D299-3C57-E60C320E0485}"/>
              </a:ext>
            </a:extLst>
          </p:cNvPr>
          <p:cNvSpPr/>
          <p:nvPr/>
        </p:nvSpPr>
        <p:spPr>
          <a:xfrm>
            <a:off x="2471100" y="4213874"/>
            <a:ext cx="2111936" cy="785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Projeto a concorrer do utilizador se estiver ready</a:t>
            </a:r>
          </a:p>
        </p:txBody>
      </p:sp>
      <p:cxnSp>
        <p:nvCxnSpPr>
          <p:cNvPr id="45" name="Conector reto 44">
            <a:extLst>
              <a:ext uri="{FF2B5EF4-FFF2-40B4-BE49-F238E27FC236}">
                <a16:creationId xmlns:a16="http://schemas.microsoft.com/office/drawing/2014/main" id="{8D3804BB-200F-0D1D-AD71-63D8C1C75F34}"/>
              </a:ext>
            </a:extLst>
          </p:cNvPr>
          <p:cNvCxnSpPr>
            <a:cxnSpLocks/>
          </p:cNvCxnSpPr>
          <p:nvPr/>
        </p:nvCxnSpPr>
        <p:spPr>
          <a:xfrm>
            <a:off x="2608735" y="4998947"/>
            <a:ext cx="1823522" cy="0"/>
          </a:xfrm>
          <a:prstGeom prst="line">
            <a:avLst/>
          </a:prstGeom>
        </p:spPr>
        <p:style>
          <a:lnRef idx="1">
            <a:schemeClr val="accent3"/>
          </a:lnRef>
          <a:fillRef idx="0">
            <a:schemeClr val="accent3"/>
          </a:fillRef>
          <a:effectRef idx="0">
            <a:schemeClr val="accent3"/>
          </a:effectRef>
          <a:fontRef idx="minor">
            <a:schemeClr val="tx1"/>
          </a:fontRef>
        </p:style>
      </p:cxnSp>
      <p:sp>
        <p:nvSpPr>
          <p:cNvPr id="50" name="Retângulo 49">
            <a:extLst>
              <a:ext uri="{FF2B5EF4-FFF2-40B4-BE49-F238E27FC236}">
                <a16:creationId xmlns:a16="http://schemas.microsoft.com/office/drawing/2014/main" id="{20E21975-93AD-2CB9-86D8-04AD8F96BCDF}"/>
              </a:ext>
            </a:extLst>
          </p:cNvPr>
          <p:cNvSpPr/>
          <p:nvPr/>
        </p:nvSpPr>
        <p:spPr>
          <a:xfrm>
            <a:off x="8390915" y="2056575"/>
            <a:ext cx="2991895" cy="3948667"/>
          </a:xfrm>
          <a:prstGeom prst="rect">
            <a:avLst/>
          </a:prstGeom>
          <a:noFill/>
          <a:ln>
            <a:solidFill>
              <a:srgbClr val="A50D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51" name="Retângulo 50">
            <a:extLst>
              <a:ext uri="{FF2B5EF4-FFF2-40B4-BE49-F238E27FC236}">
                <a16:creationId xmlns:a16="http://schemas.microsoft.com/office/drawing/2014/main" id="{60452107-C643-7CA9-FEF6-1653C2BA6818}"/>
              </a:ext>
            </a:extLst>
          </p:cNvPr>
          <p:cNvSpPr/>
          <p:nvPr/>
        </p:nvSpPr>
        <p:spPr>
          <a:xfrm>
            <a:off x="8674533" y="1623277"/>
            <a:ext cx="1874520" cy="396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Regras </a:t>
            </a:r>
          </a:p>
        </p:txBody>
      </p:sp>
    </p:spTree>
    <p:extLst>
      <p:ext uri="{BB962C8B-B14F-4D97-AF65-F5344CB8AC3E}">
        <p14:creationId xmlns:p14="http://schemas.microsoft.com/office/powerpoint/2010/main" val="38795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52EE890F-44DE-E3A4-0DCF-BBD6652FFB99}"/>
              </a:ext>
            </a:extLst>
          </p:cNvPr>
          <p:cNvSpPr/>
          <p:nvPr/>
        </p:nvSpPr>
        <p:spPr>
          <a:xfrm>
            <a:off x="3540330" y="3549656"/>
            <a:ext cx="5111340" cy="11896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t>Ativar conta</a:t>
            </a:r>
          </a:p>
        </p:txBody>
      </p:sp>
      <p:sp>
        <p:nvSpPr>
          <p:cNvPr id="2" name="Retângulo 1">
            <a:extLst>
              <a:ext uri="{FF2B5EF4-FFF2-40B4-BE49-F238E27FC236}">
                <a16:creationId xmlns:a16="http://schemas.microsoft.com/office/drawing/2014/main" id="{EF9E258B-4DE6-BBB9-9B9E-06969E48139C}"/>
              </a:ext>
            </a:extLst>
          </p:cNvPr>
          <p:cNvSpPr/>
          <p:nvPr/>
        </p:nvSpPr>
        <p:spPr>
          <a:xfrm>
            <a:off x="0" y="473439"/>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3" name="Retângulo 2">
            <a:extLst>
              <a:ext uri="{FF2B5EF4-FFF2-40B4-BE49-F238E27FC236}">
                <a16:creationId xmlns:a16="http://schemas.microsoft.com/office/drawing/2014/main" id="{2C80A9B8-D821-D266-8791-0C54FB5D17EC}"/>
              </a:ext>
            </a:extLst>
          </p:cNvPr>
          <p:cNvSpPr/>
          <p:nvPr/>
        </p:nvSpPr>
        <p:spPr>
          <a:xfrm>
            <a:off x="11219875" y="7368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4" name="Seta: para Baixo 3">
            <a:extLst>
              <a:ext uri="{FF2B5EF4-FFF2-40B4-BE49-F238E27FC236}">
                <a16:creationId xmlns:a16="http://schemas.microsoft.com/office/drawing/2014/main" id="{E9E4CE9B-3C80-AA71-D36E-846659703AC4}"/>
              </a:ext>
            </a:extLst>
          </p:cNvPr>
          <p:cNvSpPr/>
          <p:nvPr/>
        </p:nvSpPr>
        <p:spPr>
          <a:xfrm>
            <a:off x="11585635" y="795638"/>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5" name="Retângulo 4">
            <a:extLst>
              <a:ext uri="{FF2B5EF4-FFF2-40B4-BE49-F238E27FC236}">
                <a16:creationId xmlns:a16="http://schemas.microsoft.com/office/drawing/2014/main" id="{731C0F35-F1E3-38F5-CFA5-34ED47DA6AEF}"/>
              </a:ext>
            </a:extLst>
          </p:cNvPr>
          <p:cNvSpPr/>
          <p:nvPr/>
        </p:nvSpPr>
        <p:spPr>
          <a:xfrm>
            <a:off x="11219875" y="1131451"/>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7" name="Imagem 6">
            <a:extLst>
              <a:ext uri="{FF2B5EF4-FFF2-40B4-BE49-F238E27FC236}">
                <a16:creationId xmlns:a16="http://schemas.microsoft.com/office/drawing/2014/main" id="{BDECA786-9B5F-1BF8-F492-A1F54A8AA2F9}"/>
              </a:ext>
            </a:extLst>
          </p:cNvPr>
          <p:cNvPicPr>
            <a:picLocks noChangeAspect="1"/>
          </p:cNvPicPr>
          <p:nvPr/>
        </p:nvPicPr>
        <p:blipFill>
          <a:blip r:embed="rId2"/>
          <a:stretch>
            <a:fillRect/>
          </a:stretch>
        </p:blipFill>
        <p:spPr>
          <a:xfrm>
            <a:off x="0" y="6384561"/>
            <a:ext cx="12192000" cy="533400"/>
          </a:xfrm>
          <a:prstGeom prst="rect">
            <a:avLst/>
          </a:prstGeom>
        </p:spPr>
      </p:pic>
      <p:sp>
        <p:nvSpPr>
          <p:cNvPr id="8" name="Retângulo 7">
            <a:extLst>
              <a:ext uri="{FF2B5EF4-FFF2-40B4-BE49-F238E27FC236}">
                <a16:creationId xmlns:a16="http://schemas.microsoft.com/office/drawing/2014/main" id="{AE2DCE6B-4C6B-B91C-F191-B8B0A7673F35}"/>
              </a:ext>
            </a:extLst>
          </p:cNvPr>
          <p:cNvSpPr/>
          <p:nvPr/>
        </p:nvSpPr>
        <p:spPr>
          <a:xfrm>
            <a:off x="2023872" y="1996235"/>
            <a:ext cx="8912352" cy="1296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a:ln w="0"/>
                <a:solidFill>
                  <a:schemeClr val="tx1"/>
                </a:solidFill>
                <a:effectLst>
                  <a:outerShdw blurRad="38100" dist="19050" dir="2700000" algn="tl" rotWithShape="0">
                    <a:schemeClr val="dk1">
                      <a:alpha val="40000"/>
                    </a:schemeClr>
                  </a:outerShdw>
                </a:effectLst>
              </a:rPr>
              <a:t>Está a um passo de poder aceder à aplicação Laboratório de Inovação da Critical Software. Clique no botão para ativar a sua conta.</a:t>
            </a:r>
          </a:p>
        </p:txBody>
      </p:sp>
    </p:spTree>
    <p:extLst>
      <p:ext uri="{BB962C8B-B14F-4D97-AF65-F5344CB8AC3E}">
        <p14:creationId xmlns:p14="http://schemas.microsoft.com/office/powerpoint/2010/main" val="50793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A172384A-86F0-4877-0814-A605AFC1FD30}"/>
              </a:ext>
            </a:extLst>
          </p:cNvPr>
          <p:cNvSpPr/>
          <p:nvPr/>
        </p:nvSpPr>
        <p:spPr>
          <a:xfrm>
            <a:off x="3207158" y="2719207"/>
            <a:ext cx="884807" cy="75682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smtClean="0">
                <a:ln w="0"/>
                <a:solidFill>
                  <a:schemeClr val="tx1"/>
                </a:solidFill>
                <a:effectLst>
                  <a:outerShdw blurRad="38100" dist="19050" dir="2700000" algn="tl" rotWithShape="0">
                    <a:schemeClr val="dk1">
                      <a:alpha val="40000"/>
                    </a:schemeClr>
                  </a:outerShdw>
                </a:effectLst>
              </a:rPr>
              <a:t>Email*</a:t>
            </a:r>
            <a:endParaRPr lang="pt-PT" dirty="0">
              <a:ln w="0"/>
              <a:solidFill>
                <a:schemeClr val="tx1"/>
              </a:solidFill>
              <a:effectLst>
                <a:outerShdw blurRad="38100" dist="19050" dir="2700000" algn="tl" rotWithShape="0">
                  <a:schemeClr val="dk1">
                    <a:alpha val="40000"/>
                  </a:schemeClr>
                </a:outerShdw>
              </a:effectLst>
            </a:endParaRPr>
          </a:p>
        </p:txBody>
      </p:sp>
      <p:sp>
        <p:nvSpPr>
          <p:cNvPr id="5" name="Retângulo 4">
            <a:extLst>
              <a:ext uri="{FF2B5EF4-FFF2-40B4-BE49-F238E27FC236}">
                <a16:creationId xmlns:a16="http://schemas.microsoft.com/office/drawing/2014/main" id="{1774BFFA-D74F-A2C7-75C5-09774E6725B0}"/>
              </a:ext>
            </a:extLst>
          </p:cNvPr>
          <p:cNvSpPr/>
          <p:nvPr/>
        </p:nvSpPr>
        <p:spPr>
          <a:xfrm>
            <a:off x="4276077" y="3689668"/>
            <a:ext cx="3639845" cy="5770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Enviar email</a:t>
            </a:r>
          </a:p>
        </p:txBody>
      </p:sp>
      <p:cxnSp>
        <p:nvCxnSpPr>
          <p:cNvPr id="6" name="Conector reto 5">
            <a:extLst>
              <a:ext uri="{FF2B5EF4-FFF2-40B4-BE49-F238E27FC236}">
                <a16:creationId xmlns:a16="http://schemas.microsoft.com/office/drawing/2014/main" id="{D9240587-1460-61DE-6CEF-961563A902AB}"/>
              </a:ext>
            </a:extLst>
          </p:cNvPr>
          <p:cNvCxnSpPr/>
          <p:nvPr/>
        </p:nvCxnSpPr>
        <p:spPr>
          <a:xfrm>
            <a:off x="3313651" y="3221372"/>
            <a:ext cx="5629013" cy="0"/>
          </a:xfrm>
          <a:prstGeom prst="line">
            <a:avLst/>
          </a:prstGeom>
        </p:spPr>
        <p:style>
          <a:lnRef idx="1">
            <a:schemeClr val="accent3"/>
          </a:lnRef>
          <a:fillRef idx="0">
            <a:schemeClr val="accent3"/>
          </a:fillRef>
          <a:effectRef idx="0">
            <a:schemeClr val="accent3"/>
          </a:effectRef>
          <a:fontRef idx="minor">
            <a:schemeClr val="tx1"/>
          </a:fontRef>
        </p:style>
      </p:cxnSp>
      <p:sp>
        <p:nvSpPr>
          <p:cNvPr id="8" name="Espaço Reservado para Conteúdo 2">
            <a:extLst>
              <a:ext uri="{FF2B5EF4-FFF2-40B4-BE49-F238E27FC236}">
                <a16:creationId xmlns:a16="http://schemas.microsoft.com/office/drawing/2014/main" id="{8DA28ECA-9E1A-B5D3-8754-151C53155A8C}"/>
              </a:ext>
            </a:extLst>
          </p:cNvPr>
          <p:cNvSpPr txBox="1">
            <a:spLocks/>
          </p:cNvSpPr>
          <p:nvPr/>
        </p:nvSpPr>
        <p:spPr>
          <a:xfrm>
            <a:off x="0" y="1454161"/>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b="0" i="0" strike="noStrike" dirty="0">
                <a:solidFill>
                  <a:schemeClr val="bg1"/>
                </a:solidFill>
                <a:effectLst/>
                <a:latin typeface="BryantProRegular"/>
              </a:rPr>
              <a:t>Esqueceu a sua password?</a:t>
            </a:r>
            <a:endParaRPr lang="pt-PT" i="1" dirty="0">
              <a:ln w="0"/>
              <a:solidFill>
                <a:schemeClr val="bg1"/>
              </a:solidFill>
              <a:effectLst>
                <a:outerShdw blurRad="38100" dist="19050" dir="2700000" algn="tl" rotWithShape="0">
                  <a:schemeClr val="dk1">
                    <a:alpha val="40000"/>
                  </a:schemeClr>
                </a:outerShdw>
              </a:effectLst>
            </a:endParaRPr>
          </a:p>
        </p:txBody>
      </p:sp>
      <p:sp>
        <p:nvSpPr>
          <p:cNvPr id="9" name="Retângulo 8">
            <a:extLst>
              <a:ext uri="{FF2B5EF4-FFF2-40B4-BE49-F238E27FC236}">
                <a16:creationId xmlns:a16="http://schemas.microsoft.com/office/drawing/2014/main" id="{029E7EC4-EB98-CDC9-F574-2403D036BF15}"/>
              </a:ext>
            </a:extLst>
          </p:cNvPr>
          <p:cNvSpPr/>
          <p:nvPr/>
        </p:nvSpPr>
        <p:spPr>
          <a:xfrm>
            <a:off x="-1" y="-28355"/>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pic>
        <p:nvPicPr>
          <p:cNvPr id="3" name="Imagem 2">
            <a:extLst>
              <a:ext uri="{FF2B5EF4-FFF2-40B4-BE49-F238E27FC236}">
                <a16:creationId xmlns:a16="http://schemas.microsoft.com/office/drawing/2014/main" id="{50A7D944-0E87-D719-C63F-900592A39010}"/>
              </a:ext>
            </a:extLst>
          </p:cNvPr>
          <p:cNvPicPr>
            <a:picLocks noChangeAspect="1"/>
          </p:cNvPicPr>
          <p:nvPr/>
        </p:nvPicPr>
        <p:blipFill>
          <a:blip r:embed="rId3"/>
          <a:stretch>
            <a:fillRect/>
          </a:stretch>
        </p:blipFill>
        <p:spPr>
          <a:xfrm>
            <a:off x="-1" y="6409944"/>
            <a:ext cx="12192000" cy="533400"/>
          </a:xfrm>
          <a:prstGeom prst="rect">
            <a:avLst/>
          </a:prstGeom>
        </p:spPr>
      </p:pic>
      <p:sp>
        <p:nvSpPr>
          <p:cNvPr id="15" name="Retângulo 14">
            <a:extLst>
              <a:ext uri="{FF2B5EF4-FFF2-40B4-BE49-F238E27FC236}">
                <a16:creationId xmlns:a16="http://schemas.microsoft.com/office/drawing/2014/main" id="{8C51586A-0B16-B6FF-472A-AF8154705C70}"/>
              </a:ext>
            </a:extLst>
          </p:cNvPr>
          <p:cNvSpPr/>
          <p:nvPr/>
        </p:nvSpPr>
        <p:spPr>
          <a:xfrm>
            <a:off x="11036995" y="21390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6" name="Seta: para Baixo 15">
            <a:extLst>
              <a:ext uri="{FF2B5EF4-FFF2-40B4-BE49-F238E27FC236}">
                <a16:creationId xmlns:a16="http://schemas.microsoft.com/office/drawing/2014/main" id="{2564B340-5245-D746-2FA0-F019E2D116CB}"/>
              </a:ext>
            </a:extLst>
          </p:cNvPr>
          <p:cNvSpPr/>
          <p:nvPr/>
        </p:nvSpPr>
        <p:spPr>
          <a:xfrm>
            <a:off x="11402755" y="272678"/>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5C247095-ADA3-4E43-953C-7A1C22F6E0A1}"/>
              </a:ext>
            </a:extLst>
          </p:cNvPr>
          <p:cNvSpPr/>
          <p:nvPr/>
        </p:nvSpPr>
        <p:spPr>
          <a:xfrm>
            <a:off x="11036995" y="608491"/>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21" name="Imagem 20">
            <a:extLst>
              <a:ext uri="{FF2B5EF4-FFF2-40B4-BE49-F238E27FC236}">
                <a16:creationId xmlns:a16="http://schemas.microsoft.com/office/drawing/2014/main" id="{6344BAF6-F30C-BA49-6371-EC9FCAD6DA14}"/>
              </a:ext>
            </a:extLst>
          </p:cNvPr>
          <p:cNvPicPr>
            <a:picLocks noChangeAspect="1"/>
          </p:cNvPicPr>
          <p:nvPr/>
        </p:nvPicPr>
        <p:blipFill>
          <a:blip r:embed="rId4"/>
          <a:stretch>
            <a:fillRect/>
          </a:stretch>
        </p:blipFill>
        <p:spPr>
          <a:xfrm>
            <a:off x="10698857" y="2051415"/>
            <a:ext cx="676275" cy="676275"/>
          </a:xfrm>
          <a:prstGeom prst="rect">
            <a:avLst/>
          </a:prstGeom>
        </p:spPr>
      </p:pic>
    </p:spTree>
    <p:extLst>
      <p:ext uri="{BB962C8B-B14F-4D97-AF65-F5344CB8AC3E}">
        <p14:creationId xmlns:p14="http://schemas.microsoft.com/office/powerpoint/2010/main" val="204249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CBFC0DA-796F-B24C-7400-7EFB04FEFA73}"/>
              </a:ext>
            </a:extLst>
          </p:cNvPr>
          <p:cNvSpPr>
            <a:spLocks noGrp="1"/>
          </p:cNvSpPr>
          <p:nvPr>
            <p:ph type="subTitle" idx="1"/>
          </p:nvPr>
        </p:nvSpPr>
        <p:spPr>
          <a:xfrm>
            <a:off x="2196395" y="2849655"/>
            <a:ext cx="2913355" cy="579345"/>
          </a:xfrm>
        </p:spPr>
        <p:txBody>
          <a:bodyPr/>
          <a:lstStyle/>
          <a:p>
            <a:r>
              <a:rPr lang="pt-PT" dirty="0"/>
              <a:t>Password*</a:t>
            </a:r>
          </a:p>
        </p:txBody>
      </p:sp>
      <p:sp>
        <p:nvSpPr>
          <p:cNvPr id="4" name="Subtítulo 2">
            <a:extLst>
              <a:ext uri="{FF2B5EF4-FFF2-40B4-BE49-F238E27FC236}">
                <a16:creationId xmlns:a16="http://schemas.microsoft.com/office/drawing/2014/main" id="{074CA201-511E-1D8C-F3FD-62269A08201D}"/>
              </a:ext>
            </a:extLst>
          </p:cNvPr>
          <p:cNvSpPr txBox="1">
            <a:spLocks/>
          </p:cNvSpPr>
          <p:nvPr/>
        </p:nvSpPr>
        <p:spPr>
          <a:xfrm>
            <a:off x="5760868" y="2846382"/>
            <a:ext cx="2913355" cy="5793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dirty="0"/>
              <a:t>C</a:t>
            </a:r>
            <a:r>
              <a:rPr lang="pt-PT" dirty="0" smtClean="0"/>
              <a:t>onfirmar </a:t>
            </a:r>
            <a:r>
              <a:rPr lang="pt-PT" dirty="0"/>
              <a:t>password*</a:t>
            </a:r>
          </a:p>
        </p:txBody>
      </p:sp>
      <p:sp>
        <p:nvSpPr>
          <p:cNvPr id="5" name="Retângulo 4">
            <a:extLst>
              <a:ext uri="{FF2B5EF4-FFF2-40B4-BE49-F238E27FC236}">
                <a16:creationId xmlns:a16="http://schemas.microsoft.com/office/drawing/2014/main" id="{FEA1B20A-3617-872B-B64B-D91BF0EDFC85}"/>
              </a:ext>
            </a:extLst>
          </p:cNvPr>
          <p:cNvSpPr/>
          <p:nvPr/>
        </p:nvSpPr>
        <p:spPr>
          <a:xfrm>
            <a:off x="2847513" y="3853397"/>
            <a:ext cx="6056050" cy="5793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Alterar Password</a:t>
            </a:r>
          </a:p>
        </p:txBody>
      </p:sp>
      <p:cxnSp>
        <p:nvCxnSpPr>
          <p:cNvPr id="7" name="Conector reto 6">
            <a:extLst>
              <a:ext uri="{FF2B5EF4-FFF2-40B4-BE49-F238E27FC236}">
                <a16:creationId xmlns:a16="http://schemas.microsoft.com/office/drawing/2014/main" id="{24C27366-3369-F5BB-7732-DE1C9F1B7AFA}"/>
              </a:ext>
            </a:extLst>
          </p:cNvPr>
          <p:cNvCxnSpPr>
            <a:cxnSpLocks/>
          </p:cNvCxnSpPr>
          <p:nvPr/>
        </p:nvCxnSpPr>
        <p:spPr>
          <a:xfrm>
            <a:off x="3053593" y="3202497"/>
            <a:ext cx="270727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Conector reto 7">
            <a:extLst>
              <a:ext uri="{FF2B5EF4-FFF2-40B4-BE49-F238E27FC236}">
                <a16:creationId xmlns:a16="http://schemas.microsoft.com/office/drawing/2014/main" id="{4D8BBE56-A703-7E7A-F9EF-D8127CF1B655}"/>
              </a:ext>
            </a:extLst>
          </p:cNvPr>
          <p:cNvCxnSpPr>
            <a:cxnSpLocks/>
          </p:cNvCxnSpPr>
          <p:nvPr/>
        </p:nvCxnSpPr>
        <p:spPr>
          <a:xfrm>
            <a:off x="6000952" y="3202497"/>
            <a:ext cx="2787941" cy="0"/>
          </a:xfrm>
          <a:prstGeom prst="line">
            <a:avLst/>
          </a:prstGeom>
        </p:spPr>
        <p:style>
          <a:lnRef idx="1">
            <a:schemeClr val="accent3"/>
          </a:lnRef>
          <a:fillRef idx="0">
            <a:schemeClr val="accent3"/>
          </a:fillRef>
          <a:effectRef idx="0">
            <a:schemeClr val="accent3"/>
          </a:effectRef>
          <a:fontRef idx="minor">
            <a:schemeClr val="tx1"/>
          </a:fontRef>
        </p:style>
      </p:cxnSp>
      <p:pic>
        <p:nvPicPr>
          <p:cNvPr id="15" name="Imagem 14">
            <a:extLst>
              <a:ext uri="{FF2B5EF4-FFF2-40B4-BE49-F238E27FC236}">
                <a16:creationId xmlns:a16="http://schemas.microsoft.com/office/drawing/2014/main" id="{9E36FC47-0AD6-13DC-2E6C-645C161DB5DA}"/>
              </a:ext>
            </a:extLst>
          </p:cNvPr>
          <p:cNvPicPr>
            <a:picLocks noChangeAspect="1"/>
          </p:cNvPicPr>
          <p:nvPr/>
        </p:nvPicPr>
        <p:blipFill>
          <a:blip r:embed="rId3"/>
          <a:stretch>
            <a:fillRect/>
          </a:stretch>
        </p:blipFill>
        <p:spPr>
          <a:xfrm>
            <a:off x="0" y="6330584"/>
            <a:ext cx="12192000" cy="533400"/>
          </a:xfrm>
          <a:prstGeom prst="rect">
            <a:avLst/>
          </a:prstGeom>
        </p:spPr>
      </p:pic>
      <p:sp>
        <p:nvSpPr>
          <p:cNvPr id="16" name="Retângulo 15">
            <a:extLst>
              <a:ext uri="{FF2B5EF4-FFF2-40B4-BE49-F238E27FC236}">
                <a16:creationId xmlns:a16="http://schemas.microsoft.com/office/drawing/2014/main" id="{08356946-A7FE-6EBC-EC17-F4CF3B7B0A6B}"/>
              </a:ext>
            </a:extLst>
          </p:cNvPr>
          <p:cNvSpPr/>
          <p:nvPr/>
        </p:nvSpPr>
        <p:spPr>
          <a:xfrm>
            <a:off x="0" y="284896"/>
            <a:ext cx="12192000" cy="1327288"/>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7" name="Retângulo 16">
            <a:extLst>
              <a:ext uri="{FF2B5EF4-FFF2-40B4-BE49-F238E27FC236}">
                <a16:creationId xmlns:a16="http://schemas.microsoft.com/office/drawing/2014/main" id="{92F73175-FEEF-023E-D02E-F7C396C62ACD}"/>
              </a:ext>
            </a:extLst>
          </p:cNvPr>
          <p:cNvSpPr/>
          <p:nvPr/>
        </p:nvSpPr>
        <p:spPr>
          <a:xfrm>
            <a:off x="11219875" y="548324"/>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8" name="Seta: para Baixo 17">
            <a:extLst>
              <a:ext uri="{FF2B5EF4-FFF2-40B4-BE49-F238E27FC236}">
                <a16:creationId xmlns:a16="http://schemas.microsoft.com/office/drawing/2014/main" id="{F37BC815-8B9B-250A-3081-1B90DE5B3F9B}"/>
              </a:ext>
            </a:extLst>
          </p:cNvPr>
          <p:cNvSpPr/>
          <p:nvPr/>
        </p:nvSpPr>
        <p:spPr>
          <a:xfrm>
            <a:off x="11585635" y="607095"/>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9" name="Retângulo 18">
            <a:extLst>
              <a:ext uri="{FF2B5EF4-FFF2-40B4-BE49-F238E27FC236}">
                <a16:creationId xmlns:a16="http://schemas.microsoft.com/office/drawing/2014/main" id="{72FAE60D-1B05-364A-58E6-3B4FE414787D}"/>
              </a:ext>
            </a:extLst>
          </p:cNvPr>
          <p:cNvSpPr/>
          <p:nvPr/>
        </p:nvSpPr>
        <p:spPr>
          <a:xfrm>
            <a:off x="11219875" y="942908"/>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sp>
        <p:nvSpPr>
          <p:cNvPr id="24" name="Espaço Reservado para Conteúdo 2">
            <a:extLst>
              <a:ext uri="{FF2B5EF4-FFF2-40B4-BE49-F238E27FC236}">
                <a16:creationId xmlns:a16="http://schemas.microsoft.com/office/drawing/2014/main" id="{47DFFC30-CDF0-1A31-AF90-1A157CC02522}"/>
              </a:ext>
            </a:extLst>
          </p:cNvPr>
          <p:cNvSpPr txBox="1">
            <a:spLocks/>
          </p:cNvSpPr>
          <p:nvPr/>
        </p:nvSpPr>
        <p:spPr>
          <a:xfrm>
            <a:off x="0" y="1726619"/>
            <a:ext cx="12192000"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b="0" i="0" strike="noStrike" dirty="0">
                <a:solidFill>
                  <a:schemeClr val="bg1"/>
                </a:solidFill>
                <a:effectLst/>
                <a:latin typeface="BryantProRegular"/>
              </a:rPr>
              <a:t>Alterar password</a:t>
            </a:r>
            <a:endParaRPr lang="pt-PT" i="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2080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Perfil</a:t>
            </a:r>
          </a:p>
          <a:p>
            <a:pPr algn="ctr">
              <a:lnSpc>
                <a:spcPct val="150000"/>
              </a:lnSpc>
            </a:pPr>
            <a:r>
              <a:rPr lang="pt-PT" dirty="0">
                <a:latin typeface="Arial Black" panose="020B0A04020102020204" pitchFamily="34" charset="0"/>
              </a:rPr>
              <a:t>Projetos</a:t>
            </a: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2287068"/>
            <a:ext cx="2013357"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Início</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Tree>
    <p:extLst>
      <p:ext uri="{BB962C8B-B14F-4D97-AF65-F5344CB8AC3E}">
        <p14:creationId xmlns:p14="http://schemas.microsoft.com/office/powerpoint/2010/main" val="228324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28111" y="0"/>
            <a:ext cx="1688237" cy="6858000"/>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Início</a:t>
            </a:r>
            <a:endParaRPr lang="pt-PT" dirty="0"/>
          </a:p>
          <a:p>
            <a:pPr algn="ctr">
              <a:lnSpc>
                <a:spcPct val="150000"/>
              </a:lnSpc>
            </a:pPr>
            <a:endParaRPr lang="pt-PT" dirty="0">
              <a:latin typeface="Arial Black" panose="020B0A04020102020204" pitchFamily="34" charset="0"/>
            </a:endParaRPr>
          </a:p>
          <a:p>
            <a:pPr algn="ctr">
              <a:lnSpc>
                <a:spcPct val="150000"/>
              </a:lnSpc>
            </a:pPr>
            <a:endParaRPr lang="pt-PT" dirty="0">
              <a:latin typeface="Arial Black" panose="020B0A04020102020204" pitchFamily="34" charset="0"/>
            </a:endParaRPr>
          </a:p>
          <a:p>
            <a:pPr algn="ctr">
              <a:lnSpc>
                <a:spcPct val="150000"/>
              </a:lnSpc>
            </a:pPr>
            <a:r>
              <a:rPr lang="pt-PT" dirty="0">
                <a:latin typeface="Arial Black" panose="020B0A04020102020204" pitchFamily="34" charset="0"/>
              </a:rPr>
              <a:t>Projetos</a:t>
            </a:r>
          </a:p>
          <a:p>
            <a:pPr algn="ctr">
              <a:lnSpc>
                <a:spcPct val="150000"/>
              </a:lnSpc>
            </a:pPr>
            <a:r>
              <a:rPr lang="pt-PT" dirty="0">
                <a:latin typeface="Arial Black" panose="020B0A04020102020204" pitchFamily="34" charset="0"/>
              </a:rPr>
              <a:t>Concursos</a:t>
            </a:r>
          </a:p>
        </p:txBody>
      </p:sp>
      <p:sp>
        <p:nvSpPr>
          <p:cNvPr id="2" name="Retângulo 1">
            <a:extLst>
              <a:ext uri="{FF2B5EF4-FFF2-40B4-BE49-F238E27FC236}">
                <a16:creationId xmlns:a16="http://schemas.microsoft.com/office/drawing/2014/main" id="{5DAE1E65-333C-FF62-FC7B-35ACE101AFCD}"/>
              </a:ext>
            </a:extLst>
          </p:cNvPr>
          <p:cNvSpPr/>
          <p:nvPr/>
        </p:nvSpPr>
        <p:spPr>
          <a:xfrm>
            <a:off x="2200183" y="1641221"/>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Perfil</a:t>
            </a:r>
          </a:p>
        </p:txBody>
      </p:sp>
      <p:sp>
        <p:nvSpPr>
          <p:cNvPr id="28" name="Retângulo 27">
            <a:extLst>
              <a:ext uri="{FF2B5EF4-FFF2-40B4-BE49-F238E27FC236}">
                <a16:creationId xmlns:a16="http://schemas.microsoft.com/office/drawing/2014/main" id="{48BADDB7-BB9F-C841-BFD1-338FA2758926}"/>
              </a:ext>
            </a:extLst>
          </p:cNvPr>
          <p:cNvSpPr/>
          <p:nvPr/>
        </p:nvSpPr>
        <p:spPr>
          <a:xfrm>
            <a:off x="2324083" y="2138371"/>
            <a:ext cx="3098305" cy="3233895"/>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Elipse 28">
            <a:extLst>
              <a:ext uri="{FF2B5EF4-FFF2-40B4-BE49-F238E27FC236}">
                <a16:creationId xmlns:a16="http://schemas.microsoft.com/office/drawing/2014/main" id="{C5C5DD82-CD3C-9B39-40DD-DBCAD2BD8688}"/>
              </a:ext>
            </a:extLst>
          </p:cNvPr>
          <p:cNvSpPr/>
          <p:nvPr/>
        </p:nvSpPr>
        <p:spPr>
          <a:xfrm>
            <a:off x="3418645" y="2489023"/>
            <a:ext cx="843377" cy="763482"/>
          </a:xfrm>
          <a:prstGeom prst="ellipse">
            <a:avLst/>
          </a:prstGeom>
          <a:solidFill>
            <a:schemeClr val="bg1">
              <a:lumMod val="6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1400" dirty="0"/>
              <a:t>Foto</a:t>
            </a:r>
          </a:p>
        </p:txBody>
      </p:sp>
      <p:sp>
        <p:nvSpPr>
          <p:cNvPr id="30" name="Retângulo 29">
            <a:extLst>
              <a:ext uri="{FF2B5EF4-FFF2-40B4-BE49-F238E27FC236}">
                <a16:creationId xmlns:a16="http://schemas.microsoft.com/office/drawing/2014/main" id="{A292EB7D-4FF7-1FDE-D8F8-F7CF6FF32D4A}"/>
              </a:ext>
            </a:extLst>
          </p:cNvPr>
          <p:cNvSpPr/>
          <p:nvPr/>
        </p:nvSpPr>
        <p:spPr>
          <a:xfrm>
            <a:off x="2635752" y="3719024"/>
            <a:ext cx="1699338" cy="293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smtClean="0">
                <a:solidFill>
                  <a:schemeClr val="tx1"/>
                </a:solidFill>
              </a:rPr>
              <a:t>Rodrigo Ferreira</a:t>
            </a:r>
            <a:endParaRPr lang="pt-PT" sz="1600" dirty="0">
              <a:solidFill>
                <a:schemeClr val="tx1"/>
              </a:solidFill>
            </a:endParaRPr>
          </a:p>
        </p:txBody>
      </p:sp>
      <p:sp>
        <p:nvSpPr>
          <p:cNvPr id="32" name="Retângulo 31">
            <a:extLst>
              <a:ext uri="{FF2B5EF4-FFF2-40B4-BE49-F238E27FC236}">
                <a16:creationId xmlns:a16="http://schemas.microsoft.com/office/drawing/2014/main" id="{61415F6B-A702-D4FA-DCE5-F936FB19A0E1}"/>
              </a:ext>
            </a:extLst>
          </p:cNvPr>
          <p:cNvSpPr/>
          <p:nvPr/>
        </p:nvSpPr>
        <p:spPr>
          <a:xfrm>
            <a:off x="2507228" y="3357081"/>
            <a:ext cx="2581291" cy="3491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smtClean="0">
                <a:solidFill>
                  <a:schemeClr val="tx1"/>
                </a:solidFill>
              </a:rPr>
              <a:t>Rodrigoferreira@gmail.com</a:t>
            </a:r>
            <a:endParaRPr lang="pt-PT" sz="1400" dirty="0">
              <a:solidFill>
                <a:schemeClr val="tx1"/>
              </a:solidFill>
            </a:endParaRPr>
          </a:p>
        </p:txBody>
      </p:sp>
      <p:sp>
        <p:nvSpPr>
          <p:cNvPr id="33" name="Retângulo 32">
            <a:extLst>
              <a:ext uri="{FF2B5EF4-FFF2-40B4-BE49-F238E27FC236}">
                <a16:creationId xmlns:a16="http://schemas.microsoft.com/office/drawing/2014/main" id="{F1B2577E-C740-33A8-AEF0-1DB6C2DD7296}"/>
              </a:ext>
            </a:extLst>
          </p:cNvPr>
          <p:cNvSpPr/>
          <p:nvPr/>
        </p:nvSpPr>
        <p:spPr>
          <a:xfrm>
            <a:off x="2530916" y="4063569"/>
            <a:ext cx="1205566" cy="2083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smtClean="0">
                <a:solidFill>
                  <a:schemeClr val="tx1"/>
                </a:solidFill>
              </a:rPr>
              <a:t>Coimbra</a:t>
            </a:r>
            <a:endParaRPr lang="pt-PT" sz="1400" dirty="0">
              <a:solidFill>
                <a:schemeClr val="tx1"/>
              </a:solidFill>
            </a:endParaRPr>
          </a:p>
        </p:txBody>
      </p:sp>
      <p:sp>
        <p:nvSpPr>
          <p:cNvPr id="36" name="Retângulo 35">
            <a:extLst>
              <a:ext uri="{FF2B5EF4-FFF2-40B4-BE49-F238E27FC236}">
                <a16:creationId xmlns:a16="http://schemas.microsoft.com/office/drawing/2014/main" id="{BFCA95AE-71B3-88F4-0374-7DD20A2318A9}"/>
              </a:ext>
            </a:extLst>
          </p:cNvPr>
          <p:cNvSpPr/>
          <p:nvPr/>
        </p:nvSpPr>
        <p:spPr>
          <a:xfrm>
            <a:off x="7176114" y="1641706"/>
            <a:ext cx="3355760" cy="497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a:solidFill>
                  <a:srgbClr val="C01722"/>
                </a:solidFill>
              </a:rPr>
              <a:t>Biografia</a:t>
            </a:r>
          </a:p>
        </p:txBody>
      </p:sp>
      <p:sp>
        <p:nvSpPr>
          <p:cNvPr id="37" name="Retângulo 36">
            <a:extLst>
              <a:ext uri="{FF2B5EF4-FFF2-40B4-BE49-F238E27FC236}">
                <a16:creationId xmlns:a16="http://schemas.microsoft.com/office/drawing/2014/main" id="{8DDD4CCB-B197-5BFF-6CEA-F336272EFE84}"/>
              </a:ext>
            </a:extLst>
          </p:cNvPr>
          <p:cNvSpPr/>
          <p:nvPr/>
        </p:nvSpPr>
        <p:spPr>
          <a:xfrm>
            <a:off x="6295992" y="2138371"/>
            <a:ext cx="5341571" cy="1919797"/>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0" i="0" dirty="0">
                <a:solidFill>
                  <a:schemeClr val="tx1"/>
                </a:solidFill>
                <a:effectLst/>
                <a:latin typeface="system-ui"/>
              </a:rPr>
              <a:t>Lorem ipsum dolor sit amet. Non beatae facilis non internos necessitatibus eos atque consequuntur aut quibusdam maxime ut perspiciatis error. Qui consectetur quia ut amet velit et voluptatum omnis aut Quis velit. In illum ipsam et voluptatum debitis ea ipsam deleniti ex rerum consequuntur. Sed iste nobis qui fugit rerum qui odio nesciunt.</a:t>
            </a:r>
          </a:p>
          <a:p>
            <a:pPr algn="ctr"/>
            <a:endParaRPr lang="pt-PT" sz="1200" dirty="0">
              <a:solidFill>
                <a:schemeClr val="bg1"/>
              </a:solidFill>
              <a:latin typeface="system-ui"/>
            </a:endParaRPr>
          </a:p>
          <a:p>
            <a:pPr algn="ctr"/>
            <a:endParaRPr lang="pt-PT" sz="1200" dirty="0">
              <a:solidFill>
                <a:schemeClr val="bg1"/>
              </a:solidFill>
            </a:endParaRPr>
          </a:p>
        </p:txBody>
      </p:sp>
      <p:sp>
        <p:nvSpPr>
          <p:cNvPr id="38" name="Retângulo 37">
            <a:extLst>
              <a:ext uri="{FF2B5EF4-FFF2-40B4-BE49-F238E27FC236}">
                <a16:creationId xmlns:a16="http://schemas.microsoft.com/office/drawing/2014/main" id="{8532B9A4-EB1A-C003-12CF-29776B222A8C}"/>
              </a:ext>
            </a:extLst>
          </p:cNvPr>
          <p:cNvSpPr/>
          <p:nvPr/>
        </p:nvSpPr>
        <p:spPr>
          <a:xfrm>
            <a:off x="2702402" y="4372683"/>
            <a:ext cx="917360" cy="2180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Privado</a:t>
            </a:r>
          </a:p>
        </p:txBody>
      </p:sp>
      <p:sp>
        <p:nvSpPr>
          <p:cNvPr id="39" name="Retângulo 38">
            <a:extLst>
              <a:ext uri="{FF2B5EF4-FFF2-40B4-BE49-F238E27FC236}">
                <a16:creationId xmlns:a16="http://schemas.microsoft.com/office/drawing/2014/main" id="{7305CFA6-E2B8-B41D-83F0-256C794E02E5}"/>
              </a:ext>
            </a:extLst>
          </p:cNvPr>
          <p:cNvSpPr/>
          <p:nvPr/>
        </p:nvSpPr>
        <p:spPr>
          <a:xfrm>
            <a:off x="6364457" y="5001808"/>
            <a:ext cx="2019256" cy="1191447"/>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700" b="0" i="0" baseline="-25000" dirty="0">
              <a:solidFill>
                <a:schemeClr val="tx1"/>
              </a:solidFill>
              <a:effectLst/>
              <a:latin typeface="system-ui"/>
            </a:endParaRPr>
          </a:p>
        </p:txBody>
      </p:sp>
      <p:sp>
        <p:nvSpPr>
          <p:cNvPr id="42" name="Retângulo 41">
            <a:extLst>
              <a:ext uri="{FF2B5EF4-FFF2-40B4-BE49-F238E27FC236}">
                <a16:creationId xmlns:a16="http://schemas.microsoft.com/office/drawing/2014/main" id="{6FF4FAED-6389-DDC3-6B9F-12103805AC0B}"/>
              </a:ext>
            </a:extLst>
          </p:cNvPr>
          <p:cNvSpPr/>
          <p:nvPr/>
        </p:nvSpPr>
        <p:spPr>
          <a:xfrm>
            <a:off x="6096000" y="4148306"/>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Interesses</a:t>
            </a:r>
          </a:p>
        </p:txBody>
      </p:sp>
      <p:sp>
        <p:nvSpPr>
          <p:cNvPr id="43" name="Retângulo 42">
            <a:extLst>
              <a:ext uri="{FF2B5EF4-FFF2-40B4-BE49-F238E27FC236}">
                <a16:creationId xmlns:a16="http://schemas.microsoft.com/office/drawing/2014/main" id="{5FB35F62-CBE6-B944-78C1-DC17DFDE253D}"/>
              </a:ext>
            </a:extLst>
          </p:cNvPr>
          <p:cNvSpPr/>
          <p:nvPr/>
        </p:nvSpPr>
        <p:spPr>
          <a:xfrm>
            <a:off x="9072979" y="4117635"/>
            <a:ext cx="2417685" cy="3051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rgbClr val="C01722"/>
                </a:solidFill>
              </a:rPr>
              <a:t>Skills</a:t>
            </a:r>
          </a:p>
        </p:txBody>
      </p:sp>
      <p:sp>
        <p:nvSpPr>
          <p:cNvPr id="44" name="Retângulo 43">
            <a:extLst>
              <a:ext uri="{FF2B5EF4-FFF2-40B4-BE49-F238E27FC236}">
                <a16:creationId xmlns:a16="http://schemas.microsoft.com/office/drawing/2014/main" id="{605AE4F0-6394-F205-4B74-8D2EE81DCB23}"/>
              </a:ext>
            </a:extLst>
          </p:cNvPr>
          <p:cNvSpPr/>
          <p:nvPr/>
        </p:nvSpPr>
        <p:spPr>
          <a:xfrm>
            <a:off x="4262022" y="4721859"/>
            <a:ext cx="901635" cy="297875"/>
          </a:xfrm>
          <a:prstGeom prst="rect">
            <a:avLst/>
          </a:prstGeom>
          <a:solidFill>
            <a:srgbClr val="A50D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sp>
        <p:nvSpPr>
          <p:cNvPr id="47" name="Retângulo 46">
            <a:extLst>
              <a:ext uri="{FF2B5EF4-FFF2-40B4-BE49-F238E27FC236}">
                <a16:creationId xmlns:a16="http://schemas.microsoft.com/office/drawing/2014/main" id="{D631EAD2-075E-616E-A852-E7467B0323A5}"/>
              </a:ext>
            </a:extLst>
          </p:cNvPr>
          <p:cNvSpPr/>
          <p:nvPr/>
        </p:nvSpPr>
        <p:spPr>
          <a:xfrm>
            <a:off x="10483047" y="3647870"/>
            <a:ext cx="920996" cy="293516"/>
          </a:xfrm>
          <a:prstGeom prst="rect">
            <a:avLst/>
          </a:prstGeom>
          <a:solidFill>
            <a:srgbClr val="A50D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Editar</a:t>
            </a:r>
          </a:p>
        </p:txBody>
      </p:sp>
      <p:cxnSp>
        <p:nvCxnSpPr>
          <p:cNvPr id="10" name="Conector reto 9">
            <a:extLst>
              <a:ext uri="{FF2B5EF4-FFF2-40B4-BE49-F238E27FC236}">
                <a16:creationId xmlns:a16="http://schemas.microsoft.com/office/drawing/2014/main" id="{6EF58533-4C97-4473-9F82-EF43D216DBED}"/>
              </a:ext>
            </a:extLst>
          </p:cNvPr>
          <p:cNvCxnSpPr/>
          <p:nvPr/>
        </p:nvCxnSpPr>
        <p:spPr>
          <a:xfrm>
            <a:off x="2784978" y="3633419"/>
            <a:ext cx="2110707" cy="0"/>
          </a:xfrm>
          <a:prstGeom prst="line">
            <a:avLst/>
          </a:prstGeom>
          <a:ln/>
        </p:spPr>
        <p:style>
          <a:lnRef idx="1">
            <a:schemeClr val="dk1"/>
          </a:lnRef>
          <a:fillRef idx="0">
            <a:schemeClr val="dk1"/>
          </a:fillRef>
          <a:effectRef idx="0">
            <a:schemeClr val="dk1"/>
          </a:effectRef>
          <a:fontRef idx="minor">
            <a:schemeClr val="tx1"/>
          </a:fontRef>
        </p:style>
      </p:cxnSp>
      <p:sp>
        <p:nvSpPr>
          <p:cNvPr id="20" name="Espaço Reservado para Conteúdo 2">
            <a:extLst>
              <a:ext uri="{FF2B5EF4-FFF2-40B4-BE49-F238E27FC236}">
                <a16:creationId xmlns:a16="http://schemas.microsoft.com/office/drawing/2014/main" id="{75642971-4385-73D1-2CF6-17CBCBDE68BA}"/>
              </a:ext>
            </a:extLst>
          </p:cNvPr>
          <p:cNvSpPr txBox="1">
            <a:spLocks/>
          </p:cNvSpPr>
          <p:nvPr/>
        </p:nvSpPr>
        <p:spPr>
          <a:xfrm>
            <a:off x="-28111" y="3061631"/>
            <a:ext cx="1666251" cy="468225"/>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Perfil</a:t>
            </a:r>
            <a:endParaRPr lang="pt-PT" b="1" dirty="0">
              <a:solidFill>
                <a:schemeClr val="bg1"/>
              </a:solidFill>
            </a:endParaRPr>
          </a:p>
        </p:txBody>
      </p:sp>
      <p:sp>
        <p:nvSpPr>
          <p:cNvPr id="4" name="CaixaDeTexto 3">
            <a:extLst>
              <a:ext uri="{FF2B5EF4-FFF2-40B4-BE49-F238E27FC236}">
                <a16:creationId xmlns:a16="http://schemas.microsoft.com/office/drawing/2014/main" id="{AC15EB64-86F3-76B1-AB37-7710C10E3C1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6" name="Retângulo 5">
            <a:extLst>
              <a:ext uri="{FF2B5EF4-FFF2-40B4-BE49-F238E27FC236}">
                <a16:creationId xmlns:a16="http://schemas.microsoft.com/office/drawing/2014/main" id="{D5606D58-1D9C-CC98-D482-DF0074625688}"/>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Retângulo 13">
            <a:extLst>
              <a:ext uri="{FF2B5EF4-FFF2-40B4-BE49-F238E27FC236}">
                <a16:creationId xmlns:a16="http://schemas.microsoft.com/office/drawing/2014/main" id="{3AF5D6A4-17C0-6632-45B5-FD0A9426E382}"/>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6" name="Seta: para Baixo 15">
            <a:extLst>
              <a:ext uri="{FF2B5EF4-FFF2-40B4-BE49-F238E27FC236}">
                <a16:creationId xmlns:a16="http://schemas.microsoft.com/office/drawing/2014/main" id="{4D98A3C1-CACF-6ACE-9657-EFBF31362204}"/>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8" name="Retângulo 17">
            <a:extLst>
              <a:ext uri="{FF2B5EF4-FFF2-40B4-BE49-F238E27FC236}">
                <a16:creationId xmlns:a16="http://schemas.microsoft.com/office/drawing/2014/main" id="{A17A9CF5-1BAE-AB77-7748-AD090FAE6E9F}"/>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9" name="Imagem 18">
            <a:extLst>
              <a:ext uri="{FF2B5EF4-FFF2-40B4-BE49-F238E27FC236}">
                <a16:creationId xmlns:a16="http://schemas.microsoft.com/office/drawing/2014/main" id="{D79F6504-CA5A-9C0C-C019-BF34442AADD9}"/>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21" name="Imagem 20">
            <a:extLst>
              <a:ext uri="{FF2B5EF4-FFF2-40B4-BE49-F238E27FC236}">
                <a16:creationId xmlns:a16="http://schemas.microsoft.com/office/drawing/2014/main" id="{2E2DBDE7-2BFA-7577-72F3-AC93CF3E731D}"/>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2" name="Imagem 21">
            <a:extLst>
              <a:ext uri="{FF2B5EF4-FFF2-40B4-BE49-F238E27FC236}">
                <a16:creationId xmlns:a16="http://schemas.microsoft.com/office/drawing/2014/main" id="{96D4D793-CB64-D38D-823C-27344BE5324E}"/>
              </a:ext>
            </a:extLst>
          </p:cNvPr>
          <p:cNvPicPr>
            <a:picLocks noChangeAspect="1"/>
          </p:cNvPicPr>
          <p:nvPr/>
        </p:nvPicPr>
        <p:blipFill>
          <a:blip r:embed="rId5"/>
          <a:stretch>
            <a:fillRect/>
          </a:stretch>
        </p:blipFill>
        <p:spPr>
          <a:xfrm>
            <a:off x="10766665" y="22666"/>
            <a:ext cx="619125" cy="600977"/>
          </a:xfrm>
          <a:prstGeom prst="rect">
            <a:avLst/>
          </a:prstGeom>
        </p:spPr>
      </p:pic>
      <p:sp>
        <p:nvSpPr>
          <p:cNvPr id="23" name="Retângulo 22">
            <a:extLst>
              <a:ext uri="{FF2B5EF4-FFF2-40B4-BE49-F238E27FC236}">
                <a16:creationId xmlns:a16="http://schemas.microsoft.com/office/drawing/2014/main" id="{D7A9A9CC-9090-E241-4F6E-63C1AF685E1C}"/>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51" name="Imagem 50">
            <a:extLst>
              <a:ext uri="{FF2B5EF4-FFF2-40B4-BE49-F238E27FC236}">
                <a16:creationId xmlns:a16="http://schemas.microsoft.com/office/drawing/2014/main" id="{53EDC86B-4D53-2E53-9C6D-A09D40473C0E}"/>
              </a:ext>
            </a:extLst>
          </p:cNvPr>
          <p:cNvPicPr>
            <a:picLocks noChangeAspect="1"/>
          </p:cNvPicPr>
          <p:nvPr/>
        </p:nvPicPr>
        <p:blipFill>
          <a:blip r:embed="rId6"/>
          <a:stretch>
            <a:fillRect/>
          </a:stretch>
        </p:blipFill>
        <p:spPr>
          <a:xfrm>
            <a:off x="0" y="6324600"/>
            <a:ext cx="12192000" cy="533400"/>
          </a:xfrm>
          <a:prstGeom prst="rect">
            <a:avLst/>
          </a:prstGeom>
        </p:spPr>
      </p:pic>
      <p:sp>
        <p:nvSpPr>
          <p:cNvPr id="3" name="Retângulo 2"/>
          <p:cNvSpPr/>
          <p:nvPr/>
        </p:nvSpPr>
        <p:spPr>
          <a:xfrm>
            <a:off x="6364456" y="4613251"/>
            <a:ext cx="2019256" cy="243348"/>
          </a:xfrm>
          <a:prstGeom prst="rect">
            <a:avLst/>
          </a:prstGeom>
          <a:solidFill>
            <a:schemeClr val="bg1">
              <a:lumMod val="85000"/>
            </a:schemeClr>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Retângulo 6"/>
          <p:cNvSpPr/>
          <p:nvPr/>
        </p:nvSpPr>
        <p:spPr>
          <a:xfrm>
            <a:off x="8533071" y="4659180"/>
            <a:ext cx="236187" cy="19741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bg1"/>
                </a:solidFill>
              </a:rPr>
              <a:t>+</a:t>
            </a:r>
            <a:endParaRPr lang="pt-PT" dirty="0">
              <a:solidFill>
                <a:schemeClr val="bg1"/>
              </a:solidFill>
            </a:endParaRPr>
          </a:p>
        </p:txBody>
      </p:sp>
      <p:sp>
        <p:nvSpPr>
          <p:cNvPr id="8" name="Retângulo 7"/>
          <p:cNvSpPr/>
          <p:nvPr/>
        </p:nvSpPr>
        <p:spPr>
          <a:xfrm>
            <a:off x="6504755" y="5113128"/>
            <a:ext cx="1259487" cy="259138"/>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smtClean="0"/>
              <a:t>Animais   X</a:t>
            </a:r>
            <a:endParaRPr lang="pt-PT" dirty="0"/>
          </a:p>
        </p:txBody>
      </p:sp>
      <p:sp>
        <p:nvSpPr>
          <p:cNvPr id="48" name="Retângulo 47"/>
          <p:cNvSpPr/>
          <p:nvPr/>
        </p:nvSpPr>
        <p:spPr>
          <a:xfrm>
            <a:off x="6504755" y="5447091"/>
            <a:ext cx="1581007" cy="361841"/>
          </a:xfrm>
          <a:prstGeom prst="rect">
            <a:avLst/>
          </a:prstGeom>
          <a:solidFill>
            <a:srgbClr val="C0172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smtClean="0"/>
              <a:t>Informática   X</a:t>
            </a:r>
            <a:endParaRPr lang="pt-PT" dirty="0"/>
          </a:p>
        </p:txBody>
      </p:sp>
      <p:sp>
        <p:nvSpPr>
          <p:cNvPr id="49" name="Retângulo 48">
            <a:extLst>
              <a:ext uri="{FF2B5EF4-FFF2-40B4-BE49-F238E27FC236}">
                <a16:creationId xmlns:a16="http://schemas.microsoft.com/office/drawing/2014/main" id="{7305CFA6-E2B8-B41D-83F0-256C794E02E5}"/>
              </a:ext>
            </a:extLst>
          </p:cNvPr>
          <p:cNvSpPr/>
          <p:nvPr/>
        </p:nvSpPr>
        <p:spPr>
          <a:xfrm>
            <a:off x="9366535" y="4982826"/>
            <a:ext cx="2019256" cy="1191447"/>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700" b="0" i="0" baseline="-25000" dirty="0">
              <a:solidFill>
                <a:schemeClr val="tx1"/>
              </a:solidFill>
              <a:effectLst/>
              <a:latin typeface="system-ui"/>
            </a:endParaRPr>
          </a:p>
        </p:txBody>
      </p:sp>
      <p:sp>
        <p:nvSpPr>
          <p:cNvPr id="50" name="Retângulo 49"/>
          <p:cNvSpPr/>
          <p:nvPr/>
        </p:nvSpPr>
        <p:spPr>
          <a:xfrm>
            <a:off x="9366534" y="4530904"/>
            <a:ext cx="1595992" cy="275590"/>
          </a:xfrm>
          <a:prstGeom prst="rect">
            <a:avLst/>
          </a:prstGeom>
          <a:solidFill>
            <a:schemeClr val="bg1">
              <a:lumMod val="85000"/>
            </a:schemeClr>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2" name="Retângulo 51"/>
          <p:cNvSpPr/>
          <p:nvPr/>
        </p:nvSpPr>
        <p:spPr>
          <a:xfrm>
            <a:off x="11458849" y="4573148"/>
            <a:ext cx="290406" cy="22436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smtClean="0">
                <a:solidFill>
                  <a:schemeClr val="bg1"/>
                </a:solidFill>
              </a:rPr>
              <a:t>+</a:t>
            </a:r>
            <a:endParaRPr lang="pt-PT" dirty="0">
              <a:solidFill>
                <a:schemeClr val="bg1"/>
              </a:solidFill>
            </a:endParaRPr>
          </a:p>
        </p:txBody>
      </p:sp>
      <p:sp>
        <p:nvSpPr>
          <p:cNvPr id="53" name="Retângulo 52"/>
          <p:cNvSpPr/>
          <p:nvPr/>
        </p:nvSpPr>
        <p:spPr>
          <a:xfrm>
            <a:off x="9506833" y="5094145"/>
            <a:ext cx="1374095" cy="272353"/>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smtClean="0"/>
              <a:t>Sensores   X</a:t>
            </a:r>
            <a:endParaRPr lang="pt-PT" dirty="0"/>
          </a:p>
        </p:txBody>
      </p:sp>
      <p:sp>
        <p:nvSpPr>
          <p:cNvPr id="54" name="Retângulo 53"/>
          <p:cNvSpPr/>
          <p:nvPr/>
        </p:nvSpPr>
        <p:spPr>
          <a:xfrm>
            <a:off x="9506833" y="5428109"/>
            <a:ext cx="1581007" cy="361841"/>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smtClean="0"/>
              <a:t>IDE   X</a:t>
            </a:r>
            <a:endParaRPr lang="pt-PT" dirty="0"/>
          </a:p>
        </p:txBody>
      </p:sp>
      <p:sp>
        <p:nvSpPr>
          <p:cNvPr id="55" name="Retângulo 54"/>
          <p:cNvSpPr/>
          <p:nvPr/>
        </p:nvSpPr>
        <p:spPr>
          <a:xfrm>
            <a:off x="11012222" y="4554167"/>
            <a:ext cx="373568" cy="262170"/>
          </a:xfrm>
          <a:prstGeom prst="rect">
            <a:avLst/>
          </a:prstGeom>
          <a:solidFill>
            <a:schemeClr val="bg1">
              <a:lumMod val="85000"/>
            </a:schemeClr>
          </a:solidFill>
          <a:ln>
            <a:solidFill>
              <a:srgbClr val="C017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6" name="Seta: para Baixo 15">
            <a:extLst>
              <a:ext uri="{FF2B5EF4-FFF2-40B4-BE49-F238E27FC236}">
                <a16:creationId xmlns:a16="http://schemas.microsoft.com/office/drawing/2014/main" id="{4D98A3C1-CACF-6ACE-9657-EFBF31362204}"/>
              </a:ext>
            </a:extLst>
          </p:cNvPr>
          <p:cNvSpPr/>
          <p:nvPr/>
        </p:nvSpPr>
        <p:spPr>
          <a:xfrm>
            <a:off x="11035585" y="4554166"/>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20235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Perfil</a:t>
            </a:r>
          </a:p>
          <a:p>
            <a:pPr algn="ctr">
              <a:lnSpc>
                <a:spcPct val="150000"/>
              </a:lnSpc>
            </a:pPr>
            <a:r>
              <a:rPr lang="pt-PT" dirty="0">
                <a:latin typeface="Arial Black" panose="020B0A04020102020204" pitchFamily="34" charset="0"/>
              </a:rPr>
              <a:t>Projetos</a:t>
            </a: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2287068"/>
            <a:ext cx="2013357" cy="468225"/>
          </a:xfrm>
          <a:prstGeom prst="rect">
            <a:avLst/>
          </a:prstGeom>
          <a:solidFill>
            <a:srgbClr val="C0172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Início</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1" y="6354809"/>
            <a:ext cx="12192000" cy="533400"/>
          </a:xfrm>
          <a:prstGeom prst="rect">
            <a:avLst/>
          </a:prstGeom>
        </p:spPr>
      </p:pic>
      <p:sp>
        <p:nvSpPr>
          <p:cNvPr id="3" name="Retângulo 2">
            <a:extLst>
              <a:ext uri="{FF2B5EF4-FFF2-40B4-BE49-F238E27FC236}">
                <a16:creationId xmlns:a16="http://schemas.microsoft.com/office/drawing/2014/main" id="{9538EB43-5C2F-3562-262C-E59008175633}"/>
              </a:ext>
            </a:extLst>
          </p:cNvPr>
          <p:cNvSpPr/>
          <p:nvPr/>
        </p:nvSpPr>
        <p:spPr>
          <a:xfrm>
            <a:off x="2655408" y="3689759"/>
            <a:ext cx="8317986" cy="533400"/>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b="1" dirty="0" smtClean="0">
                <a:ln>
                  <a:solidFill>
                    <a:schemeClr val="tx1"/>
                  </a:solidFill>
                </a:ln>
                <a:solidFill>
                  <a:schemeClr val="tx1"/>
                </a:solidFill>
              </a:rPr>
              <a:t>30/05/2023|Joana foi adicionado ao Projeto “Nome do Projeto”</a:t>
            </a:r>
            <a:endParaRPr lang="pt-PT" b="1" dirty="0">
              <a:ln>
                <a:solidFill>
                  <a:schemeClr val="tx1"/>
                </a:solidFill>
              </a:ln>
              <a:solidFill>
                <a:schemeClr val="tx1"/>
              </a:solidFill>
            </a:endParaRPr>
          </a:p>
        </p:txBody>
      </p:sp>
      <p:sp>
        <p:nvSpPr>
          <p:cNvPr id="4" name="Retângulo 3">
            <a:extLst>
              <a:ext uri="{FF2B5EF4-FFF2-40B4-BE49-F238E27FC236}">
                <a16:creationId xmlns:a16="http://schemas.microsoft.com/office/drawing/2014/main" id="{3A7D6E51-0023-C411-4154-02AB3495D4E5}"/>
              </a:ext>
            </a:extLst>
          </p:cNvPr>
          <p:cNvSpPr/>
          <p:nvPr/>
        </p:nvSpPr>
        <p:spPr>
          <a:xfrm>
            <a:off x="2655409" y="2809162"/>
            <a:ext cx="8317985" cy="533400"/>
          </a:xfrm>
          <a:prstGeom prst="rect">
            <a:avLst/>
          </a:prstGeom>
          <a:solidFill>
            <a:schemeClr val="bg1">
              <a:lumMod val="95000"/>
            </a:schemeClr>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smtClean="0">
                <a:ln>
                  <a:solidFill>
                    <a:schemeClr val="tx1"/>
                  </a:solidFill>
                </a:ln>
                <a:solidFill>
                  <a:schemeClr val="tx1"/>
                </a:solidFill>
              </a:rPr>
              <a:t>30/05/2023|Rodrigo Ferreira convidou para Projeto “Nome do Projeto” </a:t>
            </a:r>
            <a:endParaRPr lang="pt-PT" dirty="0">
              <a:ln>
                <a:solidFill>
                  <a:schemeClr val="tx1"/>
                </a:solidFill>
              </a:ln>
              <a:solidFill>
                <a:schemeClr val="tx1"/>
              </a:solidFill>
            </a:endParaRPr>
          </a:p>
        </p:txBody>
      </p:sp>
      <p:sp>
        <p:nvSpPr>
          <p:cNvPr id="10" name="Espaço Reservado para Conteúdo 2">
            <a:extLst>
              <a:ext uri="{FF2B5EF4-FFF2-40B4-BE49-F238E27FC236}">
                <a16:creationId xmlns:a16="http://schemas.microsoft.com/office/drawing/2014/main" id="{2659F43D-7DBE-AB4F-0FD8-DC74724E6E53}"/>
              </a:ext>
            </a:extLst>
          </p:cNvPr>
          <p:cNvSpPr txBox="1">
            <a:spLocks/>
          </p:cNvSpPr>
          <p:nvPr/>
        </p:nvSpPr>
        <p:spPr>
          <a:xfrm>
            <a:off x="1937446" y="1806609"/>
            <a:ext cx="10254554"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b="0" i="0" strike="noStrike" dirty="0">
                <a:solidFill>
                  <a:schemeClr val="bg1"/>
                </a:solidFill>
                <a:effectLst/>
                <a:latin typeface="BryantProRegular"/>
              </a:rPr>
              <a:t>Notificações</a:t>
            </a:r>
            <a:endParaRPr lang="pt-PT" i="1" dirty="0">
              <a:ln w="0"/>
              <a:solidFill>
                <a:schemeClr val="bg1"/>
              </a:solidFill>
              <a:effectLst>
                <a:outerShdw blurRad="38100" dist="19050" dir="2700000" algn="tl" rotWithShape="0">
                  <a:schemeClr val="dk1">
                    <a:alpha val="40000"/>
                  </a:schemeClr>
                </a:outerShdw>
              </a:effectLst>
            </a:endParaRPr>
          </a:p>
        </p:txBody>
      </p:sp>
      <p:sp>
        <p:nvSpPr>
          <p:cNvPr id="7" name="Multiplicar 6"/>
          <p:cNvSpPr/>
          <p:nvPr/>
        </p:nvSpPr>
        <p:spPr>
          <a:xfrm>
            <a:off x="10346630" y="2845074"/>
            <a:ext cx="512502" cy="456819"/>
          </a:xfrm>
          <a:prstGeom prst="mathMultiply">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Coração 8"/>
          <p:cNvSpPr/>
          <p:nvPr/>
        </p:nvSpPr>
        <p:spPr>
          <a:xfrm>
            <a:off x="9832359" y="2887776"/>
            <a:ext cx="400009" cy="383259"/>
          </a:xfrm>
          <a:prstGeom prst="hear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35633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651B5163-72E7-59AB-93D9-2CB898D7C7ED}"/>
              </a:ext>
            </a:extLst>
          </p:cNvPr>
          <p:cNvSpPr/>
          <p:nvPr/>
        </p:nvSpPr>
        <p:spPr>
          <a:xfrm>
            <a:off x="-75911" y="-40148"/>
            <a:ext cx="2013358" cy="6873056"/>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pt-PT" dirty="0">
                <a:latin typeface="Arial Black" panose="020B0A04020102020204" pitchFamily="34" charset="0"/>
              </a:rPr>
              <a:t>Perfil</a:t>
            </a:r>
          </a:p>
          <a:p>
            <a:pPr algn="ctr">
              <a:lnSpc>
                <a:spcPct val="150000"/>
              </a:lnSpc>
            </a:pPr>
            <a:r>
              <a:rPr lang="pt-PT" dirty="0">
                <a:latin typeface="Arial Black" panose="020B0A04020102020204" pitchFamily="34" charset="0"/>
              </a:rPr>
              <a:t>Projetos</a:t>
            </a:r>
          </a:p>
          <a:p>
            <a:pPr algn="ctr">
              <a:lnSpc>
                <a:spcPct val="150000"/>
              </a:lnSpc>
            </a:pPr>
            <a:r>
              <a:rPr lang="pt-PT" dirty="0">
                <a:latin typeface="Arial Black" panose="020B0A04020102020204" pitchFamily="34" charset="0"/>
              </a:rPr>
              <a:t>Concursos</a:t>
            </a:r>
          </a:p>
        </p:txBody>
      </p:sp>
      <p:sp>
        <p:nvSpPr>
          <p:cNvPr id="8" name="CaixaDeTexto 7">
            <a:extLst>
              <a:ext uri="{FF2B5EF4-FFF2-40B4-BE49-F238E27FC236}">
                <a16:creationId xmlns:a16="http://schemas.microsoft.com/office/drawing/2014/main" id="{E464730B-C5E5-DD1F-C6B3-BCCD781A50DB}"/>
              </a:ext>
            </a:extLst>
          </p:cNvPr>
          <p:cNvSpPr txBox="1"/>
          <p:nvPr/>
        </p:nvSpPr>
        <p:spPr>
          <a:xfrm>
            <a:off x="9851116" y="7513"/>
            <a:ext cx="1029812" cy="646331"/>
          </a:xfrm>
          <a:prstGeom prst="rect">
            <a:avLst/>
          </a:prstGeom>
          <a:noFill/>
        </p:spPr>
        <p:txBody>
          <a:bodyPr wrap="square" rtlCol="0">
            <a:spAutoFit/>
          </a:bodyPr>
          <a:lstStyle/>
          <a:p>
            <a:r>
              <a:rPr lang="pt-PT" dirty="0"/>
              <a:t>Nome</a:t>
            </a:r>
          </a:p>
          <a:p>
            <a:r>
              <a:rPr lang="pt-PT" dirty="0"/>
              <a:t>Alcunha</a:t>
            </a:r>
          </a:p>
        </p:txBody>
      </p:sp>
      <p:sp>
        <p:nvSpPr>
          <p:cNvPr id="2" name="Retângulo 1">
            <a:extLst>
              <a:ext uri="{FF2B5EF4-FFF2-40B4-BE49-F238E27FC236}">
                <a16:creationId xmlns:a16="http://schemas.microsoft.com/office/drawing/2014/main" id="{76821AC9-999D-FD51-AD92-4AB32735FA2D}"/>
              </a:ext>
            </a:extLst>
          </p:cNvPr>
          <p:cNvSpPr/>
          <p:nvPr/>
        </p:nvSpPr>
        <p:spPr>
          <a:xfrm>
            <a:off x="92279" y="623643"/>
            <a:ext cx="12099721" cy="999634"/>
          </a:xfrm>
          <a:prstGeom prst="rect">
            <a:avLst/>
          </a:prstGeom>
          <a:solidFill>
            <a:srgbClr val="C01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4400" dirty="0">
                <a:solidFill>
                  <a:schemeClr val="bg1"/>
                </a:solidFill>
                <a:latin typeface="Britannic Bold" panose="020B0903060703020204" pitchFamily="34" charset="0"/>
              </a:rPr>
              <a:t>Laboratório de Inovação</a:t>
            </a:r>
          </a:p>
        </p:txBody>
      </p:sp>
      <p:sp>
        <p:nvSpPr>
          <p:cNvPr id="14" name="Espaço Reservado para Conteúdo 2">
            <a:extLst>
              <a:ext uri="{FF2B5EF4-FFF2-40B4-BE49-F238E27FC236}">
                <a16:creationId xmlns:a16="http://schemas.microsoft.com/office/drawing/2014/main" id="{ED04360B-0EB8-DF7A-0B9F-213ED7430250}"/>
              </a:ext>
            </a:extLst>
          </p:cNvPr>
          <p:cNvSpPr txBox="1">
            <a:spLocks/>
          </p:cNvSpPr>
          <p:nvPr/>
        </p:nvSpPr>
        <p:spPr>
          <a:xfrm>
            <a:off x="-75911" y="2287068"/>
            <a:ext cx="2013357" cy="468225"/>
          </a:xfrm>
          <a:prstGeom prst="rect">
            <a:avLst/>
          </a:prstGeom>
          <a:solidFill>
            <a:srgbClr val="C0172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pt-PT" sz="2400" b="1" dirty="0">
                <a:solidFill>
                  <a:schemeClr val="bg1"/>
                </a:solidFill>
              </a:rPr>
              <a:t>Início</a:t>
            </a:r>
            <a:endParaRPr lang="pt-PT" b="1" dirty="0">
              <a:solidFill>
                <a:schemeClr val="bg1"/>
              </a:solidFill>
            </a:endParaRPr>
          </a:p>
        </p:txBody>
      </p:sp>
      <p:sp>
        <p:nvSpPr>
          <p:cNvPr id="11" name="Retângulo 10">
            <a:extLst>
              <a:ext uri="{FF2B5EF4-FFF2-40B4-BE49-F238E27FC236}">
                <a16:creationId xmlns:a16="http://schemas.microsoft.com/office/drawing/2014/main" id="{68974321-E84E-0F84-F39F-EAE587C90D14}"/>
              </a:ext>
            </a:extLst>
          </p:cNvPr>
          <p:cNvSpPr/>
          <p:nvPr/>
        </p:nvSpPr>
        <p:spPr>
          <a:xfrm>
            <a:off x="11302333" y="735883"/>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PT</a:t>
            </a:r>
          </a:p>
        </p:txBody>
      </p:sp>
      <p:sp>
        <p:nvSpPr>
          <p:cNvPr id="12" name="Seta: para Baixo 11">
            <a:extLst>
              <a:ext uri="{FF2B5EF4-FFF2-40B4-BE49-F238E27FC236}">
                <a16:creationId xmlns:a16="http://schemas.microsoft.com/office/drawing/2014/main" id="{5EB72A66-3AB2-D161-7E10-201B5D458B59}"/>
              </a:ext>
            </a:extLst>
          </p:cNvPr>
          <p:cNvSpPr/>
          <p:nvPr/>
        </p:nvSpPr>
        <p:spPr>
          <a:xfrm>
            <a:off x="11668093" y="794654"/>
            <a:ext cx="268213" cy="253014"/>
          </a:xfrm>
          <a:prstGeom prst="downArrow">
            <a:avLst/>
          </a:prstGeom>
          <a:solidFill>
            <a:schemeClr val="bg1"/>
          </a:solidFill>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ADA6BE01-CCE8-CF43-6421-D01562571F63}"/>
              </a:ext>
            </a:extLst>
          </p:cNvPr>
          <p:cNvSpPr/>
          <p:nvPr/>
        </p:nvSpPr>
        <p:spPr>
          <a:xfrm>
            <a:off x="11302333" y="1130467"/>
            <a:ext cx="731520" cy="370556"/>
          </a:xfrm>
          <a:prstGeom prst="rect">
            <a:avLst/>
          </a:prstGeom>
          <a:solidFill>
            <a:srgbClr val="C0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bg1"/>
                </a:solidFill>
              </a:rPr>
              <a:t>EN</a:t>
            </a:r>
          </a:p>
        </p:txBody>
      </p:sp>
      <p:pic>
        <p:nvPicPr>
          <p:cNvPr id="16" name="Imagem 15">
            <a:extLst>
              <a:ext uri="{FF2B5EF4-FFF2-40B4-BE49-F238E27FC236}">
                <a16:creationId xmlns:a16="http://schemas.microsoft.com/office/drawing/2014/main" id="{0CF4E249-27BF-9522-8B46-9B1A83F16798}"/>
              </a:ext>
            </a:extLst>
          </p:cNvPr>
          <p:cNvPicPr>
            <a:picLocks noChangeAspect="1"/>
          </p:cNvPicPr>
          <p:nvPr/>
        </p:nvPicPr>
        <p:blipFill>
          <a:blip r:embed="rId3"/>
          <a:stretch>
            <a:fillRect/>
          </a:stretch>
        </p:blipFill>
        <p:spPr>
          <a:xfrm>
            <a:off x="8584291" y="45613"/>
            <a:ext cx="1266825" cy="578030"/>
          </a:xfrm>
          <a:prstGeom prst="rect">
            <a:avLst/>
          </a:prstGeom>
        </p:spPr>
      </p:pic>
      <p:pic>
        <p:nvPicPr>
          <p:cNvPr id="18" name="Imagem 17">
            <a:extLst>
              <a:ext uri="{FF2B5EF4-FFF2-40B4-BE49-F238E27FC236}">
                <a16:creationId xmlns:a16="http://schemas.microsoft.com/office/drawing/2014/main" id="{A7FBF22E-E73E-FB1D-EA32-B52E6819F9E5}"/>
              </a:ext>
            </a:extLst>
          </p:cNvPr>
          <p:cNvPicPr>
            <a:picLocks noChangeAspect="1"/>
          </p:cNvPicPr>
          <p:nvPr/>
        </p:nvPicPr>
        <p:blipFill>
          <a:blip r:embed="rId4"/>
          <a:stretch>
            <a:fillRect/>
          </a:stretch>
        </p:blipFill>
        <p:spPr>
          <a:xfrm>
            <a:off x="11633407" y="4742"/>
            <a:ext cx="420844" cy="440885"/>
          </a:xfrm>
          <a:prstGeom prst="rect">
            <a:avLst/>
          </a:prstGeom>
        </p:spPr>
      </p:pic>
      <p:pic>
        <p:nvPicPr>
          <p:cNvPr id="20" name="Imagem 19">
            <a:extLst>
              <a:ext uri="{FF2B5EF4-FFF2-40B4-BE49-F238E27FC236}">
                <a16:creationId xmlns:a16="http://schemas.microsoft.com/office/drawing/2014/main" id="{B7C49391-9130-BDCC-3DEA-CF375D231152}"/>
              </a:ext>
            </a:extLst>
          </p:cNvPr>
          <p:cNvPicPr>
            <a:picLocks noChangeAspect="1"/>
          </p:cNvPicPr>
          <p:nvPr/>
        </p:nvPicPr>
        <p:blipFill>
          <a:blip r:embed="rId5"/>
          <a:stretch>
            <a:fillRect/>
          </a:stretch>
        </p:blipFill>
        <p:spPr>
          <a:xfrm>
            <a:off x="10766665" y="22666"/>
            <a:ext cx="619125" cy="600977"/>
          </a:xfrm>
          <a:prstGeom prst="rect">
            <a:avLst/>
          </a:prstGeom>
        </p:spPr>
      </p:pic>
      <p:sp>
        <p:nvSpPr>
          <p:cNvPr id="21" name="Retângulo 20">
            <a:extLst>
              <a:ext uri="{FF2B5EF4-FFF2-40B4-BE49-F238E27FC236}">
                <a16:creationId xmlns:a16="http://schemas.microsoft.com/office/drawing/2014/main" id="{44D6A98C-2496-509A-A515-280AA2FB3CFB}"/>
              </a:ext>
            </a:extLst>
          </p:cNvPr>
          <p:cNvSpPr/>
          <p:nvPr/>
        </p:nvSpPr>
        <p:spPr>
          <a:xfrm>
            <a:off x="11385790" y="303124"/>
            <a:ext cx="874920"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u="sng" dirty="0">
                <a:solidFill>
                  <a:srgbClr val="C00000"/>
                </a:solidFill>
              </a:rPr>
              <a:t>Logout</a:t>
            </a:r>
          </a:p>
        </p:txBody>
      </p:sp>
      <p:pic>
        <p:nvPicPr>
          <p:cNvPr id="25" name="Imagem 24">
            <a:extLst>
              <a:ext uri="{FF2B5EF4-FFF2-40B4-BE49-F238E27FC236}">
                <a16:creationId xmlns:a16="http://schemas.microsoft.com/office/drawing/2014/main" id="{C5EACB50-9ABD-9693-D344-661C2DD21230}"/>
              </a:ext>
            </a:extLst>
          </p:cNvPr>
          <p:cNvPicPr>
            <a:picLocks noChangeAspect="1"/>
          </p:cNvPicPr>
          <p:nvPr/>
        </p:nvPicPr>
        <p:blipFill>
          <a:blip r:embed="rId6"/>
          <a:stretch>
            <a:fillRect/>
          </a:stretch>
        </p:blipFill>
        <p:spPr>
          <a:xfrm>
            <a:off x="-7202" y="6354810"/>
            <a:ext cx="12192000" cy="533400"/>
          </a:xfrm>
          <a:prstGeom prst="rect">
            <a:avLst/>
          </a:prstGeom>
        </p:spPr>
      </p:pic>
      <p:sp>
        <p:nvSpPr>
          <p:cNvPr id="10" name="Espaço Reservado para Conteúdo 2">
            <a:extLst>
              <a:ext uri="{FF2B5EF4-FFF2-40B4-BE49-F238E27FC236}">
                <a16:creationId xmlns:a16="http://schemas.microsoft.com/office/drawing/2014/main" id="{2659F43D-7DBE-AB4F-0FD8-DC74724E6E53}"/>
              </a:ext>
            </a:extLst>
          </p:cNvPr>
          <p:cNvSpPr txBox="1">
            <a:spLocks/>
          </p:cNvSpPr>
          <p:nvPr/>
        </p:nvSpPr>
        <p:spPr>
          <a:xfrm>
            <a:off x="1937446" y="1704204"/>
            <a:ext cx="10254554" cy="526957"/>
          </a:xfrm>
          <a:prstGeom prst="rect">
            <a:avLst/>
          </a:prstGeom>
          <a:solidFill>
            <a:srgbClr val="A50D13"/>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b="0" i="0" strike="noStrike" dirty="0">
                <a:solidFill>
                  <a:schemeClr val="bg1"/>
                </a:solidFill>
                <a:effectLst/>
                <a:latin typeface="BryantProRegular"/>
              </a:rPr>
              <a:t>Mensagens</a:t>
            </a:r>
            <a:endParaRPr lang="pt-PT" i="1" dirty="0">
              <a:ln w="0"/>
              <a:solidFill>
                <a:schemeClr val="bg1"/>
              </a:solidFill>
              <a:effectLst>
                <a:outerShdw blurRad="38100" dist="19050" dir="2700000" algn="tl" rotWithShape="0">
                  <a:schemeClr val="dk1">
                    <a:alpha val="40000"/>
                  </a:schemeClr>
                </a:outerShdw>
              </a:effectLst>
            </a:endParaRPr>
          </a:p>
        </p:txBody>
      </p:sp>
      <p:cxnSp>
        <p:nvCxnSpPr>
          <p:cNvPr id="7" name="Conector reto 6">
            <a:extLst>
              <a:ext uri="{FF2B5EF4-FFF2-40B4-BE49-F238E27FC236}">
                <a16:creationId xmlns:a16="http://schemas.microsoft.com/office/drawing/2014/main" id="{A219EA89-849B-856D-06F5-57B46E92F277}"/>
              </a:ext>
            </a:extLst>
          </p:cNvPr>
          <p:cNvCxnSpPr>
            <a:cxnSpLocks/>
          </p:cNvCxnSpPr>
          <p:nvPr/>
        </p:nvCxnSpPr>
        <p:spPr>
          <a:xfrm>
            <a:off x="5342811" y="2418868"/>
            <a:ext cx="0" cy="3666499"/>
          </a:xfrm>
          <a:prstGeom prst="line">
            <a:avLst/>
          </a:prstGeom>
        </p:spPr>
        <p:style>
          <a:lnRef idx="1">
            <a:schemeClr val="accent3"/>
          </a:lnRef>
          <a:fillRef idx="0">
            <a:schemeClr val="accent3"/>
          </a:fillRef>
          <a:effectRef idx="0">
            <a:schemeClr val="accent3"/>
          </a:effectRef>
          <a:fontRef idx="minor">
            <a:schemeClr val="tx1"/>
          </a:fontRef>
        </p:style>
      </p:cxnSp>
      <p:sp>
        <p:nvSpPr>
          <p:cNvPr id="9" name="Retângulo 8">
            <a:extLst>
              <a:ext uri="{FF2B5EF4-FFF2-40B4-BE49-F238E27FC236}">
                <a16:creationId xmlns:a16="http://schemas.microsoft.com/office/drawing/2014/main" id="{954664E1-9DAD-EAC3-D437-223B790725C3}"/>
              </a:ext>
            </a:extLst>
          </p:cNvPr>
          <p:cNvSpPr/>
          <p:nvPr/>
        </p:nvSpPr>
        <p:spPr>
          <a:xfrm>
            <a:off x="3547276" y="2995694"/>
            <a:ext cx="1731640" cy="543371"/>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smtClean="0"/>
              <a:t>Rodrigo Ferreira</a:t>
            </a:r>
            <a:endParaRPr lang="pt-PT" dirty="0"/>
          </a:p>
        </p:txBody>
      </p:sp>
      <p:cxnSp>
        <p:nvCxnSpPr>
          <p:cNvPr id="15" name="Conector reto 14">
            <a:extLst>
              <a:ext uri="{FF2B5EF4-FFF2-40B4-BE49-F238E27FC236}">
                <a16:creationId xmlns:a16="http://schemas.microsoft.com/office/drawing/2014/main" id="{423C8030-2CD1-AC7A-16A0-91E80AE9364E}"/>
              </a:ext>
            </a:extLst>
          </p:cNvPr>
          <p:cNvCxnSpPr>
            <a:cxnSpLocks/>
          </p:cNvCxnSpPr>
          <p:nvPr/>
        </p:nvCxnSpPr>
        <p:spPr>
          <a:xfrm>
            <a:off x="3273924" y="2752236"/>
            <a:ext cx="1874899" cy="0"/>
          </a:xfrm>
          <a:prstGeom prst="line">
            <a:avLst/>
          </a:prstGeom>
        </p:spPr>
        <p:style>
          <a:lnRef idx="1">
            <a:schemeClr val="accent3"/>
          </a:lnRef>
          <a:fillRef idx="0">
            <a:schemeClr val="accent3"/>
          </a:fillRef>
          <a:effectRef idx="0">
            <a:schemeClr val="accent3"/>
          </a:effectRef>
          <a:fontRef idx="minor">
            <a:schemeClr val="tx1"/>
          </a:fontRef>
        </p:style>
      </p:cxnSp>
      <p:sp>
        <p:nvSpPr>
          <p:cNvPr id="17" name="Retângulo 16">
            <a:extLst>
              <a:ext uri="{FF2B5EF4-FFF2-40B4-BE49-F238E27FC236}">
                <a16:creationId xmlns:a16="http://schemas.microsoft.com/office/drawing/2014/main" id="{EA72B7A9-2BC3-711F-7306-311C555B38DD}"/>
              </a:ext>
            </a:extLst>
          </p:cNvPr>
          <p:cNvSpPr/>
          <p:nvPr/>
        </p:nvSpPr>
        <p:spPr>
          <a:xfrm>
            <a:off x="3132110" y="2496242"/>
            <a:ext cx="2146806" cy="221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Pesquisar utilizador</a:t>
            </a:r>
          </a:p>
        </p:txBody>
      </p:sp>
      <p:sp>
        <p:nvSpPr>
          <p:cNvPr id="19" name="Retângulo 18">
            <a:extLst>
              <a:ext uri="{FF2B5EF4-FFF2-40B4-BE49-F238E27FC236}">
                <a16:creationId xmlns:a16="http://schemas.microsoft.com/office/drawing/2014/main" id="{207A3CDF-0670-F187-8939-1803E94C3754}"/>
              </a:ext>
            </a:extLst>
          </p:cNvPr>
          <p:cNvSpPr/>
          <p:nvPr/>
        </p:nvSpPr>
        <p:spPr>
          <a:xfrm>
            <a:off x="3547275" y="3622382"/>
            <a:ext cx="1731641" cy="5376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pt-PT" dirty="0" smtClean="0"/>
              <a:t>Joana Ramalho</a:t>
            </a:r>
            <a:endParaRPr lang="pt-PT" dirty="0"/>
          </a:p>
        </p:txBody>
      </p:sp>
      <p:sp>
        <p:nvSpPr>
          <p:cNvPr id="22" name="Retângulo 21">
            <a:extLst>
              <a:ext uri="{FF2B5EF4-FFF2-40B4-BE49-F238E27FC236}">
                <a16:creationId xmlns:a16="http://schemas.microsoft.com/office/drawing/2014/main" id="{EFB451E0-763B-675B-386D-F28205FDF4C9}"/>
              </a:ext>
            </a:extLst>
          </p:cNvPr>
          <p:cNvSpPr/>
          <p:nvPr/>
        </p:nvSpPr>
        <p:spPr>
          <a:xfrm>
            <a:off x="5812387" y="2490948"/>
            <a:ext cx="2741797" cy="3106443"/>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930572D0-BA7F-2C20-5FB3-C30E38259EA4}"/>
              </a:ext>
            </a:extLst>
          </p:cNvPr>
          <p:cNvSpPr/>
          <p:nvPr/>
        </p:nvSpPr>
        <p:spPr>
          <a:xfrm>
            <a:off x="7337156" y="4577152"/>
            <a:ext cx="1122116" cy="34382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Ola(data)</a:t>
            </a:r>
          </a:p>
        </p:txBody>
      </p:sp>
      <p:sp>
        <p:nvSpPr>
          <p:cNvPr id="24" name="Retângulo 23">
            <a:extLst>
              <a:ext uri="{FF2B5EF4-FFF2-40B4-BE49-F238E27FC236}">
                <a16:creationId xmlns:a16="http://schemas.microsoft.com/office/drawing/2014/main" id="{41947A7A-DA00-06CC-469D-038CAF1A6F51}"/>
              </a:ext>
            </a:extLst>
          </p:cNvPr>
          <p:cNvSpPr/>
          <p:nvPr/>
        </p:nvSpPr>
        <p:spPr>
          <a:xfrm>
            <a:off x="5939006" y="5110878"/>
            <a:ext cx="1122116" cy="343826"/>
          </a:xfrm>
          <a:prstGeom prst="rect">
            <a:avLst/>
          </a:prstGeom>
          <a:solidFill>
            <a:srgbClr val="81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bg1"/>
                </a:solidFill>
              </a:rPr>
              <a:t>Ola(data)</a:t>
            </a:r>
          </a:p>
        </p:txBody>
      </p:sp>
      <p:sp>
        <p:nvSpPr>
          <p:cNvPr id="26" name="Retângulo 25">
            <a:extLst>
              <a:ext uri="{FF2B5EF4-FFF2-40B4-BE49-F238E27FC236}">
                <a16:creationId xmlns:a16="http://schemas.microsoft.com/office/drawing/2014/main" id="{95074306-62A8-0679-A8DC-6031B95DD16C}"/>
              </a:ext>
            </a:extLst>
          </p:cNvPr>
          <p:cNvSpPr/>
          <p:nvPr/>
        </p:nvSpPr>
        <p:spPr>
          <a:xfrm>
            <a:off x="5812387" y="5655843"/>
            <a:ext cx="2741796" cy="429524"/>
          </a:xfrm>
          <a:prstGeom prst="rect">
            <a:avLst/>
          </a:prstGeom>
          <a:solidFill>
            <a:schemeClr val="bg1"/>
          </a:solidFill>
          <a:ln>
            <a:solidFill>
              <a:srgbClr val="81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PT" dirty="0">
                <a:solidFill>
                  <a:schemeClr val="tx1"/>
                </a:solidFill>
              </a:rPr>
              <a:t>Envio de mensagem </a:t>
            </a:r>
          </a:p>
        </p:txBody>
      </p:sp>
      <p:sp>
        <p:nvSpPr>
          <p:cNvPr id="27" name="Seta: para a Direita 26">
            <a:extLst>
              <a:ext uri="{FF2B5EF4-FFF2-40B4-BE49-F238E27FC236}">
                <a16:creationId xmlns:a16="http://schemas.microsoft.com/office/drawing/2014/main" id="{76A0AAD0-B749-8133-1A6E-B124FB659801}"/>
              </a:ext>
            </a:extLst>
          </p:cNvPr>
          <p:cNvSpPr/>
          <p:nvPr/>
        </p:nvSpPr>
        <p:spPr>
          <a:xfrm>
            <a:off x="8170962" y="5762988"/>
            <a:ext cx="288310" cy="20769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07483429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1185</Words>
  <Application>Microsoft Office PowerPoint</Application>
  <PresentationFormat>Ecrã Panorâmico</PresentationFormat>
  <Paragraphs>576</Paragraphs>
  <Slides>24</Slides>
  <Notes>23</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24</vt:i4>
      </vt:variant>
    </vt:vector>
  </HeadingPairs>
  <TitlesOfParts>
    <vt:vector size="32" baseType="lpstr">
      <vt:lpstr>Arial</vt:lpstr>
      <vt:lpstr>Arial Black</vt:lpstr>
      <vt:lpstr>Britannic Bold</vt:lpstr>
      <vt:lpstr>BryantProRegular</vt:lpstr>
      <vt:lpstr>Calibri</vt:lpstr>
      <vt:lpstr>Calibri Light</vt:lpstr>
      <vt:lpstr>system-ui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dc:title>
  <dc:creator>EXEC - Rodrigo Ferreira</dc:creator>
  <cp:lastModifiedBy>Rodrigo</cp:lastModifiedBy>
  <cp:revision>39</cp:revision>
  <dcterms:created xsi:type="dcterms:W3CDTF">2023-05-16T08:26:33Z</dcterms:created>
  <dcterms:modified xsi:type="dcterms:W3CDTF">2023-05-30T13:41:47Z</dcterms:modified>
</cp:coreProperties>
</file>