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6" r:id="rId11"/>
    <p:sldId id="272" r:id="rId12"/>
    <p:sldId id="265" r:id="rId13"/>
    <p:sldId id="273" r:id="rId14"/>
    <p:sldId id="274" r:id="rId15"/>
    <p:sldId id="275" r:id="rId16"/>
    <p:sldId id="276" r:id="rId17"/>
    <p:sldId id="278" r:id="rId18"/>
    <p:sldId id="277" r:id="rId19"/>
    <p:sldId id="279" r:id="rId20"/>
    <p:sldId id="282" r:id="rId21"/>
    <p:sldId id="280" r:id="rId22"/>
    <p:sldId id="281" r:id="rId23"/>
    <p:sldId id="267" r:id="rId24"/>
    <p:sldId id="269" r:id="rId25"/>
    <p:sldId id="270" r:id="rId26"/>
    <p:sldId id="268" r:id="rId27"/>
    <p:sldId id="271" r:id="rId28"/>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3737"/>
    <a:srgbClr val="C01722"/>
    <a:srgbClr val="EEA243"/>
    <a:srgbClr val="778472"/>
    <a:srgbClr val="A50D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Estilo Claro 1 - Ênfase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Estilo Claro 1 - Ênfas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Estilo Claro 1 - Ênfase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Estilo Claro 1 - Ênfas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A111915-BE36-4E01-A7E5-04B1672EAD32}" styleName="Estilo Claro 2 - Ênfase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417" autoAdjust="0"/>
  </p:normalViewPr>
  <p:slideViewPr>
    <p:cSldViewPr snapToGrid="0">
      <p:cViewPr>
        <p:scale>
          <a:sx n="100" d="100"/>
          <a:sy n="100" d="100"/>
        </p:scale>
        <p:origin x="954"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9D9CDB-C2A3-476A-90A3-89D9FB37A977}" type="datetimeFigureOut">
              <a:rPr lang="pt-PT" smtClean="0"/>
              <a:t>20/05/2023</a:t>
            </a:fld>
            <a:endParaRPr lang="pt-PT"/>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DD8276-F644-4C3F-8E11-E2CE2A346791}" type="slidenum">
              <a:rPr lang="pt-PT" smtClean="0"/>
              <a:t>‹nº›</a:t>
            </a:fld>
            <a:endParaRPr lang="pt-PT"/>
          </a:p>
        </p:txBody>
      </p:sp>
    </p:spTree>
    <p:extLst>
      <p:ext uri="{BB962C8B-B14F-4D97-AF65-F5344CB8AC3E}">
        <p14:creationId xmlns:p14="http://schemas.microsoft.com/office/powerpoint/2010/main" val="737284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ctr"/>
            <a:r>
              <a:rPr lang="pt-PT" dirty="0"/>
              <a:t>Method:POST</a:t>
            </a:r>
          </a:p>
          <a:p>
            <a:pPr algn="ctr"/>
            <a:r>
              <a:rPr lang="pt-PT" dirty="0"/>
              <a:t>EmailDto</a:t>
            </a:r>
          </a:p>
          <a:p>
            <a:pPr algn="ctr"/>
            <a:r>
              <a:rPr lang="pt-PT" dirty="0"/>
              <a:t>email</a:t>
            </a:r>
          </a:p>
          <a:p>
            <a:pPr algn="ctr"/>
            <a:r>
              <a:rPr lang="pt-PT" dirty="0"/>
              <a:t>Password</a:t>
            </a:r>
          </a:p>
          <a:p>
            <a:pPr algn="ctr"/>
            <a:endParaRPr lang="pt-PT" dirty="0"/>
          </a:p>
          <a:p>
            <a:pPr algn="ctr"/>
            <a:r>
              <a:rPr lang="pt-PT" dirty="0"/>
              <a:t>Validar Email e password</a:t>
            </a:r>
          </a:p>
          <a:p>
            <a:pPr algn="ctr"/>
            <a:r>
              <a:rPr lang="pt-PT" dirty="0"/>
              <a:t>Força password</a:t>
            </a:r>
          </a:p>
          <a:p>
            <a:pPr algn="ctr"/>
            <a:r>
              <a:rPr lang="pt-PT" dirty="0"/>
              <a:t>Validar o tipo de utilizador</a:t>
            </a:r>
          </a:p>
          <a:p>
            <a:pPr algn="ctr"/>
            <a:endParaRPr lang="pt-PT" dirty="0"/>
          </a:p>
          <a:p>
            <a:endParaRPr lang="pt-PT"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a:t>
            </a:fld>
            <a:endParaRPr lang="pt-PT"/>
          </a:p>
        </p:txBody>
      </p:sp>
    </p:spTree>
    <p:extLst>
      <p:ext uri="{BB962C8B-B14F-4D97-AF65-F5344CB8AC3E}">
        <p14:creationId xmlns:p14="http://schemas.microsoft.com/office/powerpoint/2010/main" val="774964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11</a:t>
            </a:fld>
            <a:endParaRPr lang="pt-PT"/>
          </a:p>
        </p:txBody>
      </p:sp>
    </p:spTree>
    <p:extLst>
      <p:ext uri="{BB962C8B-B14F-4D97-AF65-F5344CB8AC3E}">
        <p14:creationId xmlns:p14="http://schemas.microsoft.com/office/powerpoint/2010/main" val="1912352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r>
              <a:rPr lang="pt-PT" u="none" dirty="0"/>
              <a:t>Utilizador padrão- aparece o projeto que pertence(caso tenha), depois os projetos planning e botao mais para adicionar projeto.</a:t>
            </a:r>
          </a:p>
          <a:p>
            <a:r>
              <a:rPr lang="pt-PT" u="none" dirty="0"/>
              <a:t>Gestor Concurso – aparece projetos planning.</a:t>
            </a:r>
          </a:p>
          <a:p>
            <a:endParaRPr lang="pt-PT" u="none" dirty="0"/>
          </a:p>
          <a:p>
            <a:r>
              <a:rPr lang="pt-PT" u="none" dirty="0"/>
              <a:t>O restante dos projetos tem de ser feito com filtro</a:t>
            </a:r>
          </a:p>
          <a:p>
            <a:endParaRPr lang="pt-PT" u="none" dirty="0"/>
          </a:p>
          <a:p>
            <a:endParaRPr lang="pt-PT" u="none" dirty="0"/>
          </a:p>
          <a:p>
            <a:endParaRPr lang="pt-PT" u="none" dirty="0"/>
          </a:p>
          <a:p>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12</a:t>
            </a:fld>
            <a:endParaRPr lang="pt-PT"/>
          </a:p>
        </p:txBody>
      </p:sp>
    </p:spTree>
    <p:extLst>
      <p:ext uri="{BB962C8B-B14F-4D97-AF65-F5344CB8AC3E}">
        <p14:creationId xmlns:p14="http://schemas.microsoft.com/office/powerpoint/2010/main" val="131648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13</a:t>
            </a:fld>
            <a:endParaRPr lang="pt-PT"/>
          </a:p>
        </p:txBody>
      </p:sp>
    </p:spTree>
    <p:extLst>
      <p:ext uri="{BB962C8B-B14F-4D97-AF65-F5344CB8AC3E}">
        <p14:creationId xmlns:p14="http://schemas.microsoft.com/office/powerpoint/2010/main" val="89886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14</a:t>
            </a:fld>
            <a:endParaRPr lang="pt-PT"/>
          </a:p>
        </p:txBody>
      </p:sp>
    </p:spTree>
    <p:extLst>
      <p:ext uri="{BB962C8B-B14F-4D97-AF65-F5344CB8AC3E}">
        <p14:creationId xmlns:p14="http://schemas.microsoft.com/office/powerpoint/2010/main" val="3079328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15</a:t>
            </a:fld>
            <a:endParaRPr lang="pt-PT"/>
          </a:p>
        </p:txBody>
      </p:sp>
    </p:spTree>
    <p:extLst>
      <p:ext uri="{BB962C8B-B14F-4D97-AF65-F5344CB8AC3E}">
        <p14:creationId xmlns:p14="http://schemas.microsoft.com/office/powerpoint/2010/main" val="585132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u="none" dirty="0"/>
              <a:t>Utilizar Padrao que não pertença ao um projeto , gestor de concurso e gestor de projeto, estado  do projeto é planning ou ready.</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16</a:t>
            </a:fld>
            <a:endParaRPr lang="pt-PT"/>
          </a:p>
        </p:txBody>
      </p:sp>
    </p:spTree>
    <p:extLst>
      <p:ext uri="{BB962C8B-B14F-4D97-AF65-F5344CB8AC3E}">
        <p14:creationId xmlns:p14="http://schemas.microsoft.com/office/powerpoint/2010/main" val="2397666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u="none" dirty="0"/>
              <a:t>Outros estados fora ready ou planning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17</a:t>
            </a:fld>
            <a:endParaRPr lang="pt-PT"/>
          </a:p>
        </p:txBody>
      </p:sp>
    </p:spTree>
    <p:extLst>
      <p:ext uri="{BB962C8B-B14F-4D97-AF65-F5344CB8AC3E}">
        <p14:creationId xmlns:p14="http://schemas.microsoft.com/office/powerpoint/2010/main" val="1659299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u="none" dirty="0"/>
              <a:t>Membro do Projeto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18</a:t>
            </a:fld>
            <a:endParaRPr lang="pt-PT"/>
          </a:p>
        </p:txBody>
      </p:sp>
    </p:spTree>
    <p:extLst>
      <p:ext uri="{BB962C8B-B14F-4D97-AF65-F5344CB8AC3E}">
        <p14:creationId xmlns:p14="http://schemas.microsoft.com/office/powerpoint/2010/main" val="3770480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u="none" dirty="0"/>
              <a:t>Plano projeto visto pelo gestor de projetos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19</a:t>
            </a:fld>
            <a:endParaRPr lang="pt-PT"/>
          </a:p>
        </p:txBody>
      </p:sp>
    </p:spTree>
    <p:extLst>
      <p:ext uri="{BB962C8B-B14F-4D97-AF65-F5344CB8AC3E}">
        <p14:creationId xmlns:p14="http://schemas.microsoft.com/office/powerpoint/2010/main" val="2022776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u="none" dirty="0"/>
              <a:t>Plano projeto visto por membro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20</a:t>
            </a:fld>
            <a:endParaRPr lang="pt-PT"/>
          </a:p>
        </p:txBody>
      </p:sp>
    </p:spTree>
    <p:extLst>
      <p:ext uri="{BB962C8B-B14F-4D97-AF65-F5344CB8AC3E}">
        <p14:creationId xmlns:p14="http://schemas.microsoft.com/office/powerpoint/2010/main" val="1407287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ctr"/>
            <a:r>
              <a:rPr lang="pt-PT" sz="1200" dirty="0"/>
              <a:t>Method:POST</a:t>
            </a:r>
          </a:p>
          <a:p>
            <a:pPr algn="ctr"/>
            <a:r>
              <a:rPr lang="pt-PT" sz="1200" dirty="0"/>
              <a:t>RegisterDto</a:t>
            </a:r>
          </a:p>
          <a:p>
            <a:pPr algn="ctr"/>
            <a:r>
              <a:rPr lang="pt-PT" sz="1200" dirty="0"/>
              <a:t>Email</a:t>
            </a:r>
          </a:p>
          <a:p>
            <a:pPr algn="ctr"/>
            <a:r>
              <a:rPr lang="pt-PT" sz="1200" dirty="0"/>
              <a:t>Password</a:t>
            </a:r>
          </a:p>
          <a:p>
            <a:pPr algn="ctr"/>
            <a:r>
              <a:rPr lang="pt-PT" sz="1200" dirty="0"/>
              <a:t>firstName</a:t>
            </a:r>
          </a:p>
          <a:p>
            <a:pPr algn="ctr"/>
            <a:r>
              <a:rPr lang="pt-PT" sz="1200" dirty="0"/>
              <a:t>lastName</a:t>
            </a:r>
          </a:p>
          <a:p>
            <a:pPr algn="ctr"/>
            <a:r>
              <a:rPr lang="pt-PT" sz="1200" dirty="0"/>
              <a:t>Local</a:t>
            </a:r>
          </a:p>
          <a:p>
            <a:pPr algn="ctr"/>
            <a:endParaRPr lang="pt-PT" sz="1200" dirty="0"/>
          </a:p>
          <a:p>
            <a:pPr algn="ctr"/>
            <a:r>
              <a:rPr lang="pt-PT" sz="1200" dirty="0"/>
              <a:t>Validar email</a:t>
            </a:r>
          </a:p>
          <a:p>
            <a:pPr algn="ctr"/>
            <a:r>
              <a:rPr lang="pt-PT" sz="1200" dirty="0"/>
              <a:t>Erro senão estiver os campos preenchidos</a:t>
            </a:r>
          </a:p>
          <a:p>
            <a:pPr algn="ctr"/>
            <a:endParaRPr lang="pt-PT" sz="1200" dirty="0"/>
          </a:p>
          <a:p>
            <a:pPr algn="ctr"/>
            <a:r>
              <a:rPr lang="pt-PT" sz="1200" dirty="0"/>
              <a:t>Ao carregar no registar passa pagina login</a:t>
            </a:r>
          </a:p>
          <a:p>
            <a:pPr algn="ctr"/>
            <a:endParaRPr lang="pt-PT" sz="1200" dirty="0"/>
          </a:p>
          <a:p>
            <a:pPr algn="ctr"/>
            <a:r>
              <a:rPr lang="pt-PT" sz="1200" dirty="0"/>
              <a:t>Enviar email para validação</a:t>
            </a:r>
          </a:p>
          <a:p>
            <a:endParaRPr lang="pt-PT"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a:t>
            </a:fld>
            <a:endParaRPr lang="pt-PT"/>
          </a:p>
        </p:txBody>
      </p:sp>
    </p:spTree>
    <p:extLst>
      <p:ext uri="{BB962C8B-B14F-4D97-AF65-F5344CB8AC3E}">
        <p14:creationId xmlns:p14="http://schemas.microsoft.com/office/powerpoint/2010/main" val="1662027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u="none" dirty="0"/>
              <a:t>Membro do Projeto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21</a:t>
            </a:fld>
            <a:endParaRPr lang="pt-PT"/>
          </a:p>
        </p:txBody>
      </p:sp>
    </p:spTree>
    <p:extLst>
      <p:ext uri="{BB962C8B-B14F-4D97-AF65-F5344CB8AC3E}">
        <p14:creationId xmlns:p14="http://schemas.microsoft.com/office/powerpoint/2010/main" val="28568150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u="none" dirty="0"/>
              <a:t>Membro do Projeto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22</a:t>
            </a:fld>
            <a:endParaRPr lang="pt-PT"/>
          </a:p>
        </p:txBody>
      </p:sp>
    </p:spTree>
    <p:extLst>
      <p:ext uri="{BB962C8B-B14F-4D97-AF65-F5344CB8AC3E}">
        <p14:creationId xmlns:p14="http://schemas.microsoft.com/office/powerpoint/2010/main" val="22525032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Gestor de Concurso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Tem o + para adicionar um concurso</a:t>
            </a:r>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Aparece os concursos planning e Open na primeira pagina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23</a:t>
            </a:fld>
            <a:endParaRPr lang="pt-PT"/>
          </a:p>
        </p:txBody>
      </p:sp>
    </p:spTree>
    <p:extLst>
      <p:ext uri="{BB962C8B-B14F-4D97-AF65-F5344CB8AC3E}">
        <p14:creationId xmlns:p14="http://schemas.microsoft.com/office/powerpoint/2010/main" val="4053031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u="none" dirty="0"/>
              <a:t>Gestor quando cria o concurso fica sempre em estado planning, têm de entrar dentro do concurso para alterar para estado pretendido</a:t>
            </a:r>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24</a:t>
            </a:fld>
            <a:endParaRPr lang="pt-PT"/>
          </a:p>
        </p:txBody>
      </p:sp>
    </p:spTree>
    <p:extLst>
      <p:ext uri="{BB962C8B-B14F-4D97-AF65-F5344CB8AC3E}">
        <p14:creationId xmlns:p14="http://schemas.microsoft.com/office/powerpoint/2010/main" val="169728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dirty="0">
                <a:solidFill>
                  <a:schemeClr val="tx1"/>
                </a:solidFill>
              </a:rPr>
              <a:t>Editar ou alterar os estados do concurso</a:t>
            </a:r>
          </a:p>
          <a:p>
            <a:endParaRPr lang="pt-PT" dirty="0">
              <a:solidFill>
                <a:schemeClr val="tx1"/>
              </a:solidFill>
            </a:endParaRPr>
          </a:p>
          <a:p>
            <a:endParaRPr lang="pt-PT" dirty="0">
              <a:solidFill>
                <a:schemeClr val="tx1"/>
              </a:solidFill>
            </a:endParaRPr>
          </a:p>
          <a:p>
            <a:endParaRPr lang="pt-PT" dirty="0">
              <a:solidFill>
                <a:schemeClr val="tx1"/>
              </a:solidFill>
            </a:endParaRPr>
          </a:p>
          <a:p>
            <a:r>
              <a:rPr lang="pt-PT" dirty="0">
                <a:solidFill>
                  <a:schemeClr val="tx1"/>
                </a:solidFill>
              </a:rPr>
              <a:t>Se carregares na descriçao abre a descriçao</a:t>
            </a:r>
          </a:p>
          <a:p>
            <a:endParaRPr lang="pt-PT" u="none" dirty="0">
              <a:solidFill>
                <a:schemeClr val="tx1"/>
              </a:solidFill>
            </a:endParaRPr>
          </a:p>
          <a:p>
            <a:endParaRPr lang="pt-PT" u="none" dirty="0">
              <a:solidFill>
                <a:schemeClr val="tx1"/>
              </a:solidFill>
            </a:endParaRPr>
          </a:p>
          <a:p>
            <a:endParaRPr lang="pt-PT"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Filtrar por projetos aceites ou projetos pendentes, só aparece a lista quando está em estado Open ou Ongoing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Só da para exportar para pdf em estado concluido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25</a:t>
            </a:fld>
            <a:endParaRPr lang="pt-PT"/>
          </a:p>
        </p:txBody>
      </p:sp>
    </p:spTree>
    <p:extLst>
      <p:ext uri="{BB962C8B-B14F-4D97-AF65-F5344CB8AC3E}">
        <p14:creationId xmlns:p14="http://schemas.microsoft.com/office/powerpoint/2010/main" val="14673165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Membro ou Gestor de Projeto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Aparece os Open na primeira pagina.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26</a:t>
            </a:fld>
            <a:endParaRPr lang="pt-PT"/>
          </a:p>
        </p:txBody>
      </p:sp>
    </p:spTree>
    <p:extLst>
      <p:ext uri="{BB962C8B-B14F-4D97-AF65-F5344CB8AC3E}">
        <p14:creationId xmlns:p14="http://schemas.microsoft.com/office/powerpoint/2010/main" val="16790483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u="none" dirty="0"/>
              <a:t>Gestor de projeto a concorrer a um concurso</a:t>
            </a:r>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27</a:t>
            </a:fld>
            <a:endParaRPr lang="pt-PT"/>
          </a:p>
        </p:txBody>
      </p:sp>
    </p:spTree>
    <p:extLst>
      <p:ext uri="{BB962C8B-B14F-4D97-AF65-F5344CB8AC3E}">
        <p14:creationId xmlns:p14="http://schemas.microsoft.com/office/powerpoint/2010/main" val="926151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ctr"/>
            <a:r>
              <a:rPr lang="pt-PT" dirty="0"/>
              <a:t>Validar email</a:t>
            </a:r>
          </a:p>
          <a:p>
            <a:pPr algn="ctr"/>
            <a:r>
              <a:rPr lang="pt-PT" dirty="0"/>
              <a:t>Ao carregar no botao passa pagina login</a:t>
            </a:r>
          </a:p>
          <a:p>
            <a:endParaRPr lang="pt-PT"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4</a:t>
            </a:fld>
            <a:endParaRPr lang="pt-PT"/>
          </a:p>
        </p:txBody>
      </p:sp>
    </p:spTree>
    <p:extLst>
      <p:ext uri="{BB962C8B-B14F-4D97-AF65-F5344CB8AC3E}">
        <p14:creationId xmlns:p14="http://schemas.microsoft.com/office/powerpoint/2010/main" val="4055672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ctr"/>
            <a:r>
              <a:rPr lang="pt-PT" dirty="0"/>
              <a:t>Validar se é password forte</a:t>
            </a:r>
          </a:p>
          <a:p>
            <a:pPr algn="ctr"/>
            <a:r>
              <a:rPr lang="pt-PT" dirty="0"/>
              <a:t>Validar se são iguais</a:t>
            </a:r>
          </a:p>
          <a:p>
            <a:pPr algn="ctr"/>
            <a:r>
              <a:rPr lang="pt-PT" dirty="0"/>
              <a:t>Ao carregar no alterar password passa pagina login</a:t>
            </a:r>
          </a:p>
          <a:p>
            <a:endParaRPr lang="pt-PT"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5</a:t>
            </a:fld>
            <a:endParaRPr lang="pt-PT"/>
          </a:p>
        </p:txBody>
      </p:sp>
    </p:spTree>
    <p:extLst>
      <p:ext uri="{BB962C8B-B14F-4D97-AF65-F5344CB8AC3E}">
        <p14:creationId xmlns:p14="http://schemas.microsoft.com/office/powerpoint/2010/main" val="1391205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6</a:t>
            </a:fld>
            <a:endParaRPr lang="pt-PT"/>
          </a:p>
        </p:txBody>
      </p:sp>
    </p:spTree>
    <p:extLst>
      <p:ext uri="{BB962C8B-B14F-4D97-AF65-F5344CB8AC3E}">
        <p14:creationId xmlns:p14="http://schemas.microsoft.com/office/powerpoint/2010/main" val="2621141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dirty="0"/>
              <a:t>Carrega no editar passa para pagina editar perfil</a:t>
            </a:r>
          </a:p>
          <a:p>
            <a:r>
              <a:rPr lang="pt-PT" u="none" dirty="0"/>
              <a:t>GET</a:t>
            </a:r>
          </a:p>
          <a:p>
            <a:r>
              <a:rPr lang="pt-PT" u="none" dirty="0"/>
              <a:t>userDTO</a:t>
            </a:r>
          </a:p>
          <a:p>
            <a:endParaRPr lang="pt-PT" u="none" dirty="0"/>
          </a:p>
          <a:p>
            <a:r>
              <a:rPr lang="pt-PT" u="none" dirty="0"/>
              <a:t>Só dá para alterar a biografia nesta pagina, os restantes alteraçoes têm ser feitas noutras paginas</a:t>
            </a:r>
          </a:p>
          <a:p>
            <a:endParaRPr lang="pt-PT" u="none" dirty="0"/>
          </a:p>
          <a:p>
            <a:endParaRPr lang="pt-PT" u="none" dirty="0"/>
          </a:p>
          <a:p>
            <a:endParaRPr lang="pt-PT" u="none" dirty="0"/>
          </a:p>
          <a:p>
            <a:endParaRPr lang="pt-PT" u="none" dirty="0"/>
          </a:p>
          <a:p>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7</a:t>
            </a:fld>
            <a:endParaRPr lang="pt-PT"/>
          </a:p>
        </p:txBody>
      </p:sp>
    </p:spTree>
    <p:extLst>
      <p:ext uri="{BB962C8B-B14F-4D97-AF65-F5344CB8AC3E}">
        <p14:creationId xmlns:p14="http://schemas.microsoft.com/office/powerpoint/2010/main" val="1569734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r>
              <a:rPr lang="pt-PT" u="none" dirty="0"/>
              <a:t>Method:GET</a:t>
            </a:r>
          </a:p>
          <a:p>
            <a:r>
              <a:rPr lang="pt-PT" u="none" dirty="0"/>
              <a:t>profileDto</a:t>
            </a:r>
          </a:p>
          <a:p>
            <a:r>
              <a:rPr lang="pt-PT" u="none" dirty="0"/>
              <a:t>Email</a:t>
            </a:r>
          </a:p>
          <a:p>
            <a:r>
              <a:rPr lang="pt-PT" u="none" dirty="0"/>
              <a:t>firstName</a:t>
            </a:r>
          </a:p>
          <a:p>
            <a:r>
              <a:rPr lang="pt-PT" u="none" dirty="0"/>
              <a:t>lastName</a:t>
            </a:r>
          </a:p>
          <a:p>
            <a:r>
              <a:rPr lang="pt-PT" u="none" dirty="0"/>
              <a:t>nickName</a:t>
            </a:r>
          </a:p>
          <a:p>
            <a:r>
              <a:rPr lang="pt-PT" u="none" dirty="0"/>
              <a:t>Photo</a:t>
            </a:r>
          </a:p>
          <a:p>
            <a:r>
              <a:rPr lang="pt-PT" u="none" dirty="0"/>
              <a:t>Local</a:t>
            </a:r>
          </a:p>
          <a:p>
            <a:endParaRPr lang="pt-PT" u="none" dirty="0"/>
          </a:p>
          <a:p>
            <a:r>
              <a:rPr lang="pt-PT" u="none" dirty="0"/>
              <a:t>Serve para usar os dados preenchidos no formulario</a:t>
            </a:r>
          </a:p>
          <a:p>
            <a:endParaRPr lang="pt-PT" u="none" dirty="0"/>
          </a:p>
          <a:p>
            <a:r>
              <a:rPr lang="pt-PT" u="none" dirty="0"/>
              <a:t>Method:POST</a:t>
            </a:r>
          </a:p>
          <a:p>
            <a:r>
              <a:rPr lang="pt-PT" u="none" dirty="0"/>
              <a:t>profileDto</a:t>
            </a:r>
          </a:p>
          <a:p>
            <a:r>
              <a:rPr lang="pt-PT" u="none" dirty="0"/>
              <a:t>Para alterar os dados</a:t>
            </a:r>
          </a:p>
          <a:p>
            <a:endParaRPr lang="pt-PT" u="none" dirty="0"/>
          </a:p>
          <a:p>
            <a:r>
              <a:rPr lang="pt-PT" u="none" dirty="0"/>
              <a:t>Email não pode ser alterado</a:t>
            </a:r>
          </a:p>
          <a:p>
            <a:endParaRPr lang="pt-PT" u="none" dirty="0"/>
          </a:p>
          <a:p>
            <a:r>
              <a:rPr lang="pt-PT" u="none" dirty="0"/>
              <a:t>Quando carregar no editar passa para pagina do perfil do utilizador</a:t>
            </a:r>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8</a:t>
            </a:fld>
            <a:endParaRPr lang="pt-PT"/>
          </a:p>
        </p:txBody>
      </p:sp>
    </p:spTree>
    <p:extLst>
      <p:ext uri="{BB962C8B-B14F-4D97-AF65-F5344CB8AC3E}">
        <p14:creationId xmlns:p14="http://schemas.microsoft.com/office/powerpoint/2010/main" val="2267659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Colocar uma aba para notificaçoes e outra para mensagens</a:t>
            </a:r>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9</a:t>
            </a:fld>
            <a:endParaRPr lang="pt-PT"/>
          </a:p>
        </p:txBody>
      </p:sp>
    </p:spTree>
    <p:extLst>
      <p:ext uri="{BB962C8B-B14F-4D97-AF65-F5344CB8AC3E}">
        <p14:creationId xmlns:p14="http://schemas.microsoft.com/office/powerpoint/2010/main" val="2443473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10</a:t>
            </a:fld>
            <a:endParaRPr lang="pt-PT"/>
          </a:p>
        </p:txBody>
      </p:sp>
    </p:spTree>
    <p:extLst>
      <p:ext uri="{BB962C8B-B14F-4D97-AF65-F5344CB8AC3E}">
        <p14:creationId xmlns:p14="http://schemas.microsoft.com/office/powerpoint/2010/main" val="3509692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A21ADC-ED4C-3A5A-6DA4-6835472C38E6}"/>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pt-PT"/>
          </a:p>
        </p:txBody>
      </p:sp>
      <p:sp>
        <p:nvSpPr>
          <p:cNvPr id="3" name="Subtítulo 2">
            <a:extLst>
              <a:ext uri="{FF2B5EF4-FFF2-40B4-BE49-F238E27FC236}">
                <a16:creationId xmlns:a16="http://schemas.microsoft.com/office/drawing/2014/main" id="{143496BA-4990-5FA4-8F8E-41A0B8809A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pt-PT"/>
          </a:p>
        </p:txBody>
      </p:sp>
      <p:sp>
        <p:nvSpPr>
          <p:cNvPr id="4" name="Espaço Reservado para Data 3">
            <a:extLst>
              <a:ext uri="{FF2B5EF4-FFF2-40B4-BE49-F238E27FC236}">
                <a16:creationId xmlns:a16="http://schemas.microsoft.com/office/drawing/2014/main" id="{2B1A5974-B122-FAFA-3B85-A023B69CFEB3}"/>
              </a:ext>
            </a:extLst>
          </p:cNvPr>
          <p:cNvSpPr>
            <a:spLocks noGrp="1"/>
          </p:cNvSpPr>
          <p:nvPr>
            <p:ph type="dt" sz="half" idx="10"/>
          </p:nvPr>
        </p:nvSpPr>
        <p:spPr/>
        <p:txBody>
          <a:bodyPr/>
          <a:lstStyle/>
          <a:p>
            <a:fld id="{FB7C899D-E10C-4A45-8FE7-FF5DBE555438}" type="datetimeFigureOut">
              <a:rPr lang="pt-PT" smtClean="0"/>
              <a:t>20/05/2023</a:t>
            </a:fld>
            <a:endParaRPr lang="pt-PT"/>
          </a:p>
        </p:txBody>
      </p:sp>
      <p:sp>
        <p:nvSpPr>
          <p:cNvPr id="5" name="Espaço Reservado para Rodapé 4">
            <a:extLst>
              <a:ext uri="{FF2B5EF4-FFF2-40B4-BE49-F238E27FC236}">
                <a16:creationId xmlns:a16="http://schemas.microsoft.com/office/drawing/2014/main" id="{6A37E87A-69A5-636E-F048-E281A0B5B939}"/>
              </a:ext>
            </a:extLst>
          </p:cNvPr>
          <p:cNvSpPr>
            <a:spLocks noGrp="1"/>
          </p:cNvSpPr>
          <p:nvPr>
            <p:ph type="ftr" sz="quarter" idx="11"/>
          </p:nvPr>
        </p:nvSpPr>
        <p:spPr/>
        <p:txBody>
          <a:bodyPr/>
          <a:lstStyle/>
          <a:p>
            <a:endParaRPr lang="pt-PT"/>
          </a:p>
        </p:txBody>
      </p:sp>
      <p:sp>
        <p:nvSpPr>
          <p:cNvPr id="6" name="Espaço Reservado para Número de Slide 5">
            <a:extLst>
              <a:ext uri="{FF2B5EF4-FFF2-40B4-BE49-F238E27FC236}">
                <a16:creationId xmlns:a16="http://schemas.microsoft.com/office/drawing/2014/main" id="{BB98AFE5-B2D6-1445-81E2-674CBD90D221}"/>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2725913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E81702-3CF3-6ACE-22BB-2ADBB448458F}"/>
              </a:ext>
            </a:extLst>
          </p:cNvPr>
          <p:cNvSpPr>
            <a:spLocks noGrp="1"/>
          </p:cNvSpPr>
          <p:nvPr>
            <p:ph type="title"/>
          </p:nvPr>
        </p:nvSpPr>
        <p:spPr/>
        <p:txBody>
          <a:bodyPr/>
          <a:lstStyle/>
          <a:p>
            <a:r>
              <a:rPr lang="pt-BR"/>
              <a:t>Clique para editar o título Mestre</a:t>
            </a:r>
            <a:endParaRPr lang="pt-PT"/>
          </a:p>
        </p:txBody>
      </p:sp>
      <p:sp>
        <p:nvSpPr>
          <p:cNvPr id="3" name="Espaço Reservado para Texto Vertical 2">
            <a:extLst>
              <a:ext uri="{FF2B5EF4-FFF2-40B4-BE49-F238E27FC236}">
                <a16:creationId xmlns:a16="http://schemas.microsoft.com/office/drawing/2014/main" id="{2AC8080E-FFB3-849E-6579-069861AA0BCC}"/>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a:extLst>
              <a:ext uri="{FF2B5EF4-FFF2-40B4-BE49-F238E27FC236}">
                <a16:creationId xmlns:a16="http://schemas.microsoft.com/office/drawing/2014/main" id="{39B50464-021B-162F-FC3E-A2C29C19337F}"/>
              </a:ext>
            </a:extLst>
          </p:cNvPr>
          <p:cNvSpPr>
            <a:spLocks noGrp="1"/>
          </p:cNvSpPr>
          <p:nvPr>
            <p:ph type="dt" sz="half" idx="10"/>
          </p:nvPr>
        </p:nvSpPr>
        <p:spPr/>
        <p:txBody>
          <a:bodyPr/>
          <a:lstStyle/>
          <a:p>
            <a:fld id="{FB7C899D-E10C-4A45-8FE7-FF5DBE555438}" type="datetimeFigureOut">
              <a:rPr lang="pt-PT" smtClean="0"/>
              <a:t>20/05/2023</a:t>
            </a:fld>
            <a:endParaRPr lang="pt-PT"/>
          </a:p>
        </p:txBody>
      </p:sp>
      <p:sp>
        <p:nvSpPr>
          <p:cNvPr id="5" name="Espaço Reservado para Rodapé 4">
            <a:extLst>
              <a:ext uri="{FF2B5EF4-FFF2-40B4-BE49-F238E27FC236}">
                <a16:creationId xmlns:a16="http://schemas.microsoft.com/office/drawing/2014/main" id="{8040F22B-4358-CED3-8104-5164B7E5B3FB}"/>
              </a:ext>
            </a:extLst>
          </p:cNvPr>
          <p:cNvSpPr>
            <a:spLocks noGrp="1"/>
          </p:cNvSpPr>
          <p:nvPr>
            <p:ph type="ftr" sz="quarter" idx="11"/>
          </p:nvPr>
        </p:nvSpPr>
        <p:spPr/>
        <p:txBody>
          <a:bodyPr/>
          <a:lstStyle/>
          <a:p>
            <a:endParaRPr lang="pt-PT"/>
          </a:p>
        </p:txBody>
      </p:sp>
      <p:sp>
        <p:nvSpPr>
          <p:cNvPr id="6" name="Espaço Reservado para Número de Slide 5">
            <a:extLst>
              <a:ext uri="{FF2B5EF4-FFF2-40B4-BE49-F238E27FC236}">
                <a16:creationId xmlns:a16="http://schemas.microsoft.com/office/drawing/2014/main" id="{6CA9FA9B-1B38-1F23-0951-DFB0A1249CBD}"/>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2794349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F85501E-2F90-9E9E-0004-7239BF3378A7}"/>
              </a:ext>
            </a:extLst>
          </p:cNvPr>
          <p:cNvSpPr>
            <a:spLocks noGrp="1"/>
          </p:cNvSpPr>
          <p:nvPr>
            <p:ph type="title" orient="vert"/>
          </p:nvPr>
        </p:nvSpPr>
        <p:spPr>
          <a:xfrm>
            <a:off x="8724900" y="365125"/>
            <a:ext cx="2628900" cy="5811838"/>
          </a:xfrm>
        </p:spPr>
        <p:txBody>
          <a:bodyPr vert="eaVert"/>
          <a:lstStyle/>
          <a:p>
            <a:r>
              <a:rPr lang="pt-BR"/>
              <a:t>Clique para editar o título Mestre</a:t>
            </a:r>
            <a:endParaRPr lang="pt-PT"/>
          </a:p>
        </p:txBody>
      </p:sp>
      <p:sp>
        <p:nvSpPr>
          <p:cNvPr id="3" name="Espaço Reservado para Texto Vertical 2">
            <a:extLst>
              <a:ext uri="{FF2B5EF4-FFF2-40B4-BE49-F238E27FC236}">
                <a16:creationId xmlns:a16="http://schemas.microsoft.com/office/drawing/2014/main" id="{4FA0D505-58D4-2F15-B86C-7D0E19F5D3A0}"/>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a:extLst>
              <a:ext uri="{FF2B5EF4-FFF2-40B4-BE49-F238E27FC236}">
                <a16:creationId xmlns:a16="http://schemas.microsoft.com/office/drawing/2014/main" id="{8B7F1E1C-C53D-4E02-AFF8-FDE826698770}"/>
              </a:ext>
            </a:extLst>
          </p:cNvPr>
          <p:cNvSpPr>
            <a:spLocks noGrp="1"/>
          </p:cNvSpPr>
          <p:nvPr>
            <p:ph type="dt" sz="half" idx="10"/>
          </p:nvPr>
        </p:nvSpPr>
        <p:spPr/>
        <p:txBody>
          <a:bodyPr/>
          <a:lstStyle/>
          <a:p>
            <a:fld id="{FB7C899D-E10C-4A45-8FE7-FF5DBE555438}" type="datetimeFigureOut">
              <a:rPr lang="pt-PT" smtClean="0"/>
              <a:t>20/05/2023</a:t>
            </a:fld>
            <a:endParaRPr lang="pt-PT"/>
          </a:p>
        </p:txBody>
      </p:sp>
      <p:sp>
        <p:nvSpPr>
          <p:cNvPr id="5" name="Espaço Reservado para Rodapé 4">
            <a:extLst>
              <a:ext uri="{FF2B5EF4-FFF2-40B4-BE49-F238E27FC236}">
                <a16:creationId xmlns:a16="http://schemas.microsoft.com/office/drawing/2014/main" id="{56B758E7-0177-DF08-85F8-E09C7BB857F4}"/>
              </a:ext>
            </a:extLst>
          </p:cNvPr>
          <p:cNvSpPr>
            <a:spLocks noGrp="1"/>
          </p:cNvSpPr>
          <p:nvPr>
            <p:ph type="ftr" sz="quarter" idx="11"/>
          </p:nvPr>
        </p:nvSpPr>
        <p:spPr/>
        <p:txBody>
          <a:bodyPr/>
          <a:lstStyle/>
          <a:p>
            <a:endParaRPr lang="pt-PT"/>
          </a:p>
        </p:txBody>
      </p:sp>
      <p:sp>
        <p:nvSpPr>
          <p:cNvPr id="6" name="Espaço Reservado para Número de Slide 5">
            <a:extLst>
              <a:ext uri="{FF2B5EF4-FFF2-40B4-BE49-F238E27FC236}">
                <a16:creationId xmlns:a16="http://schemas.microsoft.com/office/drawing/2014/main" id="{29CBEE3E-3AFA-3140-E74B-792C560E5EDF}"/>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2517189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B22FB1-E96F-E04B-BC89-E96791C8747C}"/>
              </a:ext>
            </a:extLst>
          </p:cNvPr>
          <p:cNvSpPr>
            <a:spLocks noGrp="1"/>
          </p:cNvSpPr>
          <p:nvPr>
            <p:ph type="title"/>
          </p:nvPr>
        </p:nvSpPr>
        <p:spPr/>
        <p:txBody>
          <a:bodyPr/>
          <a:lstStyle/>
          <a:p>
            <a:r>
              <a:rPr lang="pt-BR"/>
              <a:t>Clique para editar o título Mestre</a:t>
            </a:r>
            <a:endParaRPr lang="pt-PT"/>
          </a:p>
        </p:txBody>
      </p:sp>
      <p:sp>
        <p:nvSpPr>
          <p:cNvPr id="3" name="Espaço Reservado para Conteúdo 2">
            <a:extLst>
              <a:ext uri="{FF2B5EF4-FFF2-40B4-BE49-F238E27FC236}">
                <a16:creationId xmlns:a16="http://schemas.microsoft.com/office/drawing/2014/main" id="{A9B787CF-33F4-F75A-D529-3462A4ECCA13}"/>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a:extLst>
              <a:ext uri="{FF2B5EF4-FFF2-40B4-BE49-F238E27FC236}">
                <a16:creationId xmlns:a16="http://schemas.microsoft.com/office/drawing/2014/main" id="{56F6739B-8E23-986A-47E9-DB9579F1364F}"/>
              </a:ext>
            </a:extLst>
          </p:cNvPr>
          <p:cNvSpPr>
            <a:spLocks noGrp="1"/>
          </p:cNvSpPr>
          <p:nvPr>
            <p:ph type="dt" sz="half" idx="10"/>
          </p:nvPr>
        </p:nvSpPr>
        <p:spPr/>
        <p:txBody>
          <a:bodyPr/>
          <a:lstStyle/>
          <a:p>
            <a:fld id="{FB7C899D-E10C-4A45-8FE7-FF5DBE555438}" type="datetimeFigureOut">
              <a:rPr lang="pt-PT" smtClean="0"/>
              <a:t>20/05/2023</a:t>
            </a:fld>
            <a:endParaRPr lang="pt-PT"/>
          </a:p>
        </p:txBody>
      </p:sp>
      <p:sp>
        <p:nvSpPr>
          <p:cNvPr id="5" name="Espaço Reservado para Rodapé 4">
            <a:extLst>
              <a:ext uri="{FF2B5EF4-FFF2-40B4-BE49-F238E27FC236}">
                <a16:creationId xmlns:a16="http://schemas.microsoft.com/office/drawing/2014/main" id="{0948BDA4-56AF-4502-CDCB-9078F9D4B48A}"/>
              </a:ext>
            </a:extLst>
          </p:cNvPr>
          <p:cNvSpPr>
            <a:spLocks noGrp="1"/>
          </p:cNvSpPr>
          <p:nvPr>
            <p:ph type="ftr" sz="quarter" idx="11"/>
          </p:nvPr>
        </p:nvSpPr>
        <p:spPr/>
        <p:txBody>
          <a:bodyPr/>
          <a:lstStyle/>
          <a:p>
            <a:endParaRPr lang="pt-PT"/>
          </a:p>
        </p:txBody>
      </p:sp>
      <p:sp>
        <p:nvSpPr>
          <p:cNvPr id="6" name="Espaço Reservado para Número de Slide 5">
            <a:extLst>
              <a:ext uri="{FF2B5EF4-FFF2-40B4-BE49-F238E27FC236}">
                <a16:creationId xmlns:a16="http://schemas.microsoft.com/office/drawing/2014/main" id="{899F40E4-34E5-DF1F-29C3-C2BC10EDC6D0}"/>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2441240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443CBF-A3C7-425A-C702-566CF28AC1F9}"/>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pt-PT"/>
          </a:p>
        </p:txBody>
      </p:sp>
      <p:sp>
        <p:nvSpPr>
          <p:cNvPr id="3" name="Espaço Reservado para Texto 2">
            <a:extLst>
              <a:ext uri="{FF2B5EF4-FFF2-40B4-BE49-F238E27FC236}">
                <a16:creationId xmlns:a16="http://schemas.microsoft.com/office/drawing/2014/main" id="{AFE0BB85-E749-FE98-033E-236043C202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8EA7405D-03EF-BA2B-7DC8-6054AF038CCE}"/>
              </a:ext>
            </a:extLst>
          </p:cNvPr>
          <p:cNvSpPr>
            <a:spLocks noGrp="1"/>
          </p:cNvSpPr>
          <p:nvPr>
            <p:ph type="dt" sz="half" idx="10"/>
          </p:nvPr>
        </p:nvSpPr>
        <p:spPr/>
        <p:txBody>
          <a:bodyPr/>
          <a:lstStyle/>
          <a:p>
            <a:fld id="{FB7C899D-E10C-4A45-8FE7-FF5DBE555438}" type="datetimeFigureOut">
              <a:rPr lang="pt-PT" smtClean="0"/>
              <a:t>20/05/2023</a:t>
            </a:fld>
            <a:endParaRPr lang="pt-PT"/>
          </a:p>
        </p:txBody>
      </p:sp>
      <p:sp>
        <p:nvSpPr>
          <p:cNvPr id="5" name="Espaço Reservado para Rodapé 4">
            <a:extLst>
              <a:ext uri="{FF2B5EF4-FFF2-40B4-BE49-F238E27FC236}">
                <a16:creationId xmlns:a16="http://schemas.microsoft.com/office/drawing/2014/main" id="{9087BB4B-37E9-484D-95E6-EAB9CBE89DFF}"/>
              </a:ext>
            </a:extLst>
          </p:cNvPr>
          <p:cNvSpPr>
            <a:spLocks noGrp="1"/>
          </p:cNvSpPr>
          <p:nvPr>
            <p:ph type="ftr" sz="quarter" idx="11"/>
          </p:nvPr>
        </p:nvSpPr>
        <p:spPr/>
        <p:txBody>
          <a:bodyPr/>
          <a:lstStyle/>
          <a:p>
            <a:endParaRPr lang="pt-PT"/>
          </a:p>
        </p:txBody>
      </p:sp>
      <p:sp>
        <p:nvSpPr>
          <p:cNvPr id="6" name="Espaço Reservado para Número de Slide 5">
            <a:extLst>
              <a:ext uri="{FF2B5EF4-FFF2-40B4-BE49-F238E27FC236}">
                <a16:creationId xmlns:a16="http://schemas.microsoft.com/office/drawing/2014/main" id="{DB204100-4FD2-8EA8-9B85-C5B9B8FE64F3}"/>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1310219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D88DE0-1613-F20F-1F28-8FFE92F7EE3B}"/>
              </a:ext>
            </a:extLst>
          </p:cNvPr>
          <p:cNvSpPr>
            <a:spLocks noGrp="1"/>
          </p:cNvSpPr>
          <p:nvPr>
            <p:ph type="title"/>
          </p:nvPr>
        </p:nvSpPr>
        <p:spPr/>
        <p:txBody>
          <a:bodyPr/>
          <a:lstStyle/>
          <a:p>
            <a:r>
              <a:rPr lang="pt-BR"/>
              <a:t>Clique para editar o título Mestre</a:t>
            </a:r>
            <a:endParaRPr lang="pt-PT"/>
          </a:p>
        </p:txBody>
      </p:sp>
      <p:sp>
        <p:nvSpPr>
          <p:cNvPr id="3" name="Espaço Reservado para Conteúdo 2">
            <a:extLst>
              <a:ext uri="{FF2B5EF4-FFF2-40B4-BE49-F238E27FC236}">
                <a16:creationId xmlns:a16="http://schemas.microsoft.com/office/drawing/2014/main" id="{DB10AF09-206A-42CB-6F7C-F182A99DAFF2}"/>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Conteúdo 3">
            <a:extLst>
              <a:ext uri="{FF2B5EF4-FFF2-40B4-BE49-F238E27FC236}">
                <a16:creationId xmlns:a16="http://schemas.microsoft.com/office/drawing/2014/main" id="{183F51C3-4AD2-D699-5494-045F6F552636}"/>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5" name="Espaço Reservado para Data 4">
            <a:extLst>
              <a:ext uri="{FF2B5EF4-FFF2-40B4-BE49-F238E27FC236}">
                <a16:creationId xmlns:a16="http://schemas.microsoft.com/office/drawing/2014/main" id="{DC278E78-1091-7078-6CFE-A31F00162AC4}"/>
              </a:ext>
            </a:extLst>
          </p:cNvPr>
          <p:cNvSpPr>
            <a:spLocks noGrp="1"/>
          </p:cNvSpPr>
          <p:nvPr>
            <p:ph type="dt" sz="half" idx="10"/>
          </p:nvPr>
        </p:nvSpPr>
        <p:spPr/>
        <p:txBody>
          <a:bodyPr/>
          <a:lstStyle/>
          <a:p>
            <a:fld id="{FB7C899D-E10C-4A45-8FE7-FF5DBE555438}" type="datetimeFigureOut">
              <a:rPr lang="pt-PT" smtClean="0"/>
              <a:t>20/05/2023</a:t>
            </a:fld>
            <a:endParaRPr lang="pt-PT"/>
          </a:p>
        </p:txBody>
      </p:sp>
      <p:sp>
        <p:nvSpPr>
          <p:cNvPr id="6" name="Espaço Reservado para Rodapé 5">
            <a:extLst>
              <a:ext uri="{FF2B5EF4-FFF2-40B4-BE49-F238E27FC236}">
                <a16:creationId xmlns:a16="http://schemas.microsoft.com/office/drawing/2014/main" id="{A0D7AA81-23B2-B139-6619-F4E799FBE916}"/>
              </a:ext>
            </a:extLst>
          </p:cNvPr>
          <p:cNvSpPr>
            <a:spLocks noGrp="1"/>
          </p:cNvSpPr>
          <p:nvPr>
            <p:ph type="ftr" sz="quarter" idx="11"/>
          </p:nvPr>
        </p:nvSpPr>
        <p:spPr/>
        <p:txBody>
          <a:bodyPr/>
          <a:lstStyle/>
          <a:p>
            <a:endParaRPr lang="pt-PT"/>
          </a:p>
        </p:txBody>
      </p:sp>
      <p:sp>
        <p:nvSpPr>
          <p:cNvPr id="7" name="Espaço Reservado para Número de Slide 6">
            <a:extLst>
              <a:ext uri="{FF2B5EF4-FFF2-40B4-BE49-F238E27FC236}">
                <a16:creationId xmlns:a16="http://schemas.microsoft.com/office/drawing/2014/main" id="{5311776B-F4B7-0333-9353-A87DA378286D}"/>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3458078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C05869-048A-09C6-14B0-BA246097638C}"/>
              </a:ext>
            </a:extLst>
          </p:cNvPr>
          <p:cNvSpPr>
            <a:spLocks noGrp="1"/>
          </p:cNvSpPr>
          <p:nvPr>
            <p:ph type="title"/>
          </p:nvPr>
        </p:nvSpPr>
        <p:spPr>
          <a:xfrm>
            <a:off x="839788" y="365125"/>
            <a:ext cx="10515600" cy="1325563"/>
          </a:xfrm>
        </p:spPr>
        <p:txBody>
          <a:bodyPr/>
          <a:lstStyle/>
          <a:p>
            <a:r>
              <a:rPr lang="pt-BR"/>
              <a:t>Clique para editar o título Mestre</a:t>
            </a:r>
            <a:endParaRPr lang="pt-PT"/>
          </a:p>
        </p:txBody>
      </p:sp>
      <p:sp>
        <p:nvSpPr>
          <p:cNvPr id="3" name="Espaço Reservado para Texto 2">
            <a:extLst>
              <a:ext uri="{FF2B5EF4-FFF2-40B4-BE49-F238E27FC236}">
                <a16:creationId xmlns:a16="http://schemas.microsoft.com/office/drawing/2014/main" id="{62888A8B-ADF3-93D3-8ADA-8C4F0B749C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1F3AAB77-4016-7EF4-AFB7-A547217D88EB}"/>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5" name="Espaço Reservado para Texto 4">
            <a:extLst>
              <a:ext uri="{FF2B5EF4-FFF2-40B4-BE49-F238E27FC236}">
                <a16:creationId xmlns:a16="http://schemas.microsoft.com/office/drawing/2014/main" id="{95A78498-F8A2-2FB2-28E5-C1DBB34C24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1A507306-F2A3-A7BB-54B3-E1879FF8D053}"/>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7" name="Espaço Reservado para Data 6">
            <a:extLst>
              <a:ext uri="{FF2B5EF4-FFF2-40B4-BE49-F238E27FC236}">
                <a16:creationId xmlns:a16="http://schemas.microsoft.com/office/drawing/2014/main" id="{9CB1BBA5-29C1-0741-EACA-925A7FB795AF}"/>
              </a:ext>
            </a:extLst>
          </p:cNvPr>
          <p:cNvSpPr>
            <a:spLocks noGrp="1"/>
          </p:cNvSpPr>
          <p:nvPr>
            <p:ph type="dt" sz="half" idx="10"/>
          </p:nvPr>
        </p:nvSpPr>
        <p:spPr/>
        <p:txBody>
          <a:bodyPr/>
          <a:lstStyle/>
          <a:p>
            <a:fld id="{FB7C899D-E10C-4A45-8FE7-FF5DBE555438}" type="datetimeFigureOut">
              <a:rPr lang="pt-PT" smtClean="0"/>
              <a:t>20/05/2023</a:t>
            </a:fld>
            <a:endParaRPr lang="pt-PT"/>
          </a:p>
        </p:txBody>
      </p:sp>
      <p:sp>
        <p:nvSpPr>
          <p:cNvPr id="8" name="Espaço Reservado para Rodapé 7">
            <a:extLst>
              <a:ext uri="{FF2B5EF4-FFF2-40B4-BE49-F238E27FC236}">
                <a16:creationId xmlns:a16="http://schemas.microsoft.com/office/drawing/2014/main" id="{8C56B4E9-B524-B006-0147-E884D5040159}"/>
              </a:ext>
            </a:extLst>
          </p:cNvPr>
          <p:cNvSpPr>
            <a:spLocks noGrp="1"/>
          </p:cNvSpPr>
          <p:nvPr>
            <p:ph type="ftr" sz="quarter" idx="11"/>
          </p:nvPr>
        </p:nvSpPr>
        <p:spPr/>
        <p:txBody>
          <a:bodyPr/>
          <a:lstStyle/>
          <a:p>
            <a:endParaRPr lang="pt-PT"/>
          </a:p>
        </p:txBody>
      </p:sp>
      <p:sp>
        <p:nvSpPr>
          <p:cNvPr id="9" name="Espaço Reservado para Número de Slide 8">
            <a:extLst>
              <a:ext uri="{FF2B5EF4-FFF2-40B4-BE49-F238E27FC236}">
                <a16:creationId xmlns:a16="http://schemas.microsoft.com/office/drawing/2014/main" id="{3486C446-01C5-C5C1-A225-B144B6818AC6}"/>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105894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EB04E-7EF4-DA02-2AF1-2AC9B823474D}"/>
              </a:ext>
            </a:extLst>
          </p:cNvPr>
          <p:cNvSpPr>
            <a:spLocks noGrp="1"/>
          </p:cNvSpPr>
          <p:nvPr>
            <p:ph type="title"/>
          </p:nvPr>
        </p:nvSpPr>
        <p:spPr/>
        <p:txBody>
          <a:bodyPr/>
          <a:lstStyle/>
          <a:p>
            <a:r>
              <a:rPr lang="pt-BR"/>
              <a:t>Clique para editar o título Mestre</a:t>
            </a:r>
            <a:endParaRPr lang="pt-PT"/>
          </a:p>
        </p:txBody>
      </p:sp>
      <p:sp>
        <p:nvSpPr>
          <p:cNvPr id="3" name="Espaço Reservado para Data 2">
            <a:extLst>
              <a:ext uri="{FF2B5EF4-FFF2-40B4-BE49-F238E27FC236}">
                <a16:creationId xmlns:a16="http://schemas.microsoft.com/office/drawing/2014/main" id="{43E97175-3705-6E30-3E11-A4DFC649D980}"/>
              </a:ext>
            </a:extLst>
          </p:cNvPr>
          <p:cNvSpPr>
            <a:spLocks noGrp="1"/>
          </p:cNvSpPr>
          <p:nvPr>
            <p:ph type="dt" sz="half" idx="10"/>
          </p:nvPr>
        </p:nvSpPr>
        <p:spPr/>
        <p:txBody>
          <a:bodyPr/>
          <a:lstStyle/>
          <a:p>
            <a:fld id="{FB7C899D-E10C-4A45-8FE7-FF5DBE555438}" type="datetimeFigureOut">
              <a:rPr lang="pt-PT" smtClean="0"/>
              <a:t>20/05/2023</a:t>
            </a:fld>
            <a:endParaRPr lang="pt-PT"/>
          </a:p>
        </p:txBody>
      </p:sp>
      <p:sp>
        <p:nvSpPr>
          <p:cNvPr id="4" name="Espaço Reservado para Rodapé 3">
            <a:extLst>
              <a:ext uri="{FF2B5EF4-FFF2-40B4-BE49-F238E27FC236}">
                <a16:creationId xmlns:a16="http://schemas.microsoft.com/office/drawing/2014/main" id="{0204C80D-71C2-EAA5-670E-8B612F137BCC}"/>
              </a:ext>
            </a:extLst>
          </p:cNvPr>
          <p:cNvSpPr>
            <a:spLocks noGrp="1"/>
          </p:cNvSpPr>
          <p:nvPr>
            <p:ph type="ftr" sz="quarter" idx="11"/>
          </p:nvPr>
        </p:nvSpPr>
        <p:spPr/>
        <p:txBody>
          <a:bodyPr/>
          <a:lstStyle/>
          <a:p>
            <a:endParaRPr lang="pt-PT"/>
          </a:p>
        </p:txBody>
      </p:sp>
      <p:sp>
        <p:nvSpPr>
          <p:cNvPr id="5" name="Espaço Reservado para Número de Slide 4">
            <a:extLst>
              <a:ext uri="{FF2B5EF4-FFF2-40B4-BE49-F238E27FC236}">
                <a16:creationId xmlns:a16="http://schemas.microsoft.com/office/drawing/2014/main" id="{CE71D5C3-253F-A76B-37AC-6AA8B6E15969}"/>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3477251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890EA558-275D-E0FD-5422-A6B13F5C3E54}"/>
              </a:ext>
            </a:extLst>
          </p:cNvPr>
          <p:cNvSpPr>
            <a:spLocks noGrp="1"/>
          </p:cNvSpPr>
          <p:nvPr>
            <p:ph type="dt" sz="half" idx="10"/>
          </p:nvPr>
        </p:nvSpPr>
        <p:spPr/>
        <p:txBody>
          <a:bodyPr/>
          <a:lstStyle/>
          <a:p>
            <a:fld id="{FB7C899D-E10C-4A45-8FE7-FF5DBE555438}" type="datetimeFigureOut">
              <a:rPr lang="pt-PT" smtClean="0"/>
              <a:t>20/05/2023</a:t>
            </a:fld>
            <a:endParaRPr lang="pt-PT"/>
          </a:p>
        </p:txBody>
      </p:sp>
      <p:sp>
        <p:nvSpPr>
          <p:cNvPr id="3" name="Espaço Reservado para Rodapé 2">
            <a:extLst>
              <a:ext uri="{FF2B5EF4-FFF2-40B4-BE49-F238E27FC236}">
                <a16:creationId xmlns:a16="http://schemas.microsoft.com/office/drawing/2014/main" id="{6054C315-DC2E-F3A1-D92B-0704CDFB7015}"/>
              </a:ext>
            </a:extLst>
          </p:cNvPr>
          <p:cNvSpPr>
            <a:spLocks noGrp="1"/>
          </p:cNvSpPr>
          <p:nvPr>
            <p:ph type="ftr" sz="quarter" idx="11"/>
          </p:nvPr>
        </p:nvSpPr>
        <p:spPr/>
        <p:txBody>
          <a:bodyPr/>
          <a:lstStyle/>
          <a:p>
            <a:endParaRPr lang="pt-PT"/>
          </a:p>
        </p:txBody>
      </p:sp>
      <p:sp>
        <p:nvSpPr>
          <p:cNvPr id="4" name="Espaço Reservado para Número de Slide 3">
            <a:extLst>
              <a:ext uri="{FF2B5EF4-FFF2-40B4-BE49-F238E27FC236}">
                <a16:creationId xmlns:a16="http://schemas.microsoft.com/office/drawing/2014/main" id="{3AB433F4-6C50-934D-1FEE-7B961F40A278}"/>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2685813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F14D33-EED5-9305-259B-10E50446F8D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pt-PT"/>
          </a:p>
        </p:txBody>
      </p:sp>
      <p:sp>
        <p:nvSpPr>
          <p:cNvPr id="3" name="Espaço Reservado para Conteúdo 2">
            <a:extLst>
              <a:ext uri="{FF2B5EF4-FFF2-40B4-BE49-F238E27FC236}">
                <a16:creationId xmlns:a16="http://schemas.microsoft.com/office/drawing/2014/main" id="{E92170D1-B90F-9711-329B-C205FD059C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Texto 3">
            <a:extLst>
              <a:ext uri="{FF2B5EF4-FFF2-40B4-BE49-F238E27FC236}">
                <a16:creationId xmlns:a16="http://schemas.microsoft.com/office/drawing/2014/main" id="{FB0501DF-F1F3-7369-DE25-6DCCA7D08F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A8D73DFF-702E-0BD6-2FA3-86F0B719A608}"/>
              </a:ext>
            </a:extLst>
          </p:cNvPr>
          <p:cNvSpPr>
            <a:spLocks noGrp="1"/>
          </p:cNvSpPr>
          <p:nvPr>
            <p:ph type="dt" sz="half" idx="10"/>
          </p:nvPr>
        </p:nvSpPr>
        <p:spPr/>
        <p:txBody>
          <a:bodyPr/>
          <a:lstStyle/>
          <a:p>
            <a:fld id="{FB7C899D-E10C-4A45-8FE7-FF5DBE555438}" type="datetimeFigureOut">
              <a:rPr lang="pt-PT" smtClean="0"/>
              <a:t>20/05/2023</a:t>
            </a:fld>
            <a:endParaRPr lang="pt-PT"/>
          </a:p>
        </p:txBody>
      </p:sp>
      <p:sp>
        <p:nvSpPr>
          <p:cNvPr id="6" name="Espaço Reservado para Rodapé 5">
            <a:extLst>
              <a:ext uri="{FF2B5EF4-FFF2-40B4-BE49-F238E27FC236}">
                <a16:creationId xmlns:a16="http://schemas.microsoft.com/office/drawing/2014/main" id="{AD65529C-A136-7319-395B-F2EFCD8C80E7}"/>
              </a:ext>
            </a:extLst>
          </p:cNvPr>
          <p:cNvSpPr>
            <a:spLocks noGrp="1"/>
          </p:cNvSpPr>
          <p:nvPr>
            <p:ph type="ftr" sz="quarter" idx="11"/>
          </p:nvPr>
        </p:nvSpPr>
        <p:spPr/>
        <p:txBody>
          <a:bodyPr/>
          <a:lstStyle/>
          <a:p>
            <a:endParaRPr lang="pt-PT"/>
          </a:p>
        </p:txBody>
      </p:sp>
      <p:sp>
        <p:nvSpPr>
          <p:cNvPr id="7" name="Espaço Reservado para Número de Slide 6">
            <a:extLst>
              <a:ext uri="{FF2B5EF4-FFF2-40B4-BE49-F238E27FC236}">
                <a16:creationId xmlns:a16="http://schemas.microsoft.com/office/drawing/2014/main" id="{580E8D36-D9A9-8202-2FF4-68577D85E4DB}"/>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3882907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FFAF28-01C2-73BD-CC64-76887943E1D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pt-PT"/>
          </a:p>
        </p:txBody>
      </p:sp>
      <p:sp>
        <p:nvSpPr>
          <p:cNvPr id="3" name="Espaço Reservado para Imagem 2">
            <a:extLst>
              <a:ext uri="{FF2B5EF4-FFF2-40B4-BE49-F238E27FC236}">
                <a16:creationId xmlns:a16="http://schemas.microsoft.com/office/drawing/2014/main" id="{90E24D94-7754-D3C1-F579-D578BB7AC3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Espaço Reservado para Texto 3">
            <a:extLst>
              <a:ext uri="{FF2B5EF4-FFF2-40B4-BE49-F238E27FC236}">
                <a16:creationId xmlns:a16="http://schemas.microsoft.com/office/drawing/2014/main" id="{E1A11BFF-D7CF-2CC7-3117-63FE8B8524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0DB0E2B-1737-A4A6-4C66-EBC2B9F38B28}"/>
              </a:ext>
            </a:extLst>
          </p:cNvPr>
          <p:cNvSpPr>
            <a:spLocks noGrp="1"/>
          </p:cNvSpPr>
          <p:nvPr>
            <p:ph type="dt" sz="half" idx="10"/>
          </p:nvPr>
        </p:nvSpPr>
        <p:spPr/>
        <p:txBody>
          <a:bodyPr/>
          <a:lstStyle/>
          <a:p>
            <a:fld id="{FB7C899D-E10C-4A45-8FE7-FF5DBE555438}" type="datetimeFigureOut">
              <a:rPr lang="pt-PT" smtClean="0"/>
              <a:t>20/05/2023</a:t>
            </a:fld>
            <a:endParaRPr lang="pt-PT"/>
          </a:p>
        </p:txBody>
      </p:sp>
      <p:sp>
        <p:nvSpPr>
          <p:cNvPr id="6" name="Espaço Reservado para Rodapé 5">
            <a:extLst>
              <a:ext uri="{FF2B5EF4-FFF2-40B4-BE49-F238E27FC236}">
                <a16:creationId xmlns:a16="http://schemas.microsoft.com/office/drawing/2014/main" id="{9D60D688-5845-DDE9-A4DE-AB3DBF4493A4}"/>
              </a:ext>
            </a:extLst>
          </p:cNvPr>
          <p:cNvSpPr>
            <a:spLocks noGrp="1"/>
          </p:cNvSpPr>
          <p:nvPr>
            <p:ph type="ftr" sz="quarter" idx="11"/>
          </p:nvPr>
        </p:nvSpPr>
        <p:spPr/>
        <p:txBody>
          <a:bodyPr/>
          <a:lstStyle/>
          <a:p>
            <a:endParaRPr lang="pt-PT"/>
          </a:p>
        </p:txBody>
      </p:sp>
      <p:sp>
        <p:nvSpPr>
          <p:cNvPr id="7" name="Espaço Reservado para Número de Slide 6">
            <a:extLst>
              <a:ext uri="{FF2B5EF4-FFF2-40B4-BE49-F238E27FC236}">
                <a16:creationId xmlns:a16="http://schemas.microsoft.com/office/drawing/2014/main" id="{537448A8-8D01-9DDB-C250-ADF01692C6FB}"/>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74953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C29879FF-E5D2-6F3F-4A8A-70C8C7D8DB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pt-PT"/>
          </a:p>
        </p:txBody>
      </p:sp>
      <p:sp>
        <p:nvSpPr>
          <p:cNvPr id="3" name="Espaço Reservado para Texto 2">
            <a:extLst>
              <a:ext uri="{FF2B5EF4-FFF2-40B4-BE49-F238E27FC236}">
                <a16:creationId xmlns:a16="http://schemas.microsoft.com/office/drawing/2014/main" id="{44385912-E501-22BB-0733-7A9EE53DBC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a:extLst>
              <a:ext uri="{FF2B5EF4-FFF2-40B4-BE49-F238E27FC236}">
                <a16:creationId xmlns:a16="http://schemas.microsoft.com/office/drawing/2014/main" id="{8359C832-7D51-156F-8E37-8FD9FCB7B3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C899D-E10C-4A45-8FE7-FF5DBE555438}" type="datetimeFigureOut">
              <a:rPr lang="pt-PT" smtClean="0"/>
              <a:t>20/05/2023</a:t>
            </a:fld>
            <a:endParaRPr lang="pt-PT"/>
          </a:p>
        </p:txBody>
      </p:sp>
      <p:sp>
        <p:nvSpPr>
          <p:cNvPr id="5" name="Espaço Reservado para Rodapé 4">
            <a:extLst>
              <a:ext uri="{FF2B5EF4-FFF2-40B4-BE49-F238E27FC236}">
                <a16:creationId xmlns:a16="http://schemas.microsoft.com/office/drawing/2014/main" id="{19016A6C-2FFE-FD55-2E36-C901D225BE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Espaço Reservado para Número de Slide 5">
            <a:extLst>
              <a:ext uri="{FF2B5EF4-FFF2-40B4-BE49-F238E27FC236}">
                <a16:creationId xmlns:a16="http://schemas.microsoft.com/office/drawing/2014/main" id="{815641B4-4FED-BE90-6FED-23024D7D08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D42811-E278-4DF6-9162-92F1DCD3E3AA}" type="slidenum">
              <a:rPr lang="pt-PT" smtClean="0"/>
              <a:t>‹nº›</a:t>
            </a:fld>
            <a:endParaRPr lang="pt-PT"/>
          </a:p>
        </p:txBody>
      </p:sp>
    </p:spTree>
    <p:extLst>
      <p:ext uri="{BB962C8B-B14F-4D97-AF65-F5344CB8AC3E}">
        <p14:creationId xmlns:p14="http://schemas.microsoft.com/office/powerpoint/2010/main" val="3831649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1E9DDEE3-4914-2C8C-62D9-14A5E32B19D2}"/>
              </a:ext>
            </a:extLst>
          </p:cNvPr>
          <p:cNvSpPr/>
          <p:nvPr/>
        </p:nvSpPr>
        <p:spPr>
          <a:xfrm>
            <a:off x="5805995" y="2693192"/>
            <a:ext cx="3204838" cy="506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a:solidFill>
                    <a:schemeClr val="bg1"/>
                  </a:solidFill>
                </a:ln>
                <a:solidFill>
                  <a:schemeClr val="tx1"/>
                </a:solidFill>
              </a:rPr>
              <a:t>Email</a:t>
            </a:r>
          </a:p>
        </p:txBody>
      </p:sp>
      <p:sp>
        <p:nvSpPr>
          <p:cNvPr id="7" name="Retângulo 6">
            <a:extLst>
              <a:ext uri="{FF2B5EF4-FFF2-40B4-BE49-F238E27FC236}">
                <a16:creationId xmlns:a16="http://schemas.microsoft.com/office/drawing/2014/main" id="{38815DD0-82E1-D9AE-B9AE-5BEC0042765E}"/>
              </a:ext>
            </a:extLst>
          </p:cNvPr>
          <p:cNvSpPr/>
          <p:nvPr/>
        </p:nvSpPr>
        <p:spPr>
          <a:xfrm>
            <a:off x="5950590" y="3470922"/>
            <a:ext cx="3204838" cy="506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a:solidFill>
                    <a:schemeClr val="bg1"/>
                  </a:solidFill>
                </a:ln>
                <a:solidFill>
                  <a:schemeClr val="tx1"/>
                </a:solidFill>
              </a:rPr>
              <a:t>Password</a:t>
            </a:r>
          </a:p>
          <a:p>
            <a:pPr algn="ctr"/>
            <a:endParaRPr lang="pt-PT" dirty="0"/>
          </a:p>
        </p:txBody>
      </p:sp>
      <p:sp>
        <p:nvSpPr>
          <p:cNvPr id="8" name="Retângulo 7">
            <a:extLst>
              <a:ext uri="{FF2B5EF4-FFF2-40B4-BE49-F238E27FC236}">
                <a16:creationId xmlns:a16="http://schemas.microsoft.com/office/drawing/2014/main" id="{058F8D4B-A557-A254-CF16-521CCFD0C4ED}"/>
              </a:ext>
            </a:extLst>
          </p:cNvPr>
          <p:cNvSpPr/>
          <p:nvPr/>
        </p:nvSpPr>
        <p:spPr>
          <a:xfrm>
            <a:off x="0" y="473439"/>
            <a:ext cx="12192000" cy="132728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9" name="Retângulo 8">
            <a:extLst>
              <a:ext uri="{FF2B5EF4-FFF2-40B4-BE49-F238E27FC236}">
                <a16:creationId xmlns:a16="http://schemas.microsoft.com/office/drawing/2014/main" id="{4E19A053-B590-110C-6902-2F88CA03640A}"/>
              </a:ext>
            </a:extLst>
          </p:cNvPr>
          <p:cNvSpPr/>
          <p:nvPr/>
        </p:nvSpPr>
        <p:spPr>
          <a:xfrm>
            <a:off x="6828150" y="4576046"/>
            <a:ext cx="3204838" cy="568171"/>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Entrar</a:t>
            </a:r>
          </a:p>
        </p:txBody>
      </p:sp>
      <p:sp>
        <p:nvSpPr>
          <p:cNvPr id="10" name="Retângulo 9">
            <a:extLst>
              <a:ext uri="{FF2B5EF4-FFF2-40B4-BE49-F238E27FC236}">
                <a16:creationId xmlns:a16="http://schemas.microsoft.com/office/drawing/2014/main" id="{5D3E592B-43CE-4E95-FCB9-28864D593C4E}"/>
              </a:ext>
            </a:extLst>
          </p:cNvPr>
          <p:cNvSpPr/>
          <p:nvPr/>
        </p:nvSpPr>
        <p:spPr>
          <a:xfrm>
            <a:off x="6828150" y="5336810"/>
            <a:ext cx="3204838" cy="568171"/>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Registar</a:t>
            </a:r>
          </a:p>
        </p:txBody>
      </p:sp>
      <p:sp>
        <p:nvSpPr>
          <p:cNvPr id="15" name="Retângulo 14">
            <a:extLst>
              <a:ext uri="{FF2B5EF4-FFF2-40B4-BE49-F238E27FC236}">
                <a16:creationId xmlns:a16="http://schemas.microsoft.com/office/drawing/2014/main" id="{A1611AFD-8631-CA8A-3312-3F9B56E5F7E4}"/>
              </a:ext>
            </a:extLst>
          </p:cNvPr>
          <p:cNvSpPr/>
          <p:nvPr/>
        </p:nvSpPr>
        <p:spPr>
          <a:xfrm>
            <a:off x="6543169" y="4125907"/>
            <a:ext cx="3204838" cy="30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i="1" u="sng" dirty="0">
                <a:ln w="0"/>
                <a:solidFill>
                  <a:schemeClr val="tx1"/>
                </a:solidFill>
                <a:effectLst>
                  <a:outerShdw blurRad="38100" dist="19050" dir="2700000" algn="tl" rotWithShape="0">
                    <a:schemeClr val="dk1">
                      <a:alpha val="40000"/>
                    </a:schemeClr>
                  </a:outerShdw>
                </a:effectLst>
              </a:rPr>
              <a:t>Esquece-se da Password</a:t>
            </a:r>
          </a:p>
        </p:txBody>
      </p:sp>
      <p:cxnSp>
        <p:nvCxnSpPr>
          <p:cNvPr id="4" name="Conector reto 3">
            <a:extLst>
              <a:ext uri="{FF2B5EF4-FFF2-40B4-BE49-F238E27FC236}">
                <a16:creationId xmlns:a16="http://schemas.microsoft.com/office/drawing/2014/main" id="{53A3B349-03BF-48DE-26CB-621F6258016E}"/>
              </a:ext>
            </a:extLst>
          </p:cNvPr>
          <p:cNvCxnSpPr>
            <a:cxnSpLocks/>
          </p:cNvCxnSpPr>
          <p:nvPr/>
        </p:nvCxnSpPr>
        <p:spPr>
          <a:xfrm>
            <a:off x="5805995" y="1887523"/>
            <a:ext cx="0" cy="4681057"/>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a:extLst>
              <a:ext uri="{FF2B5EF4-FFF2-40B4-BE49-F238E27FC236}">
                <a16:creationId xmlns:a16="http://schemas.microsoft.com/office/drawing/2014/main" id="{3F255155-E16D-6802-DBD3-DB9763ABE0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1581" y="2406620"/>
            <a:ext cx="3799870" cy="3912163"/>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ector reto 12">
            <a:extLst>
              <a:ext uri="{FF2B5EF4-FFF2-40B4-BE49-F238E27FC236}">
                <a16:creationId xmlns:a16="http://schemas.microsoft.com/office/drawing/2014/main" id="{8752EF9B-B796-D6C0-512F-C2D31245D116}"/>
              </a:ext>
            </a:extLst>
          </p:cNvPr>
          <p:cNvCxnSpPr>
            <a:cxnSpLocks/>
          </p:cNvCxnSpPr>
          <p:nvPr/>
        </p:nvCxnSpPr>
        <p:spPr>
          <a:xfrm>
            <a:off x="6988029" y="3330429"/>
            <a:ext cx="2759978"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4" name="Conector reto 13">
            <a:extLst>
              <a:ext uri="{FF2B5EF4-FFF2-40B4-BE49-F238E27FC236}">
                <a16:creationId xmlns:a16="http://schemas.microsoft.com/office/drawing/2014/main" id="{9F04CE71-E001-2E62-5CCB-084F2577BAD1}"/>
              </a:ext>
            </a:extLst>
          </p:cNvPr>
          <p:cNvCxnSpPr>
            <a:cxnSpLocks/>
          </p:cNvCxnSpPr>
          <p:nvPr/>
        </p:nvCxnSpPr>
        <p:spPr>
          <a:xfrm>
            <a:off x="7055141" y="4028114"/>
            <a:ext cx="2778154"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582645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0"/>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r>
              <a:rPr lang="pt-PT" dirty="0">
                <a:latin typeface="Arial Black" panose="020B0A04020102020204" pitchFamily="34" charset="0"/>
              </a:rPr>
              <a:t>Projetos</a:t>
            </a: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Notificações</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Retângulo 25">
            <a:extLst>
              <a:ext uri="{FF2B5EF4-FFF2-40B4-BE49-F238E27FC236}">
                <a16:creationId xmlns:a16="http://schemas.microsoft.com/office/drawing/2014/main" id="{DF88605B-717D-023B-3382-F3EA7F2E68AB}"/>
              </a:ext>
            </a:extLst>
          </p:cNvPr>
          <p:cNvSpPr/>
          <p:nvPr/>
        </p:nvSpPr>
        <p:spPr>
          <a:xfrm>
            <a:off x="4570379" y="2181326"/>
            <a:ext cx="3775046" cy="595618"/>
          </a:xfrm>
          <a:prstGeom prst="rect">
            <a:avLst/>
          </a:prstGeom>
          <a:solidFill>
            <a:schemeClr val="bg1">
              <a:lumMod val="95000"/>
            </a:schemeClr>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dirty="0">
                <a:ln>
                  <a:solidFill>
                    <a:schemeClr val="tx1"/>
                  </a:solidFill>
                </a:ln>
                <a:solidFill>
                  <a:schemeClr val="tx1"/>
                </a:solidFill>
              </a:rPr>
              <a:t>data:subject:input</a:t>
            </a:r>
          </a:p>
        </p:txBody>
      </p:sp>
      <p:sp>
        <p:nvSpPr>
          <p:cNvPr id="27" name="Retângulo 26">
            <a:extLst>
              <a:ext uri="{FF2B5EF4-FFF2-40B4-BE49-F238E27FC236}">
                <a16:creationId xmlns:a16="http://schemas.microsoft.com/office/drawing/2014/main" id="{B31278FA-C81A-74F5-F8B2-333F08A71177}"/>
              </a:ext>
            </a:extLst>
          </p:cNvPr>
          <p:cNvSpPr/>
          <p:nvPr/>
        </p:nvSpPr>
        <p:spPr>
          <a:xfrm>
            <a:off x="4578771" y="2920713"/>
            <a:ext cx="3775046" cy="595618"/>
          </a:xfrm>
          <a:prstGeom prst="rect">
            <a:avLst/>
          </a:prstGeom>
          <a:solidFill>
            <a:schemeClr val="bg1">
              <a:lumMod val="95000"/>
            </a:schemeClr>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a:solidFill>
                    <a:schemeClr val="tx1"/>
                  </a:solidFill>
                </a:ln>
                <a:solidFill>
                  <a:schemeClr val="tx1"/>
                </a:solidFill>
              </a:rPr>
              <a:t>data:subject:input</a:t>
            </a:r>
          </a:p>
        </p:txBody>
      </p:sp>
      <p:sp>
        <p:nvSpPr>
          <p:cNvPr id="28" name="Retângulo 27">
            <a:extLst>
              <a:ext uri="{FF2B5EF4-FFF2-40B4-BE49-F238E27FC236}">
                <a16:creationId xmlns:a16="http://schemas.microsoft.com/office/drawing/2014/main" id="{2640F67D-7306-B21E-E172-78153471057B}"/>
              </a:ext>
            </a:extLst>
          </p:cNvPr>
          <p:cNvSpPr/>
          <p:nvPr/>
        </p:nvSpPr>
        <p:spPr>
          <a:xfrm>
            <a:off x="4609540" y="3651576"/>
            <a:ext cx="3775046" cy="595618"/>
          </a:xfrm>
          <a:prstGeom prst="rect">
            <a:avLst/>
          </a:prstGeom>
          <a:solidFill>
            <a:schemeClr val="bg1">
              <a:lumMod val="95000"/>
            </a:schemeClr>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a:solidFill>
                    <a:schemeClr val="tx1"/>
                  </a:solidFill>
                </a:ln>
                <a:solidFill>
                  <a:schemeClr val="tx1"/>
                </a:solidFill>
              </a:rPr>
              <a:t>data:subject:input</a:t>
            </a:r>
          </a:p>
        </p:txBody>
      </p:sp>
      <p:sp>
        <p:nvSpPr>
          <p:cNvPr id="29" name="Retângulo 28">
            <a:extLst>
              <a:ext uri="{FF2B5EF4-FFF2-40B4-BE49-F238E27FC236}">
                <a16:creationId xmlns:a16="http://schemas.microsoft.com/office/drawing/2014/main" id="{1D3B8AA5-3039-37AC-9871-3A327CCF2C55}"/>
              </a:ext>
            </a:extLst>
          </p:cNvPr>
          <p:cNvSpPr/>
          <p:nvPr/>
        </p:nvSpPr>
        <p:spPr>
          <a:xfrm>
            <a:off x="4570385" y="4390963"/>
            <a:ext cx="3775046" cy="595618"/>
          </a:xfrm>
          <a:prstGeom prst="rect">
            <a:avLst/>
          </a:prstGeom>
          <a:solidFill>
            <a:schemeClr val="bg1">
              <a:lumMod val="95000"/>
            </a:schemeClr>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a:solidFill>
                    <a:schemeClr val="tx1"/>
                  </a:solidFill>
                </a:ln>
                <a:solidFill>
                  <a:schemeClr val="tx1"/>
                </a:solidFill>
              </a:rPr>
              <a:t>data:subject:input</a:t>
            </a:r>
          </a:p>
        </p:txBody>
      </p:sp>
      <p:sp>
        <p:nvSpPr>
          <p:cNvPr id="30" name="Retângulo 29">
            <a:extLst>
              <a:ext uri="{FF2B5EF4-FFF2-40B4-BE49-F238E27FC236}">
                <a16:creationId xmlns:a16="http://schemas.microsoft.com/office/drawing/2014/main" id="{8593225A-FBAC-8D51-0F82-F3CBF87D10BF}"/>
              </a:ext>
            </a:extLst>
          </p:cNvPr>
          <p:cNvSpPr/>
          <p:nvPr/>
        </p:nvSpPr>
        <p:spPr>
          <a:xfrm>
            <a:off x="4570385" y="5161514"/>
            <a:ext cx="3775046" cy="595618"/>
          </a:xfrm>
          <a:prstGeom prst="rect">
            <a:avLst/>
          </a:prstGeom>
          <a:solidFill>
            <a:schemeClr val="bg1">
              <a:lumMod val="95000"/>
            </a:schemeClr>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a:solidFill>
                    <a:schemeClr val="tx1"/>
                  </a:solidFill>
                </a:ln>
                <a:solidFill>
                  <a:schemeClr val="tx1"/>
                </a:solidFill>
              </a:rPr>
              <a:t>data:subject:input</a:t>
            </a:r>
          </a:p>
        </p:txBody>
      </p:sp>
    </p:spTree>
    <p:extLst>
      <p:ext uri="{BB962C8B-B14F-4D97-AF65-F5344CB8AC3E}">
        <p14:creationId xmlns:p14="http://schemas.microsoft.com/office/powerpoint/2010/main" val="2351306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0"/>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r>
              <a:rPr lang="pt-PT" dirty="0">
                <a:latin typeface="Arial Black" panose="020B0A04020102020204" pitchFamily="34" charset="0"/>
              </a:rPr>
              <a:t>Projetos</a:t>
            </a: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Mensagens</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6" name="Conector reto 5">
            <a:extLst>
              <a:ext uri="{FF2B5EF4-FFF2-40B4-BE49-F238E27FC236}">
                <a16:creationId xmlns:a16="http://schemas.microsoft.com/office/drawing/2014/main" id="{99242049-99DA-28CC-D0ED-49C6C60154B9}"/>
              </a:ext>
            </a:extLst>
          </p:cNvPr>
          <p:cNvCxnSpPr>
            <a:cxnSpLocks/>
          </p:cNvCxnSpPr>
          <p:nvPr/>
        </p:nvCxnSpPr>
        <p:spPr>
          <a:xfrm>
            <a:off x="4659501" y="1726181"/>
            <a:ext cx="0" cy="5086201"/>
          </a:xfrm>
          <a:prstGeom prst="line">
            <a:avLst/>
          </a:prstGeom>
        </p:spPr>
        <p:style>
          <a:lnRef idx="1">
            <a:schemeClr val="accent3"/>
          </a:lnRef>
          <a:fillRef idx="0">
            <a:schemeClr val="accent3"/>
          </a:fillRef>
          <a:effectRef idx="0">
            <a:schemeClr val="accent3"/>
          </a:effectRef>
          <a:fontRef idx="minor">
            <a:schemeClr val="tx1"/>
          </a:fontRef>
        </p:style>
      </p:cxnSp>
      <p:sp>
        <p:nvSpPr>
          <p:cNvPr id="10" name="Retângulo 9">
            <a:extLst>
              <a:ext uri="{FF2B5EF4-FFF2-40B4-BE49-F238E27FC236}">
                <a16:creationId xmlns:a16="http://schemas.microsoft.com/office/drawing/2014/main" id="{845971BB-95E0-D677-D6D1-8678D433F65B}"/>
              </a:ext>
            </a:extLst>
          </p:cNvPr>
          <p:cNvSpPr/>
          <p:nvPr/>
        </p:nvSpPr>
        <p:spPr>
          <a:xfrm>
            <a:off x="2595234" y="2701903"/>
            <a:ext cx="1317443" cy="540084"/>
          </a:xfrm>
          <a:prstGeom prst="rect">
            <a:avLst/>
          </a:prstGeom>
          <a:solidFill>
            <a:srgbClr val="81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t>Utilizador A</a:t>
            </a:r>
          </a:p>
        </p:txBody>
      </p:sp>
      <p:cxnSp>
        <p:nvCxnSpPr>
          <p:cNvPr id="13" name="Conector reto 12">
            <a:extLst>
              <a:ext uri="{FF2B5EF4-FFF2-40B4-BE49-F238E27FC236}">
                <a16:creationId xmlns:a16="http://schemas.microsoft.com/office/drawing/2014/main" id="{B7BD25AF-2652-08B7-39B6-6116C3428C4C}"/>
              </a:ext>
            </a:extLst>
          </p:cNvPr>
          <p:cNvCxnSpPr>
            <a:cxnSpLocks/>
          </p:cNvCxnSpPr>
          <p:nvPr/>
        </p:nvCxnSpPr>
        <p:spPr>
          <a:xfrm>
            <a:off x="2239861" y="2115217"/>
            <a:ext cx="1876279" cy="0"/>
          </a:xfrm>
          <a:prstGeom prst="line">
            <a:avLst/>
          </a:prstGeom>
        </p:spPr>
        <p:style>
          <a:lnRef idx="1">
            <a:schemeClr val="accent3"/>
          </a:lnRef>
          <a:fillRef idx="0">
            <a:schemeClr val="accent3"/>
          </a:fillRef>
          <a:effectRef idx="0">
            <a:schemeClr val="accent3"/>
          </a:effectRef>
          <a:fontRef idx="minor">
            <a:schemeClr val="tx1"/>
          </a:fontRef>
        </p:style>
      </p:cxnSp>
      <p:sp>
        <p:nvSpPr>
          <p:cNvPr id="15" name="Retângulo 14">
            <a:extLst>
              <a:ext uri="{FF2B5EF4-FFF2-40B4-BE49-F238E27FC236}">
                <a16:creationId xmlns:a16="http://schemas.microsoft.com/office/drawing/2014/main" id="{3CD87FC7-4FB1-246C-19D1-61690C915356}"/>
              </a:ext>
            </a:extLst>
          </p:cNvPr>
          <p:cNvSpPr/>
          <p:nvPr/>
        </p:nvSpPr>
        <p:spPr>
          <a:xfrm>
            <a:off x="1747257" y="1829505"/>
            <a:ext cx="2827088" cy="209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Pesquisar utlilzador</a:t>
            </a:r>
          </a:p>
        </p:txBody>
      </p:sp>
      <p:sp>
        <p:nvSpPr>
          <p:cNvPr id="20" name="Retângulo 19">
            <a:extLst>
              <a:ext uri="{FF2B5EF4-FFF2-40B4-BE49-F238E27FC236}">
                <a16:creationId xmlns:a16="http://schemas.microsoft.com/office/drawing/2014/main" id="{DA771AF8-DCA2-8AB3-D41B-DF7509ADFB75}"/>
              </a:ext>
            </a:extLst>
          </p:cNvPr>
          <p:cNvSpPr/>
          <p:nvPr/>
        </p:nvSpPr>
        <p:spPr>
          <a:xfrm>
            <a:off x="2595233" y="3537858"/>
            <a:ext cx="1317443" cy="5400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Utilizador B</a:t>
            </a:r>
          </a:p>
        </p:txBody>
      </p:sp>
      <p:sp>
        <p:nvSpPr>
          <p:cNvPr id="21" name="Retângulo 20">
            <a:extLst>
              <a:ext uri="{FF2B5EF4-FFF2-40B4-BE49-F238E27FC236}">
                <a16:creationId xmlns:a16="http://schemas.microsoft.com/office/drawing/2014/main" id="{FDE26323-69E9-58A0-3DCB-3F4D03468131}"/>
              </a:ext>
            </a:extLst>
          </p:cNvPr>
          <p:cNvSpPr/>
          <p:nvPr/>
        </p:nvSpPr>
        <p:spPr>
          <a:xfrm>
            <a:off x="6275170" y="2087947"/>
            <a:ext cx="3154260" cy="4075585"/>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2" name="Retângulo 21">
            <a:extLst>
              <a:ext uri="{FF2B5EF4-FFF2-40B4-BE49-F238E27FC236}">
                <a16:creationId xmlns:a16="http://schemas.microsoft.com/office/drawing/2014/main" id="{2925BBE2-F6B9-EC97-2E5E-6D7B9A615648}"/>
              </a:ext>
            </a:extLst>
          </p:cNvPr>
          <p:cNvSpPr/>
          <p:nvPr/>
        </p:nvSpPr>
        <p:spPr>
          <a:xfrm>
            <a:off x="8109688" y="5275517"/>
            <a:ext cx="1122942" cy="341746"/>
          </a:xfrm>
          <a:prstGeom prst="rect">
            <a:avLst/>
          </a:prstGeom>
          <a:solidFill>
            <a:srgbClr val="81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Ola(data)</a:t>
            </a:r>
          </a:p>
        </p:txBody>
      </p:sp>
      <p:sp>
        <p:nvSpPr>
          <p:cNvPr id="23" name="Retângulo 22">
            <a:extLst>
              <a:ext uri="{FF2B5EF4-FFF2-40B4-BE49-F238E27FC236}">
                <a16:creationId xmlns:a16="http://schemas.microsoft.com/office/drawing/2014/main" id="{158BF9AF-C6CF-7010-01F7-24747FDAA138}"/>
              </a:ext>
            </a:extLst>
          </p:cNvPr>
          <p:cNvSpPr/>
          <p:nvPr/>
        </p:nvSpPr>
        <p:spPr>
          <a:xfrm>
            <a:off x="6563521" y="5605037"/>
            <a:ext cx="1122942" cy="341746"/>
          </a:xfrm>
          <a:prstGeom prst="rect">
            <a:avLst/>
          </a:prstGeom>
          <a:solidFill>
            <a:srgbClr val="81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bg1"/>
                </a:solidFill>
              </a:rPr>
              <a:t>Ola(data)</a:t>
            </a:r>
          </a:p>
        </p:txBody>
      </p:sp>
      <p:sp>
        <p:nvSpPr>
          <p:cNvPr id="12" name="Retângulo 11">
            <a:extLst>
              <a:ext uri="{FF2B5EF4-FFF2-40B4-BE49-F238E27FC236}">
                <a16:creationId xmlns:a16="http://schemas.microsoft.com/office/drawing/2014/main" id="{CC74C70A-8D7C-9C30-0C37-C3536BD133C5}"/>
              </a:ext>
            </a:extLst>
          </p:cNvPr>
          <p:cNvSpPr/>
          <p:nvPr/>
        </p:nvSpPr>
        <p:spPr>
          <a:xfrm>
            <a:off x="6264949" y="6223203"/>
            <a:ext cx="3154257" cy="426926"/>
          </a:xfrm>
          <a:prstGeom prst="rect">
            <a:avLst/>
          </a:prstGeom>
          <a:solidFill>
            <a:schemeClr val="bg1"/>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tx1"/>
                </a:solidFill>
              </a:rPr>
              <a:t>Envio de mensangem </a:t>
            </a:r>
          </a:p>
        </p:txBody>
      </p:sp>
      <p:sp>
        <p:nvSpPr>
          <p:cNvPr id="14" name="Seta: para a Direita 13">
            <a:extLst>
              <a:ext uri="{FF2B5EF4-FFF2-40B4-BE49-F238E27FC236}">
                <a16:creationId xmlns:a16="http://schemas.microsoft.com/office/drawing/2014/main" id="{A9E723E4-1090-EB46-D0B1-A06D7B4379C8}"/>
              </a:ext>
            </a:extLst>
          </p:cNvPr>
          <p:cNvSpPr/>
          <p:nvPr/>
        </p:nvSpPr>
        <p:spPr>
          <a:xfrm>
            <a:off x="9083442" y="6344147"/>
            <a:ext cx="288522" cy="20643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Tree>
    <p:extLst>
      <p:ext uri="{BB962C8B-B14F-4D97-AF65-F5344CB8AC3E}">
        <p14:creationId xmlns:p14="http://schemas.microsoft.com/office/powerpoint/2010/main" val="2465482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15056"/>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56217" y="3421472"/>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6" name="Retângulo 5">
            <a:extLst>
              <a:ext uri="{FF2B5EF4-FFF2-40B4-BE49-F238E27FC236}">
                <a16:creationId xmlns:a16="http://schemas.microsoft.com/office/drawing/2014/main" id="{2D0E74C3-62AC-F024-9884-D2D976BCDA46}"/>
              </a:ext>
            </a:extLst>
          </p:cNvPr>
          <p:cNvSpPr/>
          <p:nvPr/>
        </p:nvSpPr>
        <p:spPr>
          <a:xfrm>
            <a:off x="2514444" y="1926669"/>
            <a:ext cx="662731" cy="40971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t>
            </a:r>
          </a:p>
        </p:txBody>
      </p:sp>
      <p:sp>
        <p:nvSpPr>
          <p:cNvPr id="11" name="Retângulo 10">
            <a:extLst>
              <a:ext uri="{FF2B5EF4-FFF2-40B4-BE49-F238E27FC236}">
                <a16:creationId xmlns:a16="http://schemas.microsoft.com/office/drawing/2014/main" id="{C80B36BA-33BE-EF5E-8E3D-EC8833CB5144}"/>
              </a:ext>
            </a:extLst>
          </p:cNvPr>
          <p:cNvSpPr/>
          <p:nvPr/>
        </p:nvSpPr>
        <p:spPr>
          <a:xfrm>
            <a:off x="4870444" y="2441162"/>
            <a:ext cx="4457268" cy="55431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w="0"/>
                <a:solidFill>
                  <a:schemeClr val="tx1"/>
                </a:solidFill>
                <a:effectLst>
                  <a:outerShdw blurRad="38100" dist="19050" dir="2700000" algn="tl" rotWithShape="0">
                    <a:schemeClr val="dk1">
                      <a:alpha val="40000"/>
                    </a:schemeClr>
                  </a:outerShdw>
                </a:effectLst>
              </a:rPr>
              <a:t>Nome do projeto;Vagas;Estado;Skills</a:t>
            </a:r>
            <a:endParaRPr lang="pt-PT" dirty="0"/>
          </a:p>
        </p:txBody>
      </p:sp>
      <p:sp>
        <p:nvSpPr>
          <p:cNvPr id="12" name="Retângulo 11">
            <a:extLst>
              <a:ext uri="{FF2B5EF4-FFF2-40B4-BE49-F238E27FC236}">
                <a16:creationId xmlns:a16="http://schemas.microsoft.com/office/drawing/2014/main" id="{363D3452-6510-C2BF-168D-0272FC1D0865}"/>
              </a:ext>
            </a:extLst>
          </p:cNvPr>
          <p:cNvSpPr/>
          <p:nvPr/>
        </p:nvSpPr>
        <p:spPr>
          <a:xfrm>
            <a:off x="4870444" y="3260594"/>
            <a:ext cx="4457268" cy="55431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w="0"/>
                <a:solidFill>
                  <a:schemeClr val="tx1"/>
                </a:solidFill>
                <a:effectLst>
                  <a:outerShdw blurRad="38100" dist="19050" dir="2700000" algn="tl" rotWithShape="0">
                    <a:schemeClr val="dk1">
                      <a:alpha val="40000"/>
                    </a:schemeClr>
                  </a:outerShdw>
                </a:effectLst>
              </a:rPr>
              <a:t>Nome do projeto;Vagas;Estado;Skills</a:t>
            </a:r>
            <a:endParaRPr lang="pt-PT" dirty="0"/>
          </a:p>
        </p:txBody>
      </p:sp>
      <p:sp>
        <p:nvSpPr>
          <p:cNvPr id="13" name="Retângulo 12">
            <a:extLst>
              <a:ext uri="{FF2B5EF4-FFF2-40B4-BE49-F238E27FC236}">
                <a16:creationId xmlns:a16="http://schemas.microsoft.com/office/drawing/2014/main" id="{B42E6B90-AF3C-1B1E-E0BC-2EBA1B0180FE}"/>
              </a:ext>
            </a:extLst>
          </p:cNvPr>
          <p:cNvSpPr/>
          <p:nvPr/>
        </p:nvSpPr>
        <p:spPr>
          <a:xfrm>
            <a:off x="4870444" y="4080026"/>
            <a:ext cx="4457268" cy="55431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w="0"/>
                <a:solidFill>
                  <a:schemeClr val="tx1"/>
                </a:solidFill>
                <a:effectLst>
                  <a:outerShdw blurRad="38100" dist="19050" dir="2700000" algn="tl" rotWithShape="0">
                    <a:schemeClr val="dk1">
                      <a:alpha val="40000"/>
                    </a:schemeClr>
                  </a:outerShdw>
                </a:effectLst>
              </a:rPr>
              <a:t>Nome do projeto;Vagas;Estado;Skills</a:t>
            </a:r>
            <a:endParaRPr lang="pt-PT" dirty="0"/>
          </a:p>
        </p:txBody>
      </p:sp>
    </p:spTree>
    <p:extLst>
      <p:ext uri="{BB962C8B-B14F-4D97-AF65-F5344CB8AC3E}">
        <p14:creationId xmlns:p14="http://schemas.microsoft.com/office/powerpoint/2010/main" val="3425872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15056"/>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79500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56217" y="3421472"/>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0" name="Espaço Reservado para Conteúdo 2">
            <a:extLst>
              <a:ext uri="{FF2B5EF4-FFF2-40B4-BE49-F238E27FC236}">
                <a16:creationId xmlns:a16="http://schemas.microsoft.com/office/drawing/2014/main" id="{01C69B8B-57A8-6912-D596-54E550023E5D}"/>
              </a:ext>
            </a:extLst>
          </p:cNvPr>
          <p:cNvSpPr txBox="1">
            <a:spLocks/>
          </p:cNvSpPr>
          <p:nvPr/>
        </p:nvSpPr>
        <p:spPr>
          <a:xfrm>
            <a:off x="2006157" y="1605878"/>
            <a:ext cx="10185843"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dirty="0">
                <a:solidFill>
                  <a:schemeClr val="bg1"/>
                </a:solidFill>
              </a:rPr>
              <a:t>Criar Projeto</a:t>
            </a:r>
          </a:p>
        </p:txBody>
      </p:sp>
      <p:sp>
        <p:nvSpPr>
          <p:cNvPr id="14" name="Retângulo 13">
            <a:extLst>
              <a:ext uri="{FF2B5EF4-FFF2-40B4-BE49-F238E27FC236}">
                <a16:creationId xmlns:a16="http://schemas.microsoft.com/office/drawing/2014/main" id="{D117482C-67FD-0129-7250-1910D955838B}"/>
              </a:ext>
            </a:extLst>
          </p:cNvPr>
          <p:cNvSpPr/>
          <p:nvPr/>
        </p:nvSpPr>
        <p:spPr>
          <a:xfrm>
            <a:off x="2930770" y="3223352"/>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Nome do Projeto</a:t>
            </a:r>
          </a:p>
        </p:txBody>
      </p:sp>
      <p:sp>
        <p:nvSpPr>
          <p:cNvPr id="24" name="Retângulo 23">
            <a:extLst>
              <a:ext uri="{FF2B5EF4-FFF2-40B4-BE49-F238E27FC236}">
                <a16:creationId xmlns:a16="http://schemas.microsoft.com/office/drawing/2014/main" id="{955F6866-04BE-0A01-A0DC-486642AE40E9}"/>
              </a:ext>
            </a:extLst>
          </p:cNvPr>
          <p:cNvSpPr/>
          <p:nvPr/>
        </p:nvSpPr>
        <p:spPr>
          <a:xfrm>
            <a:off x="2268516" y="5844619"/>
            <a:ext cx="3162300" cy="4717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Criar</a:t>
            </a:r>
          </a:p>
        </p:txBody>
      </p:sp>
      <p:cxnSp>
        <p:nvCxnSpPr>
          <p:cNvPr id="26" name="Conector reto 25">
            <a:extLst>
              <a:ext uri="{FF2B5EF4-FFF2-40B4-BE49-F238E27FC236}">
                <a16:creationId xmlns:a16="http://schemas.microsoft.com/office/drawing/2014/main" id="{27564508-3AA3-BA00-883A-D33291B32DD4}"/>
              </a:ext>
            </a:extLst>
          </p:cNvPr>
          <p:cNvCxnSpPr/>
          <p:nvPr/>
        </p:nvCxnSpPr>
        <p:spPr>
          <a:xfrm flipH="1">
            <a:off x="3016617" y="3543392"/>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28" name="Retângulo 27">
            <a:extLst>
              <a:ext uri="{FF2B5EF4-FFF2-40B4-BE49-F238E27FC236}">
                <a16:creationId xmlns:a16="http://schemas.microsoft.com/office/drawing/2014/main" id="{9E820A05-585E-9F3C-1543-DA6FB2E62943}"/>
              </a:ext>
            </a:extLst>
          </p:cNvPr>
          <p:cNvSpPr/>
          <p:nvPr/>
        </p:nvSpPr>
        <p:spPr>
          <a:xfrm>
            <a:off x="2844922" y="5067401"/>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Local - select</a:t>
            </a:r>
          </a:p>
        </p:txBody>
      </p:sp>
      <p:cxnSp>
        <p:nvCxnSpPr>
          <p:cNvPr id="29" name="Conector reto 28">
            <a:extLst>
              <a:ext uri="{FF2B5EF4-FFF2-40B4-BE49-F238E27FC236}">
                <a16:creationId xmlns:a16="http://schemas.microsoft.com/office/drawing/2014/main" id="{245BD539-7F5E-14BB-A92C-4D7ACC3C9769}"/>
              </a:ext>
            </a:extLst>
          </p:cNvPr>
          <p:cNvCxnSpPr/>
          <p:nvPr/>
        </p:nvCxnSpPr>
        <p:spPr>
          <a:xfrm flipH="1">
            <a:off x="2930769" y="5387441"/>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30" name="Retângulo 29">
            <a:extLst>
              <a:ext uri="{FF2B5EF4-FFF2-40B4-BE49-F238E27FC236}">
                <a16:creationId xmlns:a16="http://schemas.microsoft.com/office/drawing/2014/main" id="{CC4799E4-E617-D485-358D-C37AE0E56256}"/>
              </a:ext>
            </a:extLst>
          </p:cNvPr>
          <p:cNvSpPr/>
          <p:nvPr/>
        </p:nvSpPr>
        <p:spPr>
          <a:xfrm>
            <a:off x="6420303" y="2913922"/>
            <a:ext cx="4152160" cy="3436517"/>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31" name="Retângulo 30">
            <a:extLst>
              <a:ext uri="{FF2B5EF4-FFF2-40B4-BE49-F238E27FC236}">
                <a16:creationId xmlns:a16="http://schemas.microsoft.com/office/drawing/2014/main" id="{E716B86A-3C9B-8153-EAF5-359B608AE3D6}"/>
              </a:ext>
            </a:extLst>
          </p:cNvPr>
          <p:cNvSpPr/>
          <p:nvPr/>
        </p:nvSpPr>
        <p:spPr>
          <a:xfrm>
            <a:off x="7215105" y="2397013"/>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a:t>
            </a:r>
          </a:p>
        </p:txBody>
      </p:sp>
      <p:sp>
        <p:nvSpPr>
          <p:cNvPr id="32" name="Retângulo 31">
            <a:extLst>
              <a:ext uri="{FF2B5EF4-FFF2-40B4-BE49-F238E27FC236}">
                <a16:creationId xmlns:a16="http://schemas.microsoft.com/office/drawing/2014/main" id="{D0F65294-D19A-D4C7-4B6E-769F7E385A11}"/>
              </a:ext>
            </a:extLst>
          </p:cNvPr>
          <p:cNvSpPr/>
          <p:nvPr/>
        </p:nvSpPr>
        <p:spPr>
          <a:xfrm>
            <a:off x="2930770" y="3702031"/>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Palavras-chaves</a:t>
            </a:r>
          </a:p>
        </p:txBody>
      </p:sp>
      <p:cxnSp>
        <p:nvCxnSpPr>
          <p:cNvPr id="33" name="Conector reto 32">
            <a:extLst>
              <a:ext uri="{FF2B5EF4-FFF2-40B4-BE49-F238E27FC236}">
                <a16:creationId xmlns:a16="http://schemas.microsoft.com/office/drawing/2014/main" id="{D4C7D608-861C-C882-24EE-2FFFCCA2A317}"/>
              </a:ext>
            </a:extLst>
          </p:cNvPr>
          <p:cNvCxnSpPr/>
          <p:nvPr/>
        </p:nvCxnSpPr>
        <p:spPr>
          <a:xfrm flipH="1">
            <a:off x="3016617" y="4022071"/>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34" name="Retângulo 33">
            <a:extLst>
              <a:ext uri="{FF2B5EF4-FFF2-40B4-BE49-F238E27FC236}">
                <a16:creationId xmlns:a16="http://schemas.microsoft.com/office/drawing/2014/main" id="{F0A98C35-6F9E-01C7-FDDA-0D1A1007DCF6}"/>
              </a:ext>
            </a:extLst>
          </p:cNvPr>
          <p:cNvSpPr/>
          <p:nvPr/>
        </p:nvSpPr>
        <p:spPr>
          <a:xfrm>
            <a:off x="2995644" y="4434061"/>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Numero Maximo Membros</a:t>
            </a:r>
          </a:p>
        </p:txBody>
      </p:sp>
      <p:cxnSp>
        <p:nvCxnSpPr>
          <p:cNvPr id="35" name="Conector reto 34">
            <a:extLst>
              <a:ext uri="{FF2B5EF4-FFF2-40B4-BE49-F238E27FC236}">
                <a16:creationId xmlns:a16="http://schemas.microsoft.com/office/drawing/2014/main" id="{F2C1B021-B969-C036-27D6-A067FFC78938}"/>
              </a:ext>
            </a:extLst>
          </p:cNvPr>
          <p:cNvCxnSpPr/>
          <p:nvPr/>
        </p:nvCxnSpPr>
        <p:spPr>
          <a:xfrm flipH="1">
            <a:off x="2995644" y="4902521"/>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49" name="Retângulo 48">
            <a:extLst>
              <a:ext uri="{FF2B5EF4-FFF2-40B4-BE49-F238E27FC236}">
                <a16:creationId xmlns:a16="http://schemas.microsoft.com/office/drawing/2014/main" id="{44A498A3-8721-DBAC-F577-04A2267E8CF8}"/>
              </a:ext>
            </a:extLst>
          </p:cNvPr>
          <p:cNvSpPr/>
          <p:nvPr/>
        </p:nvSpPr>
        <p:spPr>
          <a:xfrm>
            <a:off x="2322112" y="2419102"/>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Adicionar Membros</a:t>
            </a:r>
          </a:p>
        </p:txBody>
      </p:sp>
      <p:sp>
        <p:nvSpPr>
          <p:cNvPr id="51" name="Retângulo 50">
            <a:extLst>
              <a:ext uri="{FF2B5EF4-FFF2-40B4-BE49-F238E27FC236}">
                <a16:creationId xmlns:a16="http://schemas.microsoft.com/office/drawing/2014/main" id="{67B6483D-D72C-DF53-D7B9-8C2472BAA928}"/>
              </a:ext>
            </a:extLst>
          </p:cNvPr>
          <p:cNvSpPr/>
          <p:nvPr/>
        </p:nvSpPr>
        <p:spPr>
          <a:xfrm>
            <a:off x="4019901" y="2419102"/>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Outros Dados</a:t>
            </a:r>
          </a:p>
        </p:txBody>
      </p:sp>
      <p:sp>
        <p:nvSpPr>
          <p:cNvPr id="53" name="Seta: para a Esquerda 52">
            <a:extLst>
              <a:ext uri="{FF2B5EF4-FFF2-40B4-BE49-F238E27FC236}">
                <a16:creationId xmlns:a16="http://schemas.microsoft.com/office/drawing/2014/main" id="{8FFBF80F-5D2A-B97C-518F-4C51818CC40E}"/>
              </a:ext>
            </a:extLst>
          </p:cNvPr>
          <p:cNvSpPr/>
          <p:nvPr/>
        </p:nvSpPr>
        <p:spPr>
          <a:xfrm>
            <a:off x="11098567" y="225434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106139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15056"/>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79500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56217" y="3421472"/>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0" name="Espaço Reservado para Conteúdo 2">
            <a:extLst>
              <a:ext uri="{FF2B5EF4-FFF2-40B4-BE49-F238E27FC236}">
                <a16:creationId xmlns:a16="http://schemas.microsoft.com/office/drawing/2014/main" id="{01C69B8B-57A8-6912-D596-54E550023E5D}"/>
              </a:ext>
            </a:extLst>
          </p:cNvPr>
          <p:cNvSpPr txBox="1">
            <a:spLocks/>
          </p:cNvSpPr>
          <p:nvPr/>
        </p:nvSpPr>
        <p:spPr>
          <a:xfrm>
            <a:off x="2006157" y="1605878"/>
            <a:ext cx="10185843"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dirty="0">
                <a:solidFill>
                  <a:schemeClr val="bg1"/>
                </a:solidFill>
              </a:rPr>
              <a:t>Criar Projeto</a:t>
            </a:r>
          </a:p>
        </p:txBody>
      </p:sp>
      <p:sp>
        <p:nvSpPr>
          <p:cNvPr id="49" name="Retângulo 48">
            <a:extLst>
              <a:ext uri="{FF2B5EF4-FFF2-40B4-BE49-F238E27FC236}">
                <a16:creationId xmlns:a16="http://schemas.microsoft.com/office/drawing/2014/main" id="{44A498A3-8721-DBAC-F577-04A2267E8CF8}"/>
              </a:ext>
            </a:extLst>
          </p:cNvPr>
          <p:cNvSpPr/>
          <p:nvPr/>
        </p:nvSpPr>
        <p:spPr>
          <a:xfrm>
            <a:off x="2546123" y="2428379"/>
            <a:ext cx="1497413"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Adicionar Membros</a:t>
            </a:r>
          </a:p>
        </p:txBody>
      </p:sp>
      <p:sp>
        <p:nvSpPr>
          <p:cNvPr id="51" name="Retângulo 50">
            <a:extLst>
              <a:ext uri="{FF2B5EF4-FFF2-40B4-BE49-F238E27FC236}">
                <a16:creationId xmlns:a16="http://schemas.microsoft.com/office/drawing/2014/main" id="{67B6483D-D72C-DF53-D7B9-8C2472BAA928}"/>
              </a:ext>
            </a:extLst>
          </p:cNvPr>
          <p:cNvSpPr/>
          <p:nvPr/>
        </p:nvSpPr>
        <p:spPr>
          <a:xfrm>
            <a:off x="4346173" y="2428379"/>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Outros Dados</a:t>
            </a:r>
          </a:p>
        </p:txBody>
      </p:sp>
      <p:sp>
        <p:nvSpPr>
          <p:cNvPr id="6" name="Seta: para a Esquerda 5">
            <a:extLst>
              <a:ext uri="{FF2B5EF4-FFF2-40B4-BE49-F238E27FC236}">
                <a16:creationId xmlns:a16="http://schemas.microsoft.com/office/drawing/2014/main" id="{7288E3ED-8FDA-D7E4-0DE2-ACAE5F7ACF37}"/>
              </a:ext>
            </a:extLst>
          </p:cNvPr>
          <p:cNvSpPr/>
          <p:nvPr/>
        </p:nvSpPr>
        <p:spPr>
          <a:xfrm>
            <a:off x="6142139" y="3467800"/>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12" name="Conector reto 11">
            <a:extLst>
              <a:ext uri="{FF2B5EF4-FFF2-40B4-BE49-F238E27FC236}">
                <a16:creationId xmlns:a16="http://schemas.microsoft.com/office/drawing/2014/main" id="{BF925519-C7AC-8138-AC30-306064383DDD}"/>
              </a:ext>
            </a:extLst>
          </p:cNvPr>
          <p:cNvCxnSpPr/>
          <p:nvPr/>
        </p:nvCxnSpPr>
        <p:spPr>
          <a:xfrm>
            <a:off x="2684242" y="4485210"/>
            <a:ext cx="3370364" cy="0"/>
          </a:xfrm>
          <a:prstGeom prst="line">
            <a:avLst/>
          </a:prstGeom>
        </p:spPr>
        <p:style>
          <a:lnRef idx="1">
            <a:schemeClr val="accent3"/>
          </a:lnRef>
          <a:fillRef idx="0">
            <a:schemeClr val="accent3"/>
          </a:fillRef>
          <a:effectRef idx="0">
            <a:schemeClr val="accent3"/>
          </a:effectRef>
          <a:fontRef idx="minor">
            <a:schemeClr val="tx1"/>
          </a:fontRef>
        </p:style>
      </p:cxnSp>
      <p:sp>
        <p:nvSpPr>
          <p:cNvPr id="15" name="Retângulo 14">
            <a:extLst>
              <a:ext uri="{FF2B5EF4-FFF2-40B4-BE49-F238E27FC236}">
                <a16:creationId xmlns:a16="http://schemas.microsoft.com/office/drawing/2014/main" id="{B035E341-43C9-32CA-4998-0AA2EC1E81BB}"/>
              </a:ext>
            </a:extLst>
          </p:cNvPr>
          <p:cNvSpPr/>
          <p:nvPr/>
        </p:nvSpPr>
        <p:spPr>
          <a:xfrm>
            <a:off x="3070003" y="4171950"/>
            <a:ext cx="2686050" cy="29472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Email do membro</a:t>
            </a:r>
          </a:p>
        </p:txBody>
      </p:sp>
      <p:sp>
        <p:nvSpPr>
          <p:cNvPr id="16" name="Retângulo 15">
            <a:extLst>
              <a:ext uri="{FF2B5EF4-FFF2-40B4-BE49-F238E27FC236}">
                <a16:creationId xmlns:a16="http://schemas.microsoft.com/office/drawing/2014/main" id="{4096AA91-62CE-03D8-D3A7-CA7275FE42FC}"/>
              </a:ext>
            </a:extLst>
          </p:cNvPr>
          <p:cNvSpPr/>
          <p:nvPr/>
        </p:nvSpPr>
        <p:spPr>
          <a:xfrm>
            <a:off x="3386108" y="4787179"/>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Convidar</a:t>
            </a:r>
          </a:p>
        </p:txBody>
      </p:sp>
    </p:spTree>
    <p:extLst>
      <p:ext uri="{BB962C8B-B14F-4D97-AF65-F5344CB8AC3E}">
        <p14:creationId xmlns:p14="http://schemas.microsoft.com/office/powerpoint/2010/main" val="1597053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15056"/>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79500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56217" y="3421472"/>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0" name="Espaço Reservado para Conteúdo 2">
            <a:extLst>
              <a:ext uri="{FF2B5EF4-FFF2-40B4-BE49-F238E27FC236}">
                <a16:creationId xmlns:a16="http://schemas.microsoft.com/office/drawing/2014/main" id="{01C69B8B-57A8-6912-D596-54E550023E5D}"/>
              </a:ext>
            </a:extLst>
          </p:cNvPr>
          <p:cNvSpPr txBox="1">
            <a:spLocks/>
          </p:cNvSpPr>
          <p:nvPr/>
        </p:nvSpPr>
        <p:spPr>
          <a:xfrm>
            <a:off x="2006157" y="1605878"/>
            <a:ext cx="10185843"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dirty="0">
                <a:solidFill>
                  <a:schemeClr val="bg1"/>
                </a:solidFill>
              </a:rPr>
              <a:t>Criar Projeto</a:t>
            </a:r>
          </a:p>
        </p:txBody>
      </p:sp>
      <p:sp>
        <p:nvSpPr>
          <p:cNvPr id="49" name="Retângulo 48">
            <a:extLst>
              <a:ext uri="{FF2B5EF4-FFF2-40B4-BE49-F238E27FC236}">
                <a16:creationId xmlns:a16="http://schemas.microsoft.com/office/drawing/2014/main" id="{44A498A3-8721-DBAC-F577-04A2267E8CF8}"/>
              </a:ext>
            </a:extLst>
          </p:cNvPr>
          <p:cNvSpPr/>
          <p:nvPr/>
        </p:nvSpPr>
        <p:spPr>
          <a:xfrm>
            <a:off x="2581755" y="2341668"/>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Adicionar Membros</a:t>
            </a:r>
          </a:p>
        </p:txBody>
      </p:sp>
      <p:sp>
        <p:nvSpPr>
          <p:cNvPr id="51" name="Retângulo 50">
            <a:extLst>
              <a:ext uri="{FF2B5EF4-FFF2-40B4-BE49-F238E27FC236}">
                <a16:creationId xmlns:a16="http://schemas.microsoft.com/office/drawing/2014/main" id="{67B6483D-D72C-DF53-D7B9-8C2472BAA928}"/>
              </a:ext>
            </a:extLst>
          </p:cNvPr>
          <p:cNvSpPr/>
          <p:nvPr/>
        </p:nvSpPr>
        <p:spPr>
          <a:xfrm>
            <a:off x="4355698" y="2341668"/>
            <a:ext cx="1497413"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Outros Dados</a:t>
            </a:r>
          </a:p>
        </p:txBody>
      </p:sp>
      <p:sp>
        <p:nvSpPr>
          <p:cNvPr id="6" name="Seta: para a Esquerda 5">
            <a:extLst>
              <a:ext uri="{FF2B5EF4-FFF2-40B4-BE49-F238E27FC236}">
                <a16:creationId xmlns:a16="http://schemas.microsoft.com/office/drawing/2014/main" id="{7288E3ED-8FDA-D7E4-0DE2-ACAE5F7ACF37}"/>
              </a:ext>
            </a:extLst>
          </p:cNvPr>
          <p:cNvSpPr/>
          <p:nvPr/>
        </p:nvSpPr>
        <p:spPr>
          <a:xfrm>
            <a:off x="6337818" y="3189872"/>
            <a:ext cx="507507" cy="380881"/>
          </a:xfrm>
          <a:prstGeom prst="leftArrow">
            <a:avLst/>
          </a:prstGeom>
          <a:solidFill>
            <a:srgbClr val="C01722"/>
          </a:solid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3" name="Imagem 12">
            <a:extLst>
              <a:ext uri="{FF2B5EF4-FFF2-40B4-BE49-F238E27FC236}">
                <a16:creationId xmlns:a16="http://schemas.microsoft.com/office/drawing/2014/main" id="{24722698-40B0-F808-EBC9-CA394B1FD40C}"/>
              </a:ext>
            </a:extLst>
          </p:cNvPr>
          <p:cNvPicPr>
            <a:picLocks noChangeAspect="1"/>
          </p:cNvPicPr>
          <p:nvPr/>
        </p:nvPicPr>
        <p:blipFill>
          <a:blip r:embed="rId3"/>
          <a:stretch>
            <a:fillRect/>
          </a:stretch>
        </p:blipFill>
        <p:spPr>
          <a:xfrm>
            <a:off x="3126668" y="3295183"/>
            <a:ext cx="1905000" cy="1724025"/>
          </a:xfrm>
          <a:prstGeom prst="rect">
            <a:avLst/>
          </a:prstGeom>
        </p:spPr>
      </p:pic>
    </p:spTree>
    <p:extLst>
      <p:ext uri="{BB962C8B-B14F-4D97-AF65-F5344CB8AC3E}">
        <p14:creationId xmlns:p14="http://schemas.microsoft.com/office/powerpoint/2010/main" val="2138034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14694" y="-15056"/>
            <a:ext cx="1927510"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79500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94225" y="3421472"/>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1" name="Retângulo 10">
            <a:extLst>
              <a:ext uri="{FF2B5EF4-FFF2-40B4-BE49-F238E27FC236}">
                <a16:creationId xmlns:a16="http://schemas.microsoft.com/office/drawing/2014/main" id="{0618C6BF-4810-C222-5AE2-5A8AB0884830}"/>
              </a:ext>
            </a:extLst>
          </p:cNvPr>
          <p:cNvSpPr/>
          <p:nvPr/>
        </p:nvSpPr>
        <p:spPr>
          <a:xfrm>
            <a:off x="2399945" y="2927004"/>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Nome do Projeto</a:t>
            </a:r>
          </a:p>
        </p:txBody>
      </p:sp>
      <p:sp>
        <p:nvSpPr>
          <p:cNvPr id="12" name="Retângulo 11">
            <a:extLst>
              <a:ext uri="{FF2B5EF4-FFF2-40B4-BE49-F238E27FC236}">
                <a16:creationId xmlns:a16="http://schemas.microsoft.com/office/drawing/2014/main" id="{4459E60C-72CD-AD4C-F83B-B04CE6193BAC}"/>
              </a:ext>
            </a:extLst>
          </p:cNvPr>
          <p:cNvSpPr/>
          <p:nvPr/>
        </p:nvSpPr>
        <p:spPr>
          <a:xfrm>
            <a:off x="2972253" y="4958111"/>
            <a:ext cx="3162300" cy="4717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Concorrer</a:t>
            </a:r>
          </a:p>
        </p:txBody>
      </p:sp>
      <p:cxnSp>
        <p:nvCxnSpPr>
          <p:cNvPr id="14" name="Conector reto 13">
            <a:extLst>
              <a:ext uri="{FF2B5EF4-FFF2-40B4-BE49-F238E27FC236}">
                <a16:creationId xmlns:a16="http://schemas.microsoft.com/office/drawing/2014/main" id="{A7508AD0-18C6-7560-A88A-F9032AFD4F56}"/>
              </a:ext>
            </a:extLst>
          </p:cNvPr>
          <p:cNvCxnSpPr/>
          <p:nvPr/>
        </p:nvCxnSpPr>
        <p:spPr>
          <a:xfrm flipH="1">
            <a:off x="2485792" y="3247044"/>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15" name="Retângulo 14">
            <a:extLst>
              <a:ext uri="{FF2B5EF4-FFF2-40B4-BE49-F238E27FC236}">
                <a16:creationId xmlns:a16="http://schemas.microsoft.com/office/drawing/2014/main" id="{9794BD22-23EB-9409-DCA6-23AF2A32AF94}"/>
              </a:ext>
            </a:extLst>
          </p:cNvPr>
          <p:cNvSpPr/>
          <p:nvPr/>
        </p:nvSpPr>
        <p:spPr>
          <a:xfrm>
            <a:off x="4459654" y="2958737"/>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Local - select</a:t>
            </a:r>
          </a:p>
        </p:txBody>
      </p:sp>
      <p:cxnSp>
        <p:nvCxnSpPr>
          <p:cNvPr id="16" name="Conector reto 15">
            <a:extLst>
              <a:ext uri="{FF2B5EF4-FFF2-40B4-BE49-F238E27FC236}">
                <a16:creationId xmlns:a16="http://schemas.microsoft.com/office/drawing/2014/main" id="{CECC0BB7-F467-B7BB-B749-73A592FB2AC2}"/>
              </a:ext>
            </a:extLst>
          </p:cNvPr>
          <p:cNvCxnSpPr/>
          <p:nvPr/>
        </p:nvCxnSpPr>
        <p:spPr>
          <a:xfrm flipH="1">
            <a:off x="4553403" y="3273447"/>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18" name="Retângulo 17">
            <a:extLst>
              <a:ext uri="{FF2B5EF4-FFF2-40B4-BE49-F238E27FC236}">
                <a16:creationId xmlns:a16="http://schemas.microsoft.com/office/drawing/2014/main" id="{24953FF5-DC49-F1AC-BC25-02A2D61EEA36}"/>
              </a:ext>
            </a:extLst>
          </p:cNvPr>
          <p:cNvSpPr/>
          <p:nvPr/>
        </p:nvSpPr>
        <p:spPr>
          <a:xfrm>
            <a:off x="6919930" y="2617755"/>
            <a:ext cx="4152160" cy="3657553"/>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9" name="Retângulo 18">
            <a:extLst>
              <a:ext uri="{FF2B5EF4-FFF2-40B4-BE49-F238E27FC236}">
                <a16:creationId xmlns:a16="http://schemas.microsoft.com/office/drawing/2014/main" id="{59E07DE7-F95B-9387-2C7F-000A45140A57}"/>
              </a:ext>
            </a:extLst>
          </p:cNvPr>
          <p:cNvSpPr/>
          <p:nvPr/>
        </p:nvSpPr>
        <p:spPr>
          <a:xfrm>
            <a:off x="7914364" y="2740804"/>
            <a:ext cx="1874520" cy="372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a:t>
            </a:r>
          </a:p>
        </p:txBody>
      </p:sp>
      <p:sp>
        <p:nvSpPr>
          <p:cNvPr id="26" name="Retângulo 25">
            <a:extLst>
              <a:ext uri="{FF2B5EF4-FFF2-40B4-BE49-F238E27FC236}">
                <a16:creationId xmlns:a16="http://schemas.microsoft.com/office/drawing/2014/main" id="{B7554EA1-B586-3CA2-65B2-0B5D64DAC80E}"/>
              </a:ext>
            </a:extLst>
          </p:cNvPr>
          <p:cNvSpPr/>
          <p:nvPr/>
        </p:nvSpPr>
        <p:spPr>
          <a:xfrm>
            <a:off x="2413684" y="3651944"/>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Skills Necessarias</a:t>
            </a:r>
          </a:p>
        </p:txBody>
      </p:sp>
      <p:cxnSp>
        <p:nvCxnSpPr>
          <p:cNvPr id="27" name="Conector reto 26">
            <a:extLst>
              <a:ext uri="{FF2B5EF4-FFF2-40B4-BE49-F238E27FC236}">
                <a16:creationId xmlns:a16="http://schemas.microsoft.com/office/drawing/2014/main" id="{F194F0EB-2675-EAA3-AEC6-467270E8241D}"/>
              </a:ext>
            </a:extLst>
          </p:cNvPr>
          <p:cNvCxnSpPr/>
          <p:nvPr/>
        </p:nvCxnSpPr>
        <p:spPr>
          <a:xfrm flipH="1">
            <a:off x="2464235" y="3932844"/>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28" name="Seta: para a Esquerda 27">
            <a:extLst>
              <a:ext uri="{FF2B5EF4-FFF2-40B4-BE49-F238E27FC236}">
                <a16:creationId xmlns:a16="http://schemas.microsoft.com/office/drawing/2014/main" id="{0E180FF4-996F-551C-C43B-FF5A307AD32E}"/>
              </a:ext>
            </a:extLst>
          </p:cNvPr>
          <p:cNvSpPr/>
          <p:nvPr/>
        </p:nvSpPr>
        <p:spPr>
          <a:xfrm>
            <a:off x="11020887" y="1751954"/>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9" name="Retângulo 28">
            <a:extLst>
              <a:ext uri="{FF2B5EF4-FFF2-40B4-BE49-F238E27FC236}">
                <a16:creationId xmlns:a16="http://schemas.microsoft.com/office/drawing/2014/main" id="{018D1E08-CC45-3702-6D28-6C1437035318}"/>
              </a:ext>
            </a:extLst>
          </p:cNvPr>
          <p:cNvSpPr/>
          <p:nvPr/>
        </p:nvSpPr>
        <p:spPr>
          <a:xfrm>
            <a:off x="4467556" y="3612804"/>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Estado</a:t>
            </a:r>
          </a:p>
        </p:txBody>
      </p:sp>
      <p:cxnSp>
        <p:nvCxnSpPr>
          <p:cNvPr id="30" name="Conector reto 29">
            <a:extLst>
              <a:ext uri="{FF2B5EF4-FFF2-40B4-BE49-F238E27FC236}">
                <a16:creationId xmlns:a16="http://schemas.microsoft.com/office/drawing/2014/main" id="{FB2F134E-E98C-44A7-3663-4B3FA0159ABA}"/>
              </a:ext>
            </a:extLst>
          </p:cNvPr>
          <p:cNvCxnSpPr/>
          <p:nvPr/>
        </p:nvCxnSpPr>
        <p:spPr>
          <a:xfrm flipH="1">
            <a:off x="4553403" y="3932844"/>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31" name="Retângulo 30">
            <a:extLst>
              <a:ext uri="{FF2B5EF4-FFF2-40B4-BE49-F238E27FC236}">
                <a16:creationId xmlns:a16="http://schemas.microsoft.com/office/drawing/2014/main" id="{EF1E9D82-C715-FCA1-8D57-A6B5BA06870A}"/>
              </a:ext>
            </a:extLst>
          </p:cNvPr>
          <p:cNvSpPr/>
          <p:nvPr/>
        </p:nvSpPr>
        <p:spPr>
          <a:xfrm>
            <a:off x="2378388" y="4156972"/>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Equipa do Projeto</a:t>
            </a:r>
          </a:p>
        </p:txBody>
      </p:sp>
      <p:cxnSp>
        <p:nvCxnSpPr>
          <p:cNvPr id="32" name="Conector reto 31">
            <a:extLst>
              <a:ext uri="{FF2B5EF4-FFF2-40B4-BE49-F238E27FC236}">
                <a16:creationId xmlns:a16="http://schemas.microsoft.com/office/drawing/2014/main" id="{1F9BCB59-3C66-33D2-A26D-654722FE5236}"/>
              </a:ext>
            </a:extLst>
          </p:cNvPr>
          <p:cNvCxnSpPr/>
          <p:nvPr/>
        </p:nvCxnSpPr>
        <p:spPr>
          <a:xfrm flipH="1">
            <a:off x="2464235" y="4477012"/>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33" name="Retângulo 32">
            <a:extLst>
              <a:ext uri="{FF2B5EF4-FFF2-40B4-BE49-F238E27FC236}">
                <a16:creationId xmlns:a16="http://schemas.microsoft.com/office/drawing/2014/main" id="{89310DC1-FAF1-9DEC-B122-F6246F87CECA}"/>
              </a:ext>
            </a:extLst>
          </p:cNvPr>
          <p:cNvSpPr/>
          <p:nvPr/>
        </p:nvSpPr>
        <p:spPr>
          <a:xfrm>
            <a:off x="4531847" y="4126492"/>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Palavras-chaves</a:t>
            </a:r>
          </a:p>
        </p:txBody>
      </p:sp>
      <p:cxnSp>
        <p:nvCxnSpPr>
          <p:cNvPr id="34" name="Conector reto 33">
            <a:extLst>
              <a:ext uri="{FF2B5EF4-FFF2-40B4-BE49-F238E27FC236}">
                <a16:creationId xmlns:a16="http://schemas.microsoft.com/office/drawing/2014/main" id="{710A331D-5A50-82F1-F683-A01E5A300E27}"/>
              </a:ext>
            </a:extLst>
          </p:cNvPr>
          <p:cNvCxnSpPr/>
          <p:nvPr/>
        </p:nvCxnSpPr>
        <p:spPr>
          <a:xfrm flipH="1">
            <a:off x="4553402" y="4446531"/>
            <a:ext cx="1702825"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121142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14694" y="-15056"/>
            <a:ext cx="1927510"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79500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56217" y="3421472"/>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1" name="Retângulo 10">
            <a:extLst>
              <a:ext uri="{FF2B5EF4-FFF2-40B4-BE49-F238E27FC236}">
                <a16:creationId xmlns:a16="http://schemas.microsoft.com/office/drawing/2014/main" id="{0618C6BF-4810-C222-5AE2-5A8AB0884830}"/>
              </a:ext>
            </a:extLst>
          </p:cNvPr>
          <p:cNvSpPr/>
          <p:nvPr/>
        </p:nvSpPr>
        <p:spPr>
          <a:xfrm>
            <a:off x="2375701" y="2189339"/>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Nome do Projeto</a:t>
            </a:r>
          </a:p>
        </p:txBody>
      </p:sp>
      <p:cxnSp>
        <p:nvCxnSpPr>
          <p:cNvPr id="14" name="Conector reto 13">
            <a:extLst>
              <a:ext uri="{FF2B5EF4-FFF2-40B4-BE49-F238E27FC236}">
                <a16:creationId xmlns:a16="http://schemas.microsoft.com/office/drawing/2014/main" id="{A7508AD0-18C6-7560-A88A-F9032AFD4F56}"/>
              </a:ext>
            </a:extLst>
          </p:cNvPr>
          <p:cNvCxnSpPr/>
          <p:nvPr/>
        </p:nvCxnSpPr>
        <p:spPr>
          <a:xfrm flipH="1">
            <a:off x="2461548" y="2509379"/>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15" name="Retângulo 14">
            <a:extLst>
              <a:ext uri="{FF2B5EF4-FFF2-40B4-BE49-F238E27FC236}">
                <a16:creationId xmlns:a16="http://schemas.microsoft.com/office/drawing/2014/main" id="{9794BD22-23EB-9409-DCA6-23AF2A32AF94}"/>
              </a:ext>
            </a:extLst>
          </p:cNvPr>
          <p:cNvSpPr/>
          <p:nvPr/>
        </p:nvSpPr>
        <p:spPr>
          <a:xfrm>
            <a:off x="4435410" y="2221072"/>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Local - select</a:t>
            </a:r>
          </a:p>
        </p:txBody>
      </p:sp>
      <p:cxnSp>
        <p:nvCxnSpPr>
          <p:cNvPr id="16" name="Conector reto 15">
            <a:extLst>
              <a:ext uri="{FF2B5EF4-FFF2-40B4-BE49-F238E27FC236}">
                <a16:creationId xmlns:a16="http://schemas.microsoft.com/office/drawing/2014/main" id="{CECC0BB7-F467-B7BB-B749-73A592FB2AC2}"/>
              </a:ext>
            </a:extLst>
          </p:cNvPr>
          <p:cNvCxnSpPr/>
          <p:nvPr/>
        </p:nvCxnSpPr>
        <p:spPr>
          <a:xfrm flipH="1">
            <a:off x="4529159" y="2535782"/>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18" name="Retângulo 17">
            <a:extLst>
              <a:ext uri="{FF2B5EF4-FFF2-40B4-BE49-F238E27FC236}">
                <a16:creationId xmlns:a16="http://schemas.microsoft.com/office/drawing/2014/main" id="{24953FF5-DC49-F1AC-BC25-02A2D61EEA36}"/>
              </a:ext>
            </a:extLst>
          </p:cNvPr>
          <p:cNvSpPr/>
          <p:nvPr/>
        </p:nvSpPr>
        <p:spPr>
          <a:xfrm>
            <a:off x="6636022" y="1891257"/>
            <a:ext cx="4152160" cy="3657553"/>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9" name="Retângulo 18">
            <a:extLst>
              <a:ext uri="{FF2B5EF4-FFF2-40B4-BE49-F238E27FC236}">
                <a16:creationId xmlns:a16="http://schemas.microsoft.com/office/drawing/2014/main" id="{59E07DE7-F95B-9387-2C7F-000A45140A57}"/>
              </a:ext>
            </a:extLst>
          </p:cNvPr>
          <p:cNvSpPr/>
          <p:nvPr/>
        </p:nvSpPr>
        <p:spPr>
          <a:xfrm>
            <a:off x="7742447" y="2014306"/>
            <a:ext cx="1874520" cy="372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a:t>
            </a:r>
          </a:p>
        </p:txBody>
      </p:sp>
      <p:sp>
        <p:nvSpPr>
          <p:cNvPr id="26" name="Retângulo 25">
            <a:extLst>
              <a:ext uri="{FF2B5EF4-FFF2-40B4-BE49-F238E27FC236}">
                <a16:creationId xmlns:a16="http://schemas.microsoft.com/office/drawing/2014/main" id="{B7554EA1-B586-3CA2-65B2-0B5D64DAC80E}"/>
              </a:ext>
            </a:extLst>
          </p:cNvPr>
          <p:cNvSpPr/>
          <p:nvPr/>
        </p:nvSpPr>
        <p:spPr>
          <a:xfrm>
            <a:off x="2289853" y="2905619"/>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Skills Necessarias</a:t>
            </a:r>
          </a:p>
        </p:txBody>
      </p:sp>
      <p:cxnSp>
        <p:nvCxnSpPr>
          <p:cNvPr id="27" name="Conector reto 26">
            <a:extLst>
              <a:ext uri="{FF2B5EF4-FFF2-40B4-BE49-F238E27FC236}">
                <a16:creationId xmlns:a16="http://schemas.microsoft.com/office/drawing/2014/main" id="{F194F0EB-2675-EAA3-AEC6-467270E8241D}"/>
              </a:ext>
            </a:extLst>
          </p:cNvPr>
          <p:cNvCxnSpPr/>
          <p:nvPr/>
        </p:nvCxnSpPr>
        <p:spPr>
          <a:xfrm flipH="1">
            <a:off x="2375700" y="3225659"/>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28" name="Seta: para a Esquerda 27">
            <a:extLst>
              <a:ext uri="{FF2B5EF4-FFF2-40B4-BE49-F238E27FC236}">
                <a16:creationId xmlns:a16="http://schemas.microsoft.com/office/drawing/2014/main" id="{0E180FF4-996F-551C-C43B-FF5A307AD32E}"/>
              </a:ext>
            </a:extLst>
          </p:cNvPr>
          <p:cNvSpPr/>
          <p:nvPr/>
        </p:nvSpPr>
        <p:spPr>
          <a:xfrm>
            <a:off x="11020887" y="1751954"/>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9" name="Retângulo 28">
            <a:extLst>
              <a:ext uri="{FF2B5EF4-FFF2-40B4-BE49-F238E27FC236}">
                <a16:creationId xmlns:a16="http://schemas.microsoft.com/office/drawing/2014/main" id="{018D1E08-CC45-3702-6D28-6C1437035318}"/>
              </a:ext>
            </a:extLst>
          </p:cNvPr>
          <p:cNvSpPr/>
          <p:nvPr/>
        </p:nvSpPr>
        <p:spPr>
          <a:xfrm>
            <a:off x="4443312" y="2875139"/>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Estado</a:t>
            </a:r>
          </a:p>
        </p:txBody>
      </p:sp>
      <p:cxnSp>
        <p:nvCxnSpPr>
          <p:cNvPr id="30" name="Conector reto 29">
            <a:extLst>
              <a:ext uri="{FF2B5EF4-FFF2-40B4-BE49-F238E27FC236}">
                <a16:creationId xmlns:a16="http://schemas.microsoft.com/office/drawing/2014/main" id="{FB2F134E-E98C-44A7-3663-4B3FA0159ABA}"/>
              </a:ext>
            </a:extLst>
          </p:cNvPr>
          <p:cNvCxnSpPr/>
          <p:nvPr/>
        </p:nvCxnSpPr>
        <p:spPr>
          <a:xfrm flipH="1">
            <a:off x="4529159" y="3195179"/>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31" name="Retângulo 30">
            <a:extLst>
              <a:ext uri="{FF2B5EF4-FFF2-40B4-BE49-F238E27FC236}">
                <a16:creationId xmlns:a16="http://schemas.microsoft.com/office/drawing/2014/main" id="{EF1E9D82-C715-FCA1-8D57-A6B5BA06870A}"/>
              </a:ext>
            </a:extLst>
          </p:cNvPr>
          <p:cNvSpPr/>
          <p:nvPr/>
        </p:nvSpPr>
        <p:spPr>
          <a:xfrm>
            <a:off x="2354144" y="3419307"/>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Equipa do Projeto</a:t>
            </a:r>
          </a:p>
        </p:txBody>
      </p:sp>
      <p:cxnSp>
        <p:nvCxnSpPr>
          <p:cNvPr id="32" name="Conector reto 31">
            <a:extLst>
              <a:ext uri="{FF2B5EF4-FFF2-40B4-BE49-F238E27FC236}">
                <a16:creationId xmlns:a16="http://schemas.microsoft.com/office/drawing/2014/main" id="{1F9BCB59-3C66-33D2-A26D-654722FE5236}"/>
              </a:ext>
            </a:extLst>
          </p:cNvPr>
          <p:cNvCxnSpPr/>
          <p:nvPr/>
        </p:nvCxnSpPr>
        <p:spPr>
          <a:xfrm flipH="1">
            <a:off x="2439991" y="3739347"/>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33" name="Retângulo 32">
            <a:extLst>
              <a:ext uri="{FF2B5EF4-FFF2-40B4-BE49-F238E27FC236}">
                <a16:creationId xmlns:a16="http://schemas.microsoft.com/office/drawing/2014/main" id="{89310DC1-FAF1-9DEC-B122-F6246F87CECA}"/>
              </a:ext>
            </a:extLst>
          </p:cNvPr>
          <p:cNvSpPr/>
          <p:nvPr/>
        </p:nvSpPr>
        <p:spPr>
          <a:xfrm>
            <a:off x="4507603" y="3388827"/>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Palavras-chaves</a:t>
            </a:r>
          </a:p>
        </p:txBody>
      </p:sp>
      <p:cxnSp>
        <p:nvCxnSpPr>
          <p:cNvPr id="34" name="Conector reto 33">
            <a:extLst>
              <a:ext uri="{FF2B5EF4-FFF2-40B4-BE49-F238E27FC236}">
                <a16:creationId xmlns:a16="http://schemas.microsoft.com/office/drawing/2014/main" id="{710A331D-5A50-82F1-F683-A01E5A300E27}"/>
              </a:ext>
            </a:extLst>
          </p:cNvPr>
          <p:cNvCxnSpPr/>
          <p:nvPr/>
        </p:nvCxnSpPr>
        <p:spPr>
          <a:xfrm flipH="1">
            <a:off x="4529158" y="3708866"/>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10" name="Retângulo 9">
            <a:extLst>
              <a:ext uri="{FF2B5EF4-FFF2-40B4-BE49-F238E27FC236}">
                <a16:creationId xmlns:a16="http://schemas.microsoft.com/office/drawing/2014/main" id="{8BFC6EF4-B7EC-9798-C2E3-9EBB43E9FD5F}"/>
              </a:ext>
            </a:extLst>
          </p:cNvPr>
          <p:cNvSpPr/>
          <p:nvPr/>
        </p:nvSpPr>
        <p:spPr>
          <a:xfrm>
            <a:off x="3227113" y="4045575"/>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Vencedor</a:t>
            </a:r>
          </a:p>
        </p:txBody>
      </p:sp>
      <p:cxnSp>
        <p:nvCxnSpPr>
          <p:cNvPr id="13" name="Conector reto 12">
            <a:extLst>
              <a:ext uri="{FF2B5EF4-FFF2-40B4-BE49-F238E27FC236}">
                <a16:creationId xmlns:a16="http://schemas.microsoft.com/office/drawing/2014/main" id="{B771D2F6-5904-853D-B590-9885EB41782D}"/>
              </a:ext>
            </a:extLst>
          </p:cNvPr>
          <p:cNvCxnSpPr/>
          <p:nvPr/>
        </p:nvCxnSpPr>
        <p:spPr>
          <a:xfrm flipH="1">
            <a:off x="3312960" y="4365615"/>
            <a:ext cx="1702825"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09691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27834" y="-15056"/>
            <a:ext cx="1927510"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79500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56217" y="3421472"/>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1" name="Retângulo 10">
            <a:extLst>
              <a:ext uri="{FF2B5EF4-FFF2-40B4-BE49-F238E27FC236}">
                <a16:creationId xmlns:a16="http://schemas.microsoft.com/office/drawing/2014/main" id="{0618C6BF-4810-C222-5AE2-5A8AB0884830}"/>
              </a:ext>
            </a:extLst>
          </p:cNvPr>
          <p:cNvSpPr/>
          <p:nvPr/>
        </p:nvSpPr>
        <p:spPr>
          <a:xfrm>
            <a:off x="2644555" y="2759696"/>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Nome do Projeto</a:t>
            </a:r>
          </a:p>
        </p:txBody>
      </p:sp>
      <p:cxnSp>
        <p:nvCxnSpPr>
          <p:cNvPr id="14" name="Conector reto 13">
            <a:extLst>
              <a:ext uri="{FF2B5EF4-FFF2-40B4-BE49-F238E27FC236}">
                <a16:creationId xmlns:a16="http://schemas.microsoft.com/office/drawing/2014/main" id="{A7508AD0-18C6-7560-A88A-F9032AFD4F56}"/>
              </a:ext>
            </a:extLst>
          </p:cNvPr>
          <p:cNvCxnSpPr/>
          <p:nvPr/>
        </p:nvCxnSpPr>
        <p:spPr>
          <a:xfrm flipH="1">
            <a:off x="2730402" y="3079736"/>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15" name="Retângulo 14">
            <a:extLst>
              <a:ext uri="{FF2B5EF4-FFF2-40B4-BE49-F238E27FC236}">
                <a16:creationId xmlns:a16="http://schemas.microsoft.com/office/drawing/2014/main" id="{9794BD22-23EB-9409-DCA6-23AF2A32AF94}"/>
              </a:ext>
            </a:extLst>
          </p:cNvPr>
          <p:cNvSpPr/>
          <p:nvPr/>
        </p:nvSpPr>
        <p:spPr>
          <a:xfrm>
            <a:off x="2510960" y="4409394"/>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Local - select</a:t>
            </a:r>
          </a:p>
        </p:txBody>
      </p:sp>
      <p:cxnSp>
        <p:nvCxnSpPr>
          <p:cNvPr id="16" name="Conector reto 15">
            <a:extLst>
              <a:ext uri="{FF2B5EF4-FFF2-40B4-BE49-F238E27FC236}">
                <a16:creationId xmlns:a16="http://schemas.microsoft.com/office/drawing/2014/main" id="{CECC0BB7-F467-B7BB-B749-73A592FB2AC2}"/>
              </a:ext>
            </a:extLst>
          </p:cNvPr>
          <p:cNvCxnSpPr/>
          <p:nvPr/>
        </p:nvCxnSpPr>
        <p:spPr>
          <a:xfrm flipH="1">
            <a:off x="2596807" y="4812325"/>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18" name="Retângulo 17">
            <a:extLst>
              <a:ext uri="{FF2B5EF4-FFF2-40B4-BE49-F238E27FC236}">
                <a16:creationId xmlns:a16="http://schemas.microsoft.com/office/drawing/2014/main" id="{24953FF5-DC49-F1AC-BC25-02A2D61EEA36}"/>
              </a:ext>
            </a:extLst>
          </p:cNvPr>
          <p:cNvSpPr/>
          <p:nvPr/>
        </p:nvSpPr>
        <p:spPr>
          <a:xfrm>
            <a:off x="6977201" y="2560716"/>
            <a:ext cx="4152160" cy="3441021"/>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9" name="Retângulo 18">
            <a:extLst>
              <a:ext uri="{FF2B5EF4-FFF2-40B4-BE49-F238E27FC236}">
                <a16:creationId xmlns:a16="http://schemas.microsoft.com/office/drawing/2014/main" id="{59E07DE7-F95B-9387-2C7F-000A45140A57}"/>
              </a:ext>
            </a:extLst>
          </p:cNvPr>
          <p:cNvSpPr/>
          <p:nvPr/>
        </p:nvSpPr>
        <p:spPr>
          <a:xfrm>
            <a:off x="8078929" y="2679447"/>
            <a:ext cx="1856349" cy="403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a:t>
            </a:r>
          </a:p>
        </p:txBody>
      </p:sp>
      <p:sp>
        <p:nvSpPr>
          <p:cNvPr id="26" name="Retângulo 25">
            <a:extLst>
              <a:ext uri="{FF2B5EF4-FFF2-40B4-BE49-F238E27FC236}">
                <a16:creationId xmlns:a16="http://schemas.microsoft.com/office/drawing/2014/main" id="{B7554EA1-B586-3CA2-65B2-0B5D64DAC80E}"/>
              </a:ext>
            </a:extLst>
          </p:cNvPr>
          <p:cNvSpPr/>
          <p:nvPr/>
        </p:nvSpPr>
        <p:spPr>
          <a:xfrm>
            <a:off x="2596807" y="3274579"/>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Skills Necessarias</a:t>
            </a:r>
          </a:p>
        </p:txBody>
      </p:sp>
      <p:cxnSp>
        <p:nvCxnSpPr>
          <p:cNvPr id="27" name="Conector reto 26">
            <a:extLst>
              <a:ext uri="{FF2B5EF4-FFF2-40B4-BE49-F238E27FC236}">
                <a16:creationId xmlns:a16="http://schemas.microsoft.com/office/drawing/2014/main" id="{F194F0EB-2675-EAA3-AEC6-467270E8241D}"/>
              </a:ext>
            </a:extLst>
          </p:cNvPr>
          <p:cNvCxnSpPr/>
          <p:nvPr/>
        </p:nvCxnSpPr>
        <p:spPr>
          <a:xfrm flipH="1">
            <a:off x="2682654" y="3594619"/>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28" name="Seta: para a Esquerda 27">
            <a:extLst>
              <a:ext uri="{FF2B5EF4-FFF2-40B4-BE49-F238E27FC236}">
                <a16:creationId xmlns:a16="http://schemas.microsoft.com/office/drawing/2014/main" id="{0E180FF4-996F-551C-C43B-FF5A307AD32E}"/>
              </a:ext>
            </a:extLst>
          </p:cNvPr>
          <p:cNvSpPr/>
          <p:nvPr/>
        </p:nvSpPr>
        <p:spPr>
          <a:xfrm>
            <a:off x="11406510" y="1678552"/>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9" name="Retângulo 28">
            <a:extLst>
              <a:ext uri="{FF2B5EF4-FFF2-40B4-BE49-F238E27FC236}">
                <a16:creationId xmlns:a16="http://schemas.microsoft.com/office/drawing/2014/main" id="{018D1E08-CC45-3702-6D28-6C1437035318}"/>
              </a:ext>
            </a:extLst>
          </p:cNvPr>
          <p:cNvSpPr/>
          <p:nvPr/>
        </p:nvSpPr>
        <p:spPr>
          <a:xfrm>
            <a:off x="2524878" y="3818312"/>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Estado</a:t>
            </a:r>
          </a:p>
        </p:txBody>
      </p:sp>
      <p:cxnSp>
        <p:nvCxnSpPr>
          <p:cNvPr id="30" name="Conector reto 29">
            <a:extLst>
              <a:ext uri="{FF2B5EF4-FFF2-40B4-BE49-F238E27FC236}">
                <a16:creationId xmlns:a16="http://schemas.microsoft.com/office/drawing/2014/main" id="{FB2F134E-E98C-44A7-3663-4B3FA0159ABA}"/>
              </a:ext>
            </a:extLst>
          </p:cNvPr>
          <p:cNvCxnSpPr/>
          <p:nvPr/>
        </p:nvCxnSpPr>
        <p:spPr>
          <a:xfrm flipH="1">
            <a:off x="2610725" y="4138352"/>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6" name="Retângulo 5">
            <a:extLst>
              <a:ext uri="{FF2B5EF4-FFF2-40B4-BE49-F238E27FC236}">
                <a16:creationId xmlns:a16="http://schemas.microsoft.com/office/drawing/2014/main" id="{302A71CA-B4FB-CA21-A402-BD077A5BEE28}"/>
              </a:ext>
            </a:extLst>
          </p:cNvPr>
          <p:cNvSpPr/>
          <p:nvPr/>
        </p:nvSpPr>
        <p:spPr>
          <a:xfrm>
            <a:off x="2510960" y="4980765"/>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Palavra chave</a:t>
            </a:r>
          </a:p>
        </p:txBody>
      </p:sp>
      <p:cxnSp>
        <p:nvCxnSpPr>
          <p:cNvPr id="10" name="Conector reto 9">
            <a:extLst>
              <a:ext uri="{FF2B5EF4-FFF2-40B4-BE49-F238E27FC236}">
                <a16:creationId xmlns:a16="http://schemas.microsoft.com/office/drawing/2014/main" id="{36928BA9-C7D7-F77E-70EC-DD7EE3D0ECA2}"/>
              </a:ext>
            </a:extLst>
          </p:cNvPr>
          <p:cNvCxnSpPr/>
          <p:nvPr/>
        </p:nvCxnSpPr>
        <p:spPr>
          <a:xfrm flipH="1">
            <a:off x="2596807" y="5300805"/>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20" name="Retângulo 19">
            <a:extLst>
              <a:ext uri="{FF2B5EF4-FFF2-40B4-BE49-F238E27FC236}">
                <a16:creationId xmlns:a16="http://schemas.microsoft.com/office/drawing/2014/main" id="{03AF6B9B-EC1A-7FD5-F139-94F2261C039F}"/>
              </a:ext>
            </a:extLst>
          </p:cNvPr>
          <p:cNvSpPr/>
          <p:nvPr/>
        </p:nvSpPr>
        <p:spPr>
          <a:xfrm>
            <a:off x="2373862" y="1603339"/>
            <a:ext cx="1497413"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Dados</a:t>
            </a:r>
          </a:p>
        </p:txBody>
      </p:sp>
      <p:sp>
        <p:nvSpPr>
          <p:cNvPr id="21" name="Retângulo 20">
            <a:extLst>
              <a:ext uri="{FF2B5EF4-FFF2-40B4-BE49-F238E27FC236}">
                <a16:creationId xmlns:a16="http://schemas.microsoft.com/office/drawing/2014/main" id="{721DE144-131F-62C4-E44D-9C68E80997EA}"/>
              </a:ext>
            </a:extLst>
          </p:cNvPr>
          <p:cNvSpPr/>
          <p:nvPr/>
        </p:nvSpPr>
        <p:spPr>
          <a:xfrm>
            <a:off x="3964537" y="1603339"/>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Plano Projeto</a:t>
            </a:r>
          </a:p>
        </p:txBody>
      </p:sp>
      <p:sp>
        <p:nvSpPr>
          <p:cNvPr id="24" name="Retângulo 23">
            <a:extLst>
              <a:ext uri="{FF2B5EF4-FFF2-40B4-BE49-F238E27FC236}">
                <a16:creationId xmlns:a16="http://schemas.microsoft.com/office/drawing/2014/main" id="{17AFFBB8-FFCA-101F-7FC8-53B078744032}"/>
              </a:ext>
            </a:extLst>
          </p:cNvPr>
          <p:cNvSpPr/>
          <p:nvPr/>
        </p:nvSpPr>
        <p:spPr>
          <a:xfrm>
            <a:off x="4663813" y="2759696"/>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Lista de Membros</a:t>
            </a:r>
          </a:p>
        </p:txBody>
      </p:sp>
      <p:cxnSp>
        <p:nvCxnSpPr>
          <p:cNvPr id="25" name="Conector reto 24">
            <a:extLst>
              <a:ext uri="{FF2B5EF4-FFF2-40B4-BE49-F238E27FC236}">
                <a16:creationId xmlns:a16="http://schemas.microsoft.com/office/drawing/2014/main" id="{1D3EE927-E401-7D26-527D-CD29F09C87F4}"/>
              </a:ext>
            </a:extLst>
          </p:cNvPr>
          <p:cNvCxnSpPr/>
          <p:nvPr/>
        </p:nvCxnSpPr>
        <p:spPr>
          <a:xfrm flipH="1">
            <a:off x="4749660" y="3079736"/>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32" name="Retângulo 31">
            <a:extLst>
              <a:ext uri="{FF2B5EF4-FFF2-40B4-BE49-F238E27FC236}">
                <a16:creationId xmlns:a16="http://schemas.microsoft.com/office/drawing/2014/main" id="{396B268C-D13E-325C-E960-97601AAA6659}"/>
              </a:ext>
            </a:extLst>
          </p:cNvPr>
          <p:cNvSpPr/>
          <p:nvPr/>
        </p:nvSpPr>
        <p:spPr>
          <a:xfrm>
            <a:off x="5595163" y="1603339"/>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Chat</a:t>
            </a:r>
          </a:p>
        </p:txBody>
      </p:sp>
      <p:sp>
        <p:nvSpPr>
          <p:cNvPr id="33" name="Retângulo 32">
            <a:extLst>
              <a:ext uri="{FF2B5EF4-FFF2-40B4-BE49-F238E27FC236}">
                <a16:creationId xmlns:a16="http://schemas.microsoft.com/office/drawing/2014/main" id="{5F95D098-98B1-C776-8929-22C76E676229}"/>
              </a:ext>
            </a:extLst>
          </p:cNvPr>
          <p:cNvSpPr/>
          <p:nvPr/>
        </p:nvSpPr>
        <p:spPr>
          <a:xfrm>
            <a:off x="7325364" y="1609244"/>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Historico</a:t>
            </a:r>
          </a:p>
        </p:txBody>
      </p:sp>
    </p:spTree>
    <p:extLst>
      <p:ext uri="{BB962C8B-B14F-4D97-AF65-F5344CB8AC3E}">
        <p14:creationId xmlns:p14="http://schemas.microsoft.com/office/powerpoint/2010/main" val="2831884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27834" y="-15056"/>
            <a:ext cx="1927510"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79500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56217" y="3421472"/>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1" name="Retângulo 10">
            <a:extLst>
              <a:ext uri="{FF2B5EF4-FFF2-40B4-BE49-F238E27FC236}">
                <a16:creationId xmlns:a16="http://schemas.microsoft.com/office/drawing/2014/main" id="{0618C6BF-4810-C222-5AE2-5A8AB0884830}"/>
              </a:ext>
            </a:extLst>
          </p:cNvPr>
          <p:cNvSpPr/>
          <p:nvPr/>
        </p:nvSpPr>
        <p:spPr>
          <a:xfrm>
            <a:off x="2116424" y="2371544"/>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Titulo</a:t>
            </a:r>
          </a:p>
        </p:txBody>
      </p:sp>
      <p:cxnSp>
        <p:nvCxnSpPr>
          <p:cNvPr id="14" name="Conector reto 13">
            <a:extLst>
              <a:ext uri="{FF2B5EF4-FFF2-40B4-BE49-F238E27FC236}">
                <a16:creationId xmlns:a16="http://schemas.microsoft.com/office/drawing/2014/main" id="{A7508AD0-18C6-7560-A88A-F9032AFD4F56}"/>
              </a:ext>
            </a:extLst>
          </p:cNvPr>
          <p:cNvCxnSpPr/>
          <p:nvPr/>
        </p:nvCxnSpPr>
        <p:spPr>
          <a:xfrm flipH="1">
            <a:off x="2271154" y="2669559"/>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18" name="Retângulo 17">
            <a:extLst>
              <a:ext uri="{FF2B5EF4-FFF2-40B4-BE49-F238E27FC236}">
                <a16:creationId xmlns:a16="http://schemas.microsoft.com/office/drawing/2014/main" id="{24953FF5-DC49-F1AC-BC25-02A2D61EEA36}"/>
              </a:ext>
            </a:extLst>
          </p:cNvPr>
          <p:cNvSpPr/>
          <p:nvPr/>
        </p:nvSpPr>
        <p:spPr>
          <a:xfrm>
            <a:off x="2197856" y="3520911"/>
            <a:ext cx="4518349" cy="1370670"/>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9" name="Retângulo 18">
            <a:extLst>
              <a:ext uri="{FF2B5EF4-FFF2-40B4-BE49-F238E27FC236}">
                <a16:creationId xmlns:a16="http://schemas.microsoft.com/office/drawing/2014/main" id="{59E07DE7-F95B-9387-2C7F-000A45140A57}"/>
              </a:ext>
            </a:extLst>
          </p:cNvPr>
          <p:cNvSpPr/>
          <p:nvPr/>
        </p:nvSpPr>
        <p:spPr>
          <a:xfrm>
            <a:off x="3487901" y="3639642"/>
            <a:ext cx="1856349" cy="1357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a:t>
            </a:r>
          </a:p>
        </p:txBody>
      </p:sp>
      <p:sp>
        <p:nvSpPr>
          <p:cNvPr id="28" name="Seta: para a Esquerda 27">
            <a:extLst>
              <a:ext uri="{FF2B5EF4-FFF2-40B4-BE49-F238E27FC236}">
                <a16:creationId xmlns:a16="http://schemas.microsoft.com/office/drawing/2014/main" id="{0E180FF4-996F-551C-C43B-FF5A307AD32E}"/>
              </a:ext>
            </a:extLst>
          </p:cNvPr>
          <p:cNvSpPr/>
          <p:nvPr/>
        </p:nvSpPr>
        <p:spPr>
          <a:xfrm>
            <a:off x="11406510" y="1678552"/>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tângulo 19">
            <a:extLst>
              <a:ext uri="{FF2B5EF4-FFF2-40B4-BE49-F238E27FC236}">
                <a16:creationId xmlns:a16="http://schemas.microsoft.com/office/drawing/2014/main" id="{03AF6B9B-EC1A-7FD5-F139-94F2261C039F}"/>
              </a:ext>
            </a:extLst>
          </p:cNvPr>
          <p:cNvSpPr/>
          <p:nvPr/>
        </p:nvSpPr>
        <p:spPr>
          <a:xfrm>
            <a:off x="2373862" y="1603339"/>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Dados</a:t>
            </a:r>
          </a:p>
        </p:txBody>
      </p:sp>
      <p:sp>
        <p:nvSpPr>
          <p:cNvPr id="21" name="Retângulo 20">
            <a:extLst>
              <a:ext uri="{FF2B5EF4-FFF2-40B4-BE49-F238E27FC236}">
                <a16:creationId xmlns:a16="http://schemas.microsoft.com/office/drawing/2014/main" id="{721DE144-131F-62C4-E44D-9C68E80997EA}"/>
              </a:ext>
            </a:extLst>
          </p:cNvPr>
          <p:cNvSpPr/>
          <p:nvPr/>
        </p:nvSpPr>
        <p:spPr>
          <a:xfrm>
            <a:off x="3964537" y="1603339"/>
            <a:ext cx="1497413"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Plano Projeto</a:t>
            </a:r>
          </a:p>
        </p:txBody>
      </p:sp>
      <p:sp>
        <p:nvSpPr>
          <p:cNvPr id="24" name="Retângulo 23">
            <a:extLst>
              <a:ext uri="{FF2B5EF4-FFF2-40B4-BE49-F238E27FC236}">
                <a16:creationId xmlns:a16="http://schemas.microsoft.com/office/drawing/2014/main" id="{17AFFBB8-FFCA-101F-7FC8-53B078744032}"/>
              </a:ext>
            </a:extLst>
          </p:cNvPr>
          <p:cNvSpPr/>
          <p:nvPr/>
        </p:nvSpPr>
        <p:spPr>
          <a:xfrm>
            <a:off x="4207693" y="2338353"/>
            <a:ext cx="2508512"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Responsavel pela Tarefa</a:t>
            </a:r>
          </a:p>
        </p:txBody>
      </p:sp>
      <p:cxnSp>
        <p:nvCxnSpPr>
          <p:cNvPr id="25" name="Conector reto 24">
            <a:extLst>
              <a:ext uri="{FF2B5EF4-FFF2-40B4-BE49-F238E27FC236}">
                <a16:creationId xmlns:a16="http://schemas.microsoft.com/office/drawing/2014/main" id="{1D3EE927-E401-7D26-527D-CD29F09C87F4}"/>
              </a:ext>
            </a:extLst>
          </p:cNvPr>
          <p:cNvCxnSpPr/>
          <p:nvPr/>
        </p:nvCxnSpPr>
        <p:spPr>
          <a:xfrm flipH="1">
            <a:off x="4534366" y="2669559"/>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32" name="Retângulo 31">
            <a:extLst>
              <a:ext uri="{FF2B5EF4-FFF2-40B4-BE49-F238E27FC236}">
                <a16:creationId xmlns:a16="http://schemas.microsoft.com/office/drawing/2014/main" id="{396B268C-D13E-325C-E960-97601AAA6659}"/>
              </a:ext>
            </a:extLst>
          </p:cNvPr>
          <p:cNvSpPr/>
          <p:nvPr/>
        </p:nvSpPr>
        <p:spPr>
          <a:xfrm>
            <a:off x="5595163" y="1603339"/>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Chat</a:t>
            </a:r>
          </a:p>
        </p:txBody>
      </p:sp>
      <p:sp>
        <p:nvSpPr>
          <p:cNvPr id="33" name="Retângulo 32">
            <a:extLst>
              <a:ext uri="{FF2B5EF4-FFF2-40B4-BE49-F238E27FC236}">
                <a16:creationId xmlns:a16="http://schemas.microsoft.com/office/drawing/2014/main" id="{5F95D098-98B1-C776-8929-22C76E676229}"/>
              </a:ext>
            </a:extLst>
          </p:cNvPr>
          <p:cNvSpPr/>
          <p:nvPr/>
        </p:nvSpPr>
        <p:spPr>
          <a:xfrm>
            <a:off x="7325364" y="1609244"/>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Historico</a:t>
            </a:r>
          </a:p>
        </p:txBody>
      </p:sp>
      <p:sp>
        <p:nvSpPr>
          <p:cNvPr id="12" name="Retângulo 11">
            <a:extLst>
              <a:ext uri="{FF2B5EF4-FFF2-40B4-BE49-F238E27FC236}">
                <a16:creationId xmlns:a16="http://schemas.microsoft.com/office/drawing/2014/main" id="{EC6588FC-35EC-F17F-0DA1-CB2019D728CE}"/>
              </a:ext>
            </a:extLst>
          </p:cNvPr>
          <p:cNvSpPr/>
          <p:nvPr/>
        </p:nvSpPr>
        <p:spPr>
          <a:xfrm>
            <a:off x="1991796" y="5014690"/>
            <a:ext cx="2215897" cy="479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Executores Adicionais</a:t>
            </a:r>
          </a:p>
        </p:txBody>
      </p:sp>
      <p:cxnSp>
        <p:nvCxnSpPr>
          <p:cNvPr id="13" name="Conector reto 12">
            <a:extLst>
              <a:ext uri="{FF2B5EF4-FFF2-40B4-BE49-F238E27FC236}">
                <a16:creationId xmlns:a16="http://schemas.microsoft.com/office/drawing/2014/main" id="{B2FAFEBA-853D-3CC0-091D-5A6345816473}"/>
              </a:ext>
            </a:extLst>
          </p:cNvPr>
          <p:cNvCxnSpPr>
            <a:cxnSpLocks/>
          </p:cNvCxnSpPr>
          <p:nvPr/>
        </p:nvCxnSpPr>
        <p:spPr>
          <a:xfrm flipH="1">
            <a:off x="2197855" y="5415187"/>
            <a:ext cx="2009838" cy="0"/>
          </a:xfrm>
          <a:prstGeom prst="line">
            <a:avLst/>
          </a:prstGeom>
        </p:spPr>
        <p:style>
          <a:lnRef idx="1">
            <a:schemeClr val="accent3"/>
          </a:lnRef>
          <a:fillRef idx="0">
            <a:schemeClr val="accent3"/>
          </a:fillRef>
          <a:effectRef idx="0">
            <a:schemeClr val="accent3"/>
          </a:effectRef>
          <a:fontRef idx="minor">
            <a:schemeClr val="tx1"/>
          </a:fontRef>
        </p:style>
      </p:cxnSp>
      <p:sp>
        <p:nvSpPr>
          <p:cNvPr id="31" name="Retângulo 30">
            <a:extLst>
              <a:ext uri="{FF2B5EF4-FFF2-40B4-BE49-F238E27FC236}">
                <a16:creationId xmlns:a16="http://schemas.microsoft.com/office/drawing/2014/main" id="{402A77C2-E1A4-E8F9-C1A8-0D0E4270E12B}"/>
              </a:ext>
            </a:extLst>
          </p:cNvPr>
          <p:cNvSpPr/>
          <p:nvPr/>
        </p:nvSpPr>
        <p:spPr>
          <a:xfrm>
            <a:off x="4534367" y="4955002"/>
            <a:ext cx="2009837" cy="5432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Precedente(lista de tarefas)</a:t>
            </a:r>
          </a:p>
        </p:txBody>
      </p:sp>
      <p:cxnSp>
        <p:nvCxnSpPr>
          <p:cNvPr id="35" name="Conector reto 34">
            <a:extLst>
              <a:ext uri="{FF2B5EF4-FFF2-40B4-BE49-F238E27FC236}">
                <a16:creationId xmlns:a16="http://schemas.microsoft.com/office/drawing/2014/main" id="{998FDBEF-D725-C29D-08FA-5A098A3091C2}"/>
              </a:ext>
            </a:extLst>
          </p:cNvPr>
          <p:cNvCxnSpPr>
            <a:cxnSpLocks/>
          </p:cNvCxnSpPr>
          <p:nvPr/>
        </p:nvCxnSpPr>
        <p:spPr>
          <a:xfrm>
            <a:off x="4416074" y="5497296"/>
            <a:ext cx="2009837" cy="0"/>
          </a:xfrm>
          <a:prstGeom prst="line">
            <a:avLst/>
          </a:prstGeom>
        </p:spPr>
        <p:style>
          <a:lnRef idx="1">
            <a:schemeClr val="accent3"/>
          </a:lnRef>
          <a:fillRef idx="0">
            <a:schemeClr val="accent3"/>
          </a:fillRef>
          <a:effectRef idx="0">
            <a:schemeClr val="accent3"/>
          </a:effectRef>
          <a:fontRef idx="minor">
            <a:schemeClr val="tx1"/>
          </a:fontRef>
        </p:style>
      </p:cxnSp>
      <p:sp>
        <p:nvSpPr>
          <p:cNvPr id="41" name="Retângulo 40">
            <a:extLst>
              <a:ext uri="{FF2B5EF4-FFF2-40B4-BE49-F238E27FC236}">
                <a16:creationId xmlns:a16="http://schemas.microsoft.com/office/drawing/2014/main" id="{C2EA84EE-01EE-498A-66D4-0B5E15CDC34A}"/>
              </a:ext>
            </a:extLst>
          </p:cNvPr>
          <p:cNvSpPr/>
          <p:nvPr/>
        </p:nvSpPr>
        <p:spPr>
          <a:xfrm>
            <a:off x="3667368" y="5850096"/>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Adicionar</a:t>
            </a:r>
          </a:p>
        </p:txBody>
      </p:sp>
      <p:sp>
        <p:nvSpPr>
          <p:cNvPr id="42" name="Retângulo 41">
            <a:extLst>
              <a:ext uri="{FF2B5EF4-FFF2-40B4-BE49-F238E27FC236}">
                <a16:creationId xmlns:a16="http://schemas.microsoft.com/office/drawing/2014/main" id="{68000B7C-51ED-365B-0784-298F6E7CF2B7}"/>
              </a:ext>
            </a:extLst>
          </p:cNvPr>
          <p:cNvSpPr/>
          <p:nvPr/>
        </p:nvSpPr>
        <p:spPr>
          <a:xfrm>
            <a:off x="8156354" y="2591493"/>
            <a:ext cx="2508512"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Grafico de Gantt</a:t>
            </a:r>
          </a:p>
        </p:txBody>
      </p:sp>
      <p:graphicFrame>
        <p:nvGraphicFramePr>
          <p:cNvPr id="44" name="Tabela 44">
            <a:extLst>
              <a:ext uri="{FF2B5EF4-FFF2-40B4-BE49-F238E27FC236}">
                <a16:creationId xmlns:a16="http://schemas.microsoft.com/office/drawing/2014/main" id="{991712AA-62E9-0F2B-7210-C8F0DA306D6F}"/>
              </a:ext>
            </a:extLst>
          </p:cNvPr>
          <p:cNvGraphicFramePr>
            <a:graphicFrameLocks noGrp="1"/>
          </p:cNvGraphicFramePr>
          <p:nvPr>
            <p:extLst>
              <p:ext uri="{D42A27DB-BD31-4B8C-83A1-F6EECF244321}">
                <p14:modId xmlns:p14="http://schemas.microsoft.com/office/powerpoint/2010/main" val="1765745389"/>
              </p:ext>
            </p:extLst>
          </p:nvPr>
        </p:nvGraphicFramePr>
        <p:xfrm>
          <a:off x="7106504" y="3051721"/>
          <a:ext cx="4317855" cy="3291840"/>
        </p:xfrm>
        <a:graphic>
          <a:graphicData uri="http://schemas.openxmlformats.org/drawingml/2006/table">
            <a:tbl>
              <a:tblPr firstRow="1" bandRow="1">
                <a:tableStyleId>{7E9639D4-E3E2-4D34-9284-5A2195B3D0D7}</a:tableStyleId>
              </a:tblPr>
              <a:tblGrid>
                <a:gridCol w="1018501">
                  <a:extLst>
                    <a:ext uri="{9D8B030D-6E8A-4147-A177-3AD203B41FA5}">
                      <a16:colId xmlns:a16="http://schemas.microsoft.com/office/drawing/2014/main" val="1178364695"/>
                    </a:ext>
                  </a:extLst>
                </a:gridCol>
                <a:gridCol w="708641">
                  <a:extLst>
                    <a:ext uri="{9D8B030D-6E8A-4147-A177-3AD203B41FA5}">
                      <a16:colId xmlns:a16="http://schemas.microsoft.com/office/drawing/2014/main" val="1449546998"/>
                    </a:ext>
                  </a:extLst>
                </a:gridCol>
                <a:gridCol w="863571">
                  <a:extLst>
                    <a:ext uri="{9D8B030D-6E8A-4147-A177-3AD203B41FA5}">
                      <a16:colId xmlns:a16="http://schemas.microsoft.com/office/drawing/2014/main" val="213256774"/>
                    </a:ext>
                  </a:extLst>
                </a:gridCol>
                <a:gridCol w="863571">
                  <a:extLst>
                    <a:ext uri="{9D8B030D-6E8A-4147-A177-3AD203B41FA5}">
                      <a16:colId xmlns:a16="http://schemas.microsoft.com/office/drawing/2014/main" val="2730059447"/>
                    </a:ext>
                  </a:extLst>
                </a:gridCol>
                <a:gridCol w="863571">
                  <a:extLst>
                    <a:ext uri="{9D8B030D-6E8A-4147-A177-3AD203B41FA5}">
                      <a16:colId xmlns:a16="http://schemas.microsoft.com/office/drawing/2014/main" val="3608374929"/>
                    </a:ext>
                  </a:extLst>
                </a:gridCol>
              </a:tblGrid>
              <a:tr h="340370">
                <a:tc>
                  <a:txBody>
                    <a:bodyPr/>
                    <a:lstStyle/>
                    <a:p>
                      <a:r>
                        <a:rPr lang="pt-PT" dirty="0"/>
                        <a:t>Tarefas</a:t>
                      </a:r>
                    </a:p>
                  </a:txBody>
                  <a:tcPr>
                    <a:solidFill>
                      <a:srgbClr val="C00000"/>
                    </a:solidFill>
                  </a:tcPr>
                </a:tc>
                <a:tc>
                  <a:txBody>
                    <a:bodyPr/>
                    <a:lstStyle/>
                    <a:p>
                      <a:r>
                        <a:rPr lang="pt-PT" dirty="0"/>
                        <a:t>1</a:t>
                      </a:r>
                    </a:p>
                  </a:txBody>
                  <a:tcPr>
                    <a:solidFill>
                      <a:srgbClr val="C00000"/>
                    </a:solidFill>
                  </a:tcPr>
                </a:tc>
                <a:tc>
                  <a:txBody>
                    <a:bodyPr/>
                    <a:lstStyle/>
                    <a:p>
                      <a:r>
                        <a:rPr lang="pt-PT" dirty="0"/>
                        <a:t>2</a:t>
                      </a:r>
                    </a:p>
                  </a:txBody>
                  <a:tcPr>
                    <a:solidFill>
                      <a:srgbClr val="C00000"/>
                    </a:solidFill>
                  </a:tcPr>
                </a:tc>
                <a:tc>
                  <a:txBody>
                    <a:bodyPr/>
                    <a:lstStyle/>
                    <a:p>
                      <a:r>
                        <a:rPr lang="pt-PT" dirty="0"/>
                        <a:t>3</a:t>
                      </a:r>
                    </a:p>
                  </a:txBody>
                  <a:tcPr>
                    <a:solidFill>
                      <a:srgbClr val="C00000"/>
                    </a:solidFill>
                  </a:tcPr>
                </a:tc>
                <a:tc>
                  <a:txBody>
                    <a:bodyPr/>
                    <a:lstStyle/>
                    <a:p>
                      <a:r>
                        <a:rPr lang="pt-PT" dirty="0"/>
                        <a:t>4</a:t>
                      </a:r>
                    </a:p>
                  </a:txBody>
                  <a:tcPr>
                    <a:solidFill>
                      <a:srgbClr val="C00000"/>
                    </a:solidFill>
                  </a:tcPr>
                </a:tc>
                <a:extLst>
                  <a:ext uri="{0D108BD9-81ED-4DB2-BD59-A6C34878D82A}">
                    <a16:rowId xmlns:a16="http://schemas.microsoft.com/office/drawing/2014/main" val="3072295011"/>
                  </a:ext>
                </a:extLst>
              </a:tr>
              <a:tr h="340370">
                <a:tc>
                  <a:txBody>
                    <a:bodyPr/>
                    <a:lstStyle/>
                    <a:p>
                      <a:r>
                        <a:rPr lang="pt-PT" dirty="0"/>
                        <a:t>Tarefa 1</a:t>
                      </a:r>
                    </a:p>
                  </a:txBody>
                  <a:tcPr/>
                </a:tc>
                <a:tc>
                  <a:txBody>
                    <a:bodyPr/>
                    <a:lstStyle/>
                    <a:p>
                      <a:endParaRPr lang="pt-PT" dirty="0"/>
                    </a:p>
                  </a:txBody>
                  <a:tcPr>
                    <a:solidFill>
                      <a:srgbClr val="FFC000"/>
                    </a:solidFill>
                  </a:tcPr>
                </a:tc>
                <a:tc>
                  <a:txBody>
                    <a:bodyPr/>
                    <a:lstStyle/>
                    <a:p>
                      <a:endParaRPr lang="pt-PT" dirty="0"/>
                    </a:p>
                  </a:txBody>
                  <a:tcPr/>
                </a:tc>
                <a:tc>
                  <a:txBody>
                    <a:bodyPr/>
                    <a:lstStyle/>
                    <a:p>
                      <a:endParaRPr lang="pt-PT"/>
                    </a:p>
                  </a:txBody>
                  <a:tcPr/>
                </a:tc>
                <a:tc>
                  <a:txBody>
                    <a:bodyPr/>
                    <a:lstStyle/>
                    <a:p>
                      <a:endParaRPr lang="pt-PT"/>
                    </a:p>
                  </a:txBody>
                  <a:tcPr/>
                </a:tc>
                <a:extLst>
                  <a:ext uri="{0D108BD9-81ED-4DB2-BD59-A6C34878D82A}">
                    <a16:rowId xmlns:a16="http://schemas.microsoft.com/office/drawing/2014/main" val="1755473692"/>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2</a:t>
                      </a:r>
                    </a:p>
                    <a:p>
                      <a:endParaRPr lang="pt-PT" dirty="0"/>
                    </a:p>
                  </a:txBody>
                  <a:tcPr/>
                </a:tc>
                <a:tc>
                  <a:txBody>
                    <a:bodyPr/>
                    <a:lstStyle/>
                    <a:p>
                      <a:endParaRPr lang="pt-PT" dirty="0"/>
                    </a:p>
                  </a:txBody>
                  <a:tcPr/>
                </a:tc>
                <a:tc>
                  <a:txBody>
                    <a:bodyPr/>
                    <a:lstStyle/>
                    <a:p>
                      <a:endParaRPr lang="pt-PT" dirty="0"/>
                    </a:p>
                  </a:txBody>
                  <a:tcPr>
                    <a:solidFill>
                      <a:srgbClr val="92D050"/>
                    </a:solidFill>
                  </a:tcPr>
                </a:tc>
                <a:tc>
                  <a:txBody>
                    <a:bodyPr/>
                    <a:lstStyle/>
                    <a:p>
                      <a:endParaRPr lang="pt-PT" dirty="0"/>
                    </a:p>
                  </a:txBody>
                  <a:tcPr>
                    <a:solidFill>
                      <a:srgbClr val="92D050"/>
                    </a:solidFill>
                  </a:tcPr>
                </a:tc>
                <a:tc>
                  <a:txBody>
                    <a:bodyPr/>
                    <a:lstStyle/>
                    <a:p>
                      <a:endParaRPr lang="pt-PT" dirty="0"/>
                    </a:p>
                  </a:txBody>
                  <a:tcPr/>
                </a:tc>
                <a:extLst>
                  <a:ext uri="{0D108BD9-81ED-4DB2-BD59-A6C34878D82A}">
                    <a16:rowId xmlns:a16="http://schemas.microsoft.com/office/drawing/2014/main" val="311085491"/>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3</a:t>
                      </a:r>
                    </a:p>
                    <a:p>
                      <a:endParaRPr lang="pt-PT" dirty="0"/>
                    </a:p>
                  </a:txBody>
                  <a:tcPr/>
                </a:tc>
                <a:tc>
                  <a:txBody>
                    <a:bodyPr/>
                    <a:lstStyle/>
                    <a:p>
                      <a:endParaRPr lang="pt-PT" dirty="0"/>
                    </a:p>
                  </a:txBody>
                  <a:tcPr/>
                </a:tc>
                <a:tc>
                  <a:txBody>
                    <a:bodyPr/>
                    <a:lstStyle/>
                    <a:p>
                      <a:endParaRPr lang="pt-PT"/>
                    </a:p>
                  </a:txBody>
                  <a:tcPr/>
                </a:tc>
                <a:tc>
                  <a:txBody>
                    <a:bodyPr/>
                    <a:lstStyle/>
                    <a:p>
                      <a:endParaRPr lang="pt-PT" dirty="0"/>
                    </a:p>
                  </a:txBody>
                  <a:tcPr/>
                </a:tc>
                <a:tc>
                  <a:txBody>
                    <a:bodyPr/>
                    <a:lstStyle/>
                    <a:p>
                      <a:endParaRPr lang="pt-PT" dirty="0"/>
                    </a:p>
                  </a:txBody>
                  <a:tcPr>
                    <a:solidFill>
                      <a:srgbClr val="00B0F0"/>
                    </a:solidFill>
                  </a:tcPr>
                </a:tc>
                <a:extLst>
                  <a:ext uri="{0D108BD9-81ED-4DB2-BD59-A6C34878D82A}">
                    <a16:rowId xmlns:a16="http://schemas.microsoft.com/office/drawing/2014/main" val="3962354920"/>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4</a:t>
                      </a:r>
                    </a:p>
                    <a:p>
                      <a:endParaRPr lang="pt-PT" dirty="0"/>
                    </a:p>
                  </a:txBody>
                  <a:tcPr/>
                </a:tc>
                <a:tc>
                  <a:txBody>
                    <a:bodyPr/>
                    <a:lstStyle/>
                    <a:p>
                      <a:endParaRPr lang="pt-PT" dirty="0"/>
                    </a:p>
                  </a:txBody>
                  <a:tcPr>
                    <a:solidFill>
                      <a:srgbClr val="7030A0"/>
                    </a:solidFill>
                  </a:tcPr>
                </a:tc>
                <a:tc>
                  <a:txBody>
                    <a:bodyPr/>
                    <a:lstStyle/>
                    <a:p>
                      <a:endParaRPr lang="pt-PT" dirty="0"/>
                    </a:p>
                  </a:txBody>
                  <a:tcPr>
                    <a:solidFill>
                      <a:srgbClr val="7030A0"/>
                    </a:solidFill>
                  </a:tcPr>
                </a:tc>
                <a:tc>
                  <a:txBody>
                    <a:bodyPr/>
                    <a:lstStyle/>
                    <a:p>
                      <a:endParaRPr lang="pt-PT" dirty="0"/>
                    </a:p>
                  </a:txBody>
                  <a:tcPr>
                    <a:solidFill>
                      <a:srgbClr val="7030A0"/>
                    </a:solidFill>
                  </a:tcPr>
                </a:tc>
                <a:tc>
                  <a:txBody>
                    <a:bodyPr/>
                    <a:lstStyle/>
                    <a:p>
                      <a:endParaRPr lang="pt-PT"/>
                    </a:p>
                  </a:txBody>
                  <a:tcPr/>
                </a:tc>
                <a:extLst>
                  <a:ext uri="{0D108BD9-81ED-4DB2-BD59-A6C34878D82A}">
                    <a16:rowId xmlns:a16="http://schemas.microsoft.com/office/drawing/2014/main" val="1697336662"/>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5</a:t>
                      </a:r>
                    </a:p>
                    <a:p>
                      <a:endParaRPr lang="pt-PT" dirty="0"/>
                    </a:p>
                  </a:txBody>
                  <a:tcPr/>
                </a:tc>
                <a:tc>
                  <a:txBody>
                    <a:bodyPr/>
                    <a:lstStyle/>
                    <a:p>
                      <a:endParaRPr lang="pt-PT"/>
                    </a:p>
                  </a:txBody>
                  <a:tcPr/>
                </a:tc>
                <a:tc>
                  <a:txBody>
                    <a:bodyPr/>
                    <a:lstStyle/>
                    <a:p>
                      <a:endParaRPr lang="pt-PT" dirty="0"/>
                    </a:p>
                  </a:txBody>
                  <a:tcPr/>
                </a:tc>
                <a:tc>
                  <a:txBody>
                    <a:bodyPr/>
                    <a:lstStyle/>
                    <a:p>
                      <a:endParaRPr lang="pt-PT" dirty="0"/>
                    </a:p>
                  </a:txBody>
                  <a:tcPr/>
                </a:tc>
                <a:tc>
                  <a:txBody>
                    <a:bodyPr/>
                    <a:lstStyle/>
                    <a:p>
                      <a:endParaRPr lang="pt-PT" dirty="0"/>
                    </a:p>
                  </a:txBody>
                  <a:tcPr/>
                </a:tc>
                <a:extLst>
                  <a:ext uri="{0D108BD9-81ED-4DB2-BD59-A6C34878D82A}">
                    <a16:rowId xmlns:a16="http://schemas.microsoft.com/office/drawing/2014/main" val="2353539624"/>
                  </a:ext>
                </a:extLst>
              </a:tr>
            </a:tbl>
          </a:graphicData>
        </a:graphic>
      </p:graphicFrame>
      <p:sp>
        <p:nvSpPr>
          <p:cNvPr id="45" name="Retângulo 44">
            <a:extLst>
              <a:ext uri="{FF2B5EF4-FFF2-40B4-BE49-F238E27FC236}">
                <a16:creationId xmlns:a16="http://schemas.microsoft.com/office/drawing/2014/main" id="{603765E0-90B6-CCBC-E547-4AEEDA897559}"/>
              </a:ext>
            </a:extLst>
          </p:cNvPr>
          <p:cNvSpPr/>
          <p:nvPr/>
        </p:nvSpPr>
        <p:spPr>
          <a:xfrm>
            <a:off x="2116425" y="2921883"/>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Inicio</a:t>
            </a:r>
          </a:p>
        </p:txBody>
      </p:sp>
      <p:cxnSp>
        <p:nvCxnSpPr>
          <p:cNvPr id="46" name="Conector reto 45">
            <a:extLst>
              <a:ext uri="{FF2B5EF4-FFF2-40B4-BE49-F238E27FC236}">
                <a16:creationId xmlns:a16="http://schemas.microsoft.com/office/drawing/2014/main" id="{C6086958-50B1-AD4D-C834-A432C1FCD8D0}"/>
              </a:ext>
            </a:extLst>
          </p:cNvPr>
          <p:cNvCxnSpPr/>
          <p:nvPr/>
        </p:nvCxnSpPr>
        <p:spPr>
          <a:xfrm flipH="1">
            <a:off x="2271155" y="3219898"/>
            <a:ext cx="1702825"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545963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44918E9-4AD7-9A4D-4DA3-BC2C022950FD}"/>
              </a:ext>
            </a:extLst>
          </p:cNvPr>
          <p:cNvSpPr>
            <a:spLocks noGrp="1"/>
          </p:cNvSpPr>
          <p:nvPr>
            <p:ph idx="1"/>
          </p:nvPr>
        </p:nvSpPr>
        <p:spPr>
          <a:xfrm>
            <a:off x="0" y="1744462"/>
            <a:ext cx="12192000" cy="526957"/>
          </a:xfrm>
          <a:solidFill>
            <a:srgbClr val="A50D13"/>
          </a:solidFill>
        </p:spPr>
        <p:txBody>
          <a:bodyPr/>
          <a:lstStyle/>
          <a:p>
            <a:pPr marL="0" indent="0">
              <a:buNone/>
            </a:pPr>
            <a:r>
              <a:rPr lang="pt-PT" dirty="0">
                <a:solidFill>
                  <a:schemeClr val="bg1"/>
                </a:solidFill>
              </a:rPr>
              <a:t>Registo</a:t>
            </a:r>
          </a:p>
        </p:txBody>
      </p:sp>
      <p:sp>
        <p:nvSpPr>
          <p:cNvPr id="5" name="Retângulo 4">
            <a:extLst>
              <a:ext uri="{FF2B5EF4-FFF2-40B4-BE49-F238E27FC236}">
                <a16:creationId xmlns:a16="http://schemas.microsoft.com/office/drawing/2014/main" id="{CEDF1BBF-E079-A3D9-89EE-695C8E329825}"/>
              </a:ext>
            </a:extLst>
          </p:cNvPr>
          <p:cNvSpPr/>
          <p:nvPr/>
        </p:nvSpPr>
        <p:spPr>
          <a:xfrm>
            <a:off x="2428044" y="2592282"/>
            <a:ext cx="6397174" cy="297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Email*</a:t>
            </a:r>
          </a:p>
        </p:txBody>
      </p:sp>
      <p:sp>
        <p:nvSpPr>
          <p:cNvPr id="6" name="Retângulo 5">
            <a:extLst>
              <a:ext uri="{FF2B5EF4-FFF2-40B4-BE49-F238E27FC236}">
                <a16:creationId xmlns:a16="http://schemas.microsoft.com/office/drawing/2014/main" id="{6BE91951-4C56-0F89-944B-4A55AB0B276E}"/>
              </a:ext>
            </a:extLst>
          </p:cNvPr>
          <p:cNvSpPr/>
          <p:nvPr/>
        </p:nvSpPr>
        <p:spPr>
          <a:xfrm>
            <a:off x="2428044" y="3257179"/>
            <a:ext cx="3053918" cy="3018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Password*</a:t>
            </a:r>
          </a:p>
        </p:txBody>
      </p:sp>
      <p:sp>
        <p:nvSpPr>
          <p:cNvPr id="7" name="Retângulo 6">
            <a:extLst>
              <a:ext uri="{FF2B5EF4-FFF2-40B4-BE49-F238E27FC236}">
                <a16:creationId xmlns:a16="http://schemas.microsoft.com/office/drawing/2014/main" id="{AE00BB98-38ED-ADA8-6F3E-68C217CF55C1}"/>
              </a:ext>
            </a:extLst>
          </p:cNvPr>
          <p:cNvSpPr/>
          <p:nvPr/>
        </p:nvSpPr>
        <p:spPr>
          <a:xfrm>
            <a:off x="5792678" y="3217370"/>
            <a:ext cx="2938508" cy="3018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Confirmar Password*</a:t>
            </a:r>
          </a:p>
        </p:txBody>
      </p:sp>
      <p:sp>
        <p:nvSpPr>
          <p:cNvPr id="15" name="Retângulo 14">
            <a:extLst>
              <a:ext uri="{FF2B5EF4-FFF2-40B4-BE49-F238E27FC236}">
                <a16:creationId xmlns:a16="http://schemas.microsoft.com/office/drawing/2014/main" id="{974C3C5E-B669-EF73-622E-2EBBD3E8ED5E}"/>
              </a:ext>
            </a:extLst>
          </p:cNvPr>
          <p:cNvSpPr/>
          <p:nvPr/>
        </p:nvSpPr>
        <p:spPr>
          <a:xfrm>
            <a:off x="2293819" y="3825268"/>
            <a:ext cx="3053917" cy="257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Primeiro Nome*</a:t>
            </a:r>
          </a:p>
        </p:txBody>
      </p:sp>
      <p:sp>
        <p:nvSpPr>
          <p:cNvPr id="16" name="Retângulo 15">
            <a:extLst>
              <a:ext uri="{FF2B5EF4-FFF2-40B4-BE49-F238E27FC236}">
                <a16:creationId xmlns:a16="http://schemas.microsoft.com/office/drawing/2014/main" id="{3ECB3C8D-8D01-6FF8-9F2A-27943610C9DD}"/>
              </a:ext>
            </a:extLst>
          </p:cNvPr>
          <p:cNvSpPr/>
          <p:nvPr/>
        </p:nvSpPr>
        <p:spPr>
          <a:xfrm>
            <a:off x="2588652" y="4365803"/>
            <a:ext cx="6303144" cy="257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Local* select</a:t>
            </a:r>
          </a:p>
        </p:txBody>
      </p:sp>
      <p:sp>
        <p:nvSpPr>
          <p:cNvPr id="17" name="Retângulo 16">
            <a:extLst>
              <a:ext uri="{FF2B5EF4-FFF2-40B4-BE49-F238E27FC236}">
                <a16:creationId xmlns:a16="http://schemas.microsoft.com/office/drawing/2014/main" id="{AA92D73A-09F3-96BC-EBDE-824B07A95F06}"/>
              </a:ext>
            </a:extLst>
          </p:cNvPr>
          <p:cNvSpPr/>
          <p:nvPr/>
        </p:nvSpPr>
        <p:spPr>
          <a:xfrm>
            <a:off x="5791720" y="3825268"/>
            <a:ext cx="2925191" cy="257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Ultimo Nome*</a:t>
            </a:r>
          </a:p>
        </p:txBody>
      </p:sp>
      <p:sp>
        <p:nvSpPr>
          <p:cNvPr id="18" name="Retângulo 17">
            <a:extLst>
              <a:ext uri="{FF2B5EF4-FFF2-40B4-BE49-F238E27FC236}">
                <a16:creationId xmlns:a16="http://schemas.microsoft.com/office/drawing/2014/main" id="{84DB90B0-0A63-C9E8-AF42-6835EFA850F1}"/>
              </a:ext>
            </a:extLst>
          </p:cNvPr>
          <p:cNvSpPr/>
          <p:nvPr/>
        </p:nvSpPr>
        <p:spPr>
          <a:xfrm>
            <a:off x="2413767" y="5881989"/>
            <a:ext cx="6303144" cy="7279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Registar</a:t>
            </a:r>
          </a:p>
        </p:txBody>
      </p:sp>
      <p:sp>
        <p:nvSpPr>
          <p:cNvPr id="9" name="Retângulo 8">
            <a:extLst>
              <a:ext uri="{FF2B5EF4-FFF2-40B4-BE49-F238E27FC236}">
                <a16:creationId xmlns:a16="http://schemas.microsoft.com/office/drawing/2014/main" id="{45D456B0-447F-60AF-4432-76DB033331C2}"/>
              </a:ext>
            </a:extLst>
          </p:cNvPr>
          <p:cNvSpPr/>
          <p:nvPr/>
        </p:nvSpPr>
        <p:spPr>
          <a:xfrm>
            <a:off x="0" y="286113"/>
            <a:ext cx="12192000" cy="132728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cxnSp>
        <p:nvCxnSpPr>
          <p:cNvPr id="11" name="Conector reto 10">
            <a:extLst>
              <a:ext uri="{FF2B5EF4-FFF2-40B4-BE49-F238E27FC236}">
                <a16:creationId xmlns:a16="http://schemas.microsoft.com/office/drawing/2014/main" id="{89499DAC-D4FA-24F8-7300-4A9E8F507F4A}"/>
              </a:ext>
            </a:extLst>
          </p:cNvPr>
          <p:cNvCxnSpPr/>
          <p:nvPr/>
        </p:nvCxnSpPr>
        <p:spPr>
          <a:xfrm>
            <a:off x="2854760" y="4615025"/>
            <a:ext cx="5862151"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2" name="Conector reto 11">
            <a:extLst>
              <a:ext uri="{FF2B5EF4-FFF2-40B4-BE49-F238E27FC236}">
                <a16:creationId xmlns:a16="http://schemas.microsoft.com/office/drawing/2014/main" id="{1584556A-2BF3-58E8-8DC5-0D08DE9D6E78}"/>
              </a:ext>
            </a:extLst>
          </p:cNvPr>
          <p:cNvCxnSpPr>
            <a:cxnSpLocks/>
          </p:cNvCxnSpPr>
          <p:nvPr/>
        </p:nvCxnSpPr>
        <p:spPr>
          <a:xfrm flipV="1">
            <a:off x="2860645" y="2893722"/>
            <a:ext cx="5759158" cy="11542"/>
          </a:xfrm>
          <a:prstGeom prst="line">
            <a:avLst/>
          </a:prstGeom>
        </p:spPr>
        <p:style>
          <a:lnRef idx="1">
            <a:schemeClr val="accent3"/>
          </a:lnRef>
          <a:fillRef idx="0">
            <a:schemeClr val="accent3"/>
          </a:fillRef>
          <a:effectRef idx="0">
            <a:schemeClr val="accent3"/>
          </a:effectRef>
          <a:fontRef idx="minor">
            <a:schemeClr val="tx1"/>
          </a:fontRef>
        </p:style>
      </p:cxnSp>
      <p:cxnSp>
        <p:nvCxnSpPr>
          <p:cNvPr id="14" name="Conector reto 13">
            <a:extLst>
              <a:ext uri="{FF2B5EF4-FFF2-40B4-BE49-F238E27FC236}">
                <a16:creationId xmlns:a16="http://schemas.microsoft.com/office/drawing/2014/main" id="{D2BC16DF-8063-AAA8-4CB5-865268BA46FE}"/>
              </a:ext>
            </a:extLst>
          </p:cNvPr>
          <p:cNvCxnSpPr>
            <a:cxnSpLocks/>
          </p:cNvCxnSpPr>
          <p:nvPr/>
        </p:nvCxnSpPr>
        <p:spPr>
          <a:xfrm>
            <a:off x="2860644" y="3514987"/>
            <a:ext cx="2801923"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1" name="Conector reto 20">
            <a:extLst>
              <a:ext uri="{FF2B5EF4-FFF2-40B4-BE49-F238E27FC236}">
                <a16:creationId xmlns:a16="http://schemas.microsoft.com/office/drawing/2014/main" id="{DB5EE6EC-C70B-9D23-D5A8-C66A60C42168}"/>
              </a:ext>
            </a:extLst>
          </p:cNvPr>
          <p:cNvCxnSpPr>
            <a:cxnSpLocks/>
          </p:cNvCxnSpPr>
          <p:nvPr/>
        </p:nvCxnSpPr>
        <p:spPr>
          <a:xfrm>
            <a:off x="5960899" y="3514987"/>
            <a:ext cx="2801923"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2" name="Conector reto 21">
            <a:extLst>
              <a:ext uri="{FF2B5EF4-FFF2-40B4-BE49-F238E27FC236}">
                <a16:creationId xmlns:a16="http://schemas.microsoft.com/office/drawing/2014/main" id="{81F50AE6-502B-5398-AF5D-67DD69E260B8}"/>
              </a:ext>
            </a:extLst>
          </p:cNvPr>
          <p:cNvCxnSpPr>
            <a:cxnSpLocks/>
          </p:cNvCxnSpPr>
          <p:nvPr/>
        </p:nvCxnSpPr>
        <p:spPr>
          <a:xfrm>
            <a:off x="2860645" y="4107276"/>
            <a:ext cx="2801923"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3" name="Conector reto 22">
            <a:extLst>
              <a:ext uri="{FF2B5EF4-FFF2-40B4-BE49-F238E27FC236}">
                <a16:creationId xmlns:a16="http://schemas.microsoft.com/office/drawing/2014/main" id="{4F3BE9EE-09D3-3252-E8AD-AAC9F0B7E492}"/>
              </a:ext>
            </a:extLst>
          </p:cNvPr>
          <p:cNvCxnSpPr>
            <a:cxnSpLocks/>
          </p:cNvCxnSpPr>
          <p:nvPr/>
        </p:nvCxnSpPr>
        <p:spPr>
          <a:xfrm>
            <a:off x="5960899" y="4107276"/>
            <a:ext cx="2770287" cy="0"/>
          </a:xfrm>
          <a:prstGeom prst="line">
            <a:avLst/>
          </a:prstGeom>
        </p:spPr>
        <p:style>
          <a:lnRef idx="1">
            <a:schemeClr val="accent3"/>
          </a:lnRef>
          <a:fillRef idx="0">
            <a:schemeClr val="accent3"/>
          </a:fillRef>
          <a:effectRef idx="0">
            <a:schemeClr val="accent3"/>
          </a:effectRef>
          <a:fontRef idx="minor">
            <a:schemeClr val="tx1"/>
          </a:fontRef>
        </p:style>
      </p:cxnSp>
      <p:sp>
        <p:nvSpPr>
          <p:cNvPr id="27" name="Retângulo 26">
            <a:extLst>
              <a:ext uri="{FF2B5EF4-FFF2-40B4-BE49-F238E27FC236}">
                <a16:creationId xmlns:a16="http://schemas.microsoft.com/office/drawing/2014/main" id="{4071264F-573D-A5F9-A850-F831A0A531AC}"/>
              </a:ext>
            </a:extLst>
          </p:cNvPr>
          <p:cNvSpPr/>
          <p:nvPr/>
        </p:nvSpPr>
        <p:spPr>
          <a:xfrm>
            <a:off x="5837631" y="4919098"/>
            <a:ext cx="2925191" cy="257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Foto</a:t>
            </a:r>
          </a:p>
        </p:txBody>
      </p:sp>
      <p:cxnSp>
        <p:nvCxnSpPr>
          <p:cNvPr id="28" name="Conector reto 27">
            <a:extLst>
              <a:ext uri="{FF2B5EF4-FFF2-40B4-BE49-F238E27FC236}">
                <a16:creationId xmlns:a16="http://schemas.microsoft.com/office/drawing/2014/main" id="{EEA96DC7-A039-1717-1D29-B26B30A3287B}"/>
              </a:ext>
            </a:extLst>
          </p:cNvPr>
          <p:cNvCxnSpPr>
            <a:cxnSpLocks/>
          </p:cNvCxnSpPr>
          <p:nvPr/>
        </p:nvCxnSpPr>
        <p:spPr>
          <a:xfrm>
            <a:off x="2906556" y="5201106"/>
            <a:ext cx="2801923"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Conector reto 28">
            <a:extLst>
              <a:ext uri="{FF2B5EF4-FFF2-40B4-BE49-F238E27FC236}">
                <a16:creationId xmlns:a16="http://schemas.microsoft.com/office/drawing/2014/main" id="{3AA3A177-0658-691E-B2A4-91D4B78784C3}"/>
              </a:ext>
            </a:extLst>
          </p:cNvPr>
          <p:cNvCxnSpPr>
            <a:cxnSpLocks/>
          </p:cNvCxnSpPr>
          <p:nvPr/>
        </p:nvCxnSpPr>
        <p:spPr>
          <a:xfrm>
            <a:off x="6006810" y="5201106"/>
            <a:ext cx="2770287" cy="0"/>
          </a:xfrm>
          <a:prstGeom prst="line">
            <a:avLst/>
          </a:prstGeom>
        </p:spPr>
        <p:style>
          <a:lnRef idx="1">
            <a:schemeClr val="accent3"/>
          </a:lnRef>
          <a:fillRef idx="0">
            <a:schemeClr val="accent3"/>
          </a:fillRef>
          <a:effectRef idx="0">
            <a:schemeClr val="accent3"/>
          </a:effectRef>
          <a:fontRef idx="minor">
            <a:schemeClr val="tx1"/>
          </a:fontRef>
        </p:style>
      </p:cxnSp>
      <p:sp>
        <p:nvSpPr>
          <p:cNvPr id="30" name="Retângulo 29">
            <a:extLst>
              <a:ext uri="{FF2B5EF4-FFF2-40B4-BE49-F238E27FC236}">
                <a16:creationId xmlns:a16="http://schemas.microsoft.com/office/drawing/2014/main" id="{DB466D25-1EA8-3F06-F30A-D4CC385CB4D1}"/>
              </a:ext>
            </a:extLst>
          </p:cNvPr>
          <p:cNvSpPr/>
          <p:nvPr/>
        </p:nvSpPr>
        <p:spPr>
          <a:xfrm>
            <a:off x="2815033" y="4892670"/>
            <a:ext cx="2925191" cy="257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Alcunha</a:t>
            </a:r>
          </a:p>
        </p:txBody>
      </p:sp>
      <p:sp>
        <p:nvSpPr>
          <p:cNvPr id="33" name="Espaço Reservado para Conteúdo 2">
            <a:extLst>
              <a:ext uri="{FF2B5EF4-FFF2-40B4-BE49-F238E27FC236}">
                <a16:creationId xmlns:a16="http://schemas.microsoft.com/office/drawing/2014/main" id="{077EDBEB-193D-37DD-8B32-E6CAFFF6E2C4}"/>
              </a:ext>
            </a:extLst>
          </p:cNvPr>
          <p:cNvSpPr txBox="1">
            <a:spLocks/>
          </p:cNvSpPr>
          <p:nvPr/>
        </p:nvSpPr>
        <p:spPr>
          <a:xfrm>
            <a:off x="0" y="1706391"/>
            <a:ext cx="12192000"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a:solidFill>
                  <a:schemeClr val="bg1"/>
                </a:solidFill>
              </a:rPr>
              <a:t>Registo</a:t>
            </a:r>
            <a:endParaRPr lang="pt-PT" dirty="0">
              <a:solidFill>
                <a:schemeClr val="bg1"/>
              </a:solidFill>
            </a:endParaRPr>
          </a:p>
        </p:txBody>
      </p:sp>
      <p:sp>
        <p:nvSpPr>
          <p:cNvPr id="34" name="Retângulo 33">
            <a:extLst>
              <a:ext uri="{FF2B5EF4-FFF2-40B4-BE49-F238E27FC236}">
                <a16:creationId xmlns:a16="http://schemas.microsoft.com/office/drawing/2014/main" id="{4A7418C8-D8C4-846E-6FA9-07D6B617E625}"/>
              </a:ext>
            </a:extLst>
          </p:cNvPr>
          <p:cNvSpPr/>
          <p:nvPr/>
        </p:nvSpPr>
        <p:spPr>
          <a:xfrm>
            <a:off x="0" y="248042"/>
            <a:ext cx="12192000" cy="132728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5" name="Seta: para a Esquerda 34">
            <a:extLst>
              <a:ext uri="{FF2B5EF4-FFF2-40B4-BE49-F238E27FC236}">
                <a16:creationId xmlns:a16="http://schemas.microsoft.com/office/drawing/2014/main" id="{75E05560-0B82-728B-61FD-D171639F75A3}"/>
              </a:ext>
            </a:extLst>
          </p:cNvPr>
          <p:cNvSpPr/>
          <p:nvPr/>
        </p:nvSpPr>
        <p:spPr>
          <a:xfrm>
            <a:off x="10428901" y="2508725"/>
            <a:ext cx="585926" cy="435006"/>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200389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27834" y="-15056"/>
            <a:ext cx="1927510"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79500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56217" y="3421472"/>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28" name="Seta: para a Esquerda 27">
            <a:extLst>
              <a:ext uri="{FF2B5EF4-FFF2-40B4-BE49-F238E27FC236}">
                <a16:creationId xmlns:a16="http://schemas.microsoft.com/office/drawing/2014/main" id="{0E180FF4-996F-551C-C43B-FF5A307AD32E}"/>
              </a:ext>
            </a:extLst>
          </p:cNvPr>
          <p:cNvSpPr/>
          <p:nvPr/>
        </p:nvSpPr>
        <p:spPr>
          <a:xfrm>
            <a:off x="11406510" y="1678552"/>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tângulo 19">
            <a:extLst>
              <a:ext uri="{FF2B5EF4-FFF2-40B4-BE49-F238E27FC236}">
                <a16:creationId xmlns:a16="http://schemas.microsoft.com/office/drawing/2014/main" id="{03AF6B9B-EC1A-7FD5-F139-94F2261C039F}"/>
              </a:ext>
            </a:extLst>
          </p:cNvPr>
          <p:cNvSpPr/>
          <p:nvPr/>
        </p:nvSpPr>
        <p:spPr>
          <a:xfrm>
            <a:off x="2373862" y="1603339"/>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Dados</a:t>
            </a:r>
          </a:p>
        </p:txBody>
      </p:sp>
      <p:sp>
        <p:nvSpPr>
          <p:cNvPr id="21" name="Retângulo 20">
            <a:extLst>
              <a:ext uri="{FF2B5EF4-FFF2-40B4-BE49-F238E27FC236}">
                <a16:creationId xmlns:a16="http://schemas.microsoft.com/office/drawing/2014/main" id="{721DE144-131F-62C4-E44D-9C68E80997EA}"/>
              </a:ext>
            </a:extLst>
          </p:cNvPr>
          <p:cNvSpPr/>
          <p:nvPr/>
        </p:nvSpPr>
        <p:spPr>
          <a:xfrm>
            <a:off x="3964537" y="1603339"/>
            <a:ext cx="1497413"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Plano Projeto</a:t>
            </a:r>
          </a:p>
        </p:txBody>
      </p:sp>
      <p:sp>
        <p:nvSpPr>
          <p:cNvPr id="32" name="Retângulo 31">
            <a:extLst>
              <a:ext uri="{FF2B5EF4-FFF2-40B4-BE49-F238E27FC236}">
                <a16:creationId xmlns:a16="http://schemas.microsoft.com/office/drawing/2014/main" id="{396B268C-D13E-325C-E960-97601AAA6659}"/>
              </a:ext>
            </a:extLst>
          </p:cNvPr>
          <p:cNvSpPr/>
          <p:nvPr/>
        </p:nvSpPr>
        <p:spPr>
          <a:xfrm>
            <a:off x="5595163" y="1603339"/>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Chat</a:t>
            </a:r>
          </a:p>
        </p:txBody>
      </p:sp>
      <p:sp>
        <p:nvSpPr>
          <p:cNvPr id="33" name="Retângulo 32">
            <a:extLst>
              <a:ext uri="{FF2B5EF4-FFF2-40B4-BE49-F238E27FC236}">
                <a16:creationId xmlns:a16="http://schemas.microsoft.com/office/drawing/2014/main" id="{5F95D098-98B1-C776-8929-22C76E676229}"/>
              </a:ext>
            </a:extLst>
          </p:cNvPr>
          <p:cNvSpPr/>
          <p:nvPr/>
        </p:nvSpPr>
        <p:spPr>
          <a:xfrm>
            <a:off x="7325364" y="1609244"/>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Historico</a:t>
            </a:r>
          </a:p>
        </p:txBody>
      </p:sp>
      <p:sp>
        <p:nvSpPr>
          <p:cNvPr id="42" name="Retângulo 41">
            <a:extLst>
              <a:ext uri="{FF2B5EF4-FFF2-40B4-BE49-F238E27FC236}">
                <a16:creationId xmlns:a16="http://schemas.microsoft.com/office/drawing/2014/main" id="{68000B7C-51ED-365B-0784-298F6E7CF2B7}"/>
              </a:ext>
            </a:extLst>
          </p:cNvPr>
          <p:cNvSpPr/>
          <p:nvPr/>
        </p:nvSpPr>
        <p:spPr>
          <a:xfrm>
            <a:off x="8490922" y="2618257"/>
            <a:ext cx="2508512"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Grafico de Gantt</a:t>
            </a:r>
          </a:p>
        </p:txBody>
      </p:sp>
      <p:graphicFrame>
        <p:nvGraphicFramePr>
          <p:cNvPr id="44" name="Tabela 44">
            <a:extLst>
              <a:ext uri="{FF2B5EF4-FFF2-40B4-BE49-F238E27FC236}">
                <a16:creationId xmlns:a16="http://schemas.microsoft.com/office/drawing/2014/main" id="{991712AA-62E9-0F2B-7210-C8F0DA306D6F}"/>
              </a:ext>
            </a:extLst>
          </p:cNvPr>
          <p:cNvGraphicFramePr>
            <a:graphicFrameLocks noGrp="1"/>
          </p:cNvGraphicFramePr>
          <p:nvPr>
            <p:extLst>
              <p:ext uri="{D42A27DB-BD31-4B8C-83A1-F6EECF244321}">
                <p14:modId xmlns:p14="http://schemas.microsoft.com/office/powerpoint/2010/main" val="642516603"/>
              </p:ext>
            </p:extLst>
          </p:nvPr>
        </p:nvGraphicFramePr>
        <p:xfrm>
          <a:off x="7440043" y="3014497"/>
          <a:ext cx="4317855" cy="3291840"/>
        </p:xfrm>
        <a:graphic>
          <a:graphicData uri="http://schemas.openxmlformats.org/drawingml/2006/table">
            <a:tbl>
              <a:tblPr firstRow="1" bandRow="1">
                <a:tableStyleId>{7E9639D4-E3E2-4D34-9284-5A2195B3D0D7}</a:tableStyleId>
              </a:tblPr>
              <a:tblGrid>
                <a:gridCol w="1018501">
                  <a:extLst>
                    <a:ext uri="{9D8B030D-6E8A-4147-A177-3AD203B41FA5}">
                      <a16:colId xmlns:a16="http://schemas.microsoft.com/office/drawing/2014/main" val="1178364695"/>
                    </a:ext>
                  </a:extLst>
                </a:gridCol>
                <a:gridCol w="708641">
                  <a:extLst>
                    <a:ext uri="{9D8B030D-6E8A-4147-A177-3AD203B41FA5}">
                      <a16:colId xmlns:a16="http://schemas.microsoft.com/office/drawing/2014/main" val="1449546998"/>
                    </a:ext>
                  </a:extLst>
                </a:gridCol>
                <a:gridCol w="863571">
                  <a:extLst>
                    <a:ext uri="{9D8B030D-6E8A-4147-A177-3AD203B41FA5}">
                      <a16:colId xmlns:a16="http://schemas.microsoft.com/office/drawing/2014/main" val="213256774"/>
                    </a:ext>
                  </a:extLst>
                </a:gridCol>
                <a:gridCol w="863571">
                  <a:extLst>
                    <a:ext uri="{9D8B030D-6E8A-4147-A177-3AD203B41FA5}">
                      <a16:colId xmlns:a16="http://schemas.microsoft.com/office/drawing/2014/main" val="2730059447"/>
                    </a:ext>
                  </a:extLst>
                </a:gridCol>
                <a:gridCol w="863571">
                  <a:extLst>
                    <a:ext uri="{9D8B030D-6E8A-4147-A177-3AD203B41FA5}">
                      <a16:colId xmlns:a16="http://schemas.microsoft.com/office/drawing/2014/main" val="3608374929"/>
                    </a:ext>
                  </a:extLst>
                </a:gridCol>
              </a:tblGrid>
              <a:tr h="340370">
                <a:tc>
                  <a:txBody>
                    <a:bodyPr/>
                    <a:lstStyle/>
                    <a:p>
                      <a:r>
                        <a:rPr lang="pt-PT" dirty="0"/>
                        <a:t>Tarefas</a:t>
                      </a:r>
                    </a:p>
                  </a:txBody>
                  <a:tcPr>
                    <a:solidFill>
                      <a:srgbClr val="C00000"/>
                    </a:solidFill>
                  </a:tcPr>
                </a:tc>
                <a:tc>
                  <a:txBody>
                    <a:bodyPr/>
                    <a:lstStyle/>
                    <a:p>
                      <a:r>
                        <a:rPr lang="pt-PT" dirty="0"/>
                        <a:t>1</a:t>
                      </a:r>
                    </a:p>
                  </a:txBody>
                  <a:tcPr>
                    <a:solidFill>
                      <a:srgbClr val="C00000"/>
                    </a:solidFill>
                  </a:tcPr>
                </a:tc>
                <a:tc>
                  <a:txBody>
                    <a:bodyPr/>
                    <a:lstStyle/>
                    <a:p>
                      <a:r>
                        <a:rPr lang="pt-PT" dirty="0"/>
                        <a:t>2</a:t>
                      </a:r>
                    </a:p>
                  </a:txBody>
                  <a:tcPr>
                    <a:solidFill>
                      <a:srgbClr val="C00000"/>
                    </a:solidFill>
                  </a:tcPr>
                </a:tc>
                <a:tc>
                  <a:txBody>
                    <a:bodyPr/>
                    <a:lstStyle/>
                    <a:p>
                      <a:r>
                        <a:rPr lang="pt-PT" dirty="0"/>
                        <a:t>3</a:t>
                      </a:r>
                    </a:p>
                  </a:txBody>
                  <a:tcPr>
                    <a:solidFill>
                      <a:srgbClr val="C00000"/>
                    </a:solidFill>
                  </a:tcPr>
                </a:tc>
                <a:tc>
                  <a:txBody>
                    <a:bodyPr/>
                    <a:lstStyle/>
                    <a:p>
                      <a:r>
                        <a:rPr lang="pt-PT" dirty="0"/>
                        <a:t>4</a:t>
                      </a:r>
                    </a:p>
                  </a:txBody>
                  <a:tcPr>
                    <a:solidFill>
                      <a:srgbClr val="C00000"/>
                    </a:solidFill>
                  </a:tcPr>
                </a:tc>
                <a:extLst>
                  <a:ext uri="{0D108BD9-81ED-4DB2-BD59-A6C34878D82A}">
                    <a16:rowId xmlns:a16="http://schemas.microsoft.com/office/drawing/2014/main" val="3072295011"/>
                  </a:ext>
                </a:extLst>
              </a:tr>
              <a:tr h="340370">
                <a:tc>
                  <a:txBody>
                    <a:bodyPr/>
                    <a:lstStyle/>
                    <a:p>
                      <a:r>
                        <a:rPr lang="pt-PT" dirty="0"/>
                        <a:t>Tarefa 1</a:t>
                      </a:r>
                    </a:p>
                  </a:txBody>
                  <a:tcPr/>
                </a:tc>
                <a:tc>
                  <a:txBody>
                    <a:bodyPr/>
                    <a:lstStyle/>
                    <a:p>
                      <a:endParaRPr lang="pt-PT" dirty="0"/>
                    </a:p>
                  </a:txBody>
                  <a:tcPr>
                    <a:solidFill>
                      <a:srgbClr val="FFC000"/>
                    </a:solidFill>
                  </a:tcPr>
                </a:tc>
                <a:tc>
                  <a:txBody>
                    <a:bodyPr/>
                    <a:lstStyle/>
                    <a:p>
                      <a:endParaRPr lang="pt-PT" dirty="0"/>
                    </a:p>
                  </a:txBody>
                  <a:tcPr/>
                </a:tc>
                <a:tc>
                  <a:txBody>
                    <a:bodyPr/>
                    <a:lstStyle/>
                    <a:p>
                      <a:endParaRPr lang="pt-PT"/>
                    </a:p>
                  </a:txBody>
                  <a:tcPr/>
                </a:tc>
                <a:tc>
                  <a:txBody>
                    <a:bodyPr/>
                    <a:lstStyle/>
                    <a:p>
                      <a:endParaRPr lang="pt-PT"/>
                    </a:p>
                  </a:txBody>
                  <a:tcPr/>
                </a:tc>
                <a:extLst>
                  <a:ext uri="{0D108BD9-81ED-4DB2-BD59-A6C34878D82A}">
                    <a16:rowId xmlns:a16="http://schemas.microsoft.com/office/drawing/2014/main" val="1755473692"/>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2</a:t>
                      </a:r>
                    </a:p>
                    <a:p>
                      <a:endParaRPr lang="pt-PT" dirty="0"/>
                    </a:p>
                  </a:txBody>
                  <a:tcPr/>
                </a:tc>
                <a:tc>
                  <a:txBody>
                    <a:bodyPr/>
                    <a:lstStyle/>
                    <a:p>
                      <a:endParaRPr lang="pt-PT" dirty="0"/>
                    </a:p>
                  </a:txBody>
                  <a:tcPr/>
                </a:tc>
                <a:tc>
                  <a:txBody>
                    <a:bodyPr/>
                    <a:lstStyle/>
                    <a:p>
                      <a:endParaRPr lang="pt-PT" dirty="0"/>
                    </a:p>
                  </a:txBody>
                  <a:tcPr>
                    <a:solidFill>
                      <a:srgbClr val="92D050"/>
                    </a:solidFill>
                  </a:tcPr>
                </a:tc>
                <a:tc>
                  <a:txBody>
                    <a:bodyPr/>
                    <a:lstStyle/>
                    <a:p>
                      <a:endParaRPr lang="pt-PT" dirty="0"/>
                    </a:p>
                  </a:txBody>
                  <a:tcPr>
                    <a:solidFill>
                      <a:srgbClr val="92D050"/>
                    </a:solidFill>
                  </a:tcPr>
                </a:tc>
                <a:tc>
                  <a:txBody>
                    <a:bodyPr/>
                    <a:lstStyle/>
                    <a:p>
                      <a:endParaRPr lang="pt-PT" dirty="0"/>
                    </a:p>
                  </a:txBody>
                  <a:tcPr/>
                </a:tc>
                <a:extLst>
                  <a:ext uri="{0D108BD9-81ED-4DB2-BD59-A6C34878D82A}">
                    <a16:rowId xmlns:a16="http://schemas.microsoft.com/office/drawing/2014/main" val="311085491"/>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3</a:t>
                      </a:r>
                    </a:p>
                    <a:p>
                      <a:endParaRPr lang="pt-PT" dirty="0"/>
                    </a:p>
                  </a:txBody>
                  <a:tcPr/>
                </a:tc>
                <a:tc>
                  <a:txBody>
                    <a:bodyPr/>
                    <a:lstStyle/>
                    <a:p>
                      <a:endParaRPr lang="pt-PT" dirty="0"/>
                    </a:p>
                  </a:txBody>
                  <a:tcPr/>
                </a:tc>
                <a:tc>
                  <a:txBody>
                    <a:bodyPr/>
                    <a:lstStyle/>
                    <a:p>
                      <a:endParaRPr lang="pt-PT"/>
                    </a:p>
                  </a:txBody>
                  <a:tcPr/>
                </a:tc>
                <a:tc>
                  <a:txBody>
                    <a:bodyPr/>
                    <a:lstStyle/>
                    <a:p>
                      <a:endParaRPr lang="pt-PT" dirty="0"/>
                    </a:p>
                  </a:txBody>
                  <a:tcPr/>
                </a:tc>
                <a:tc>
                  <a:txBody>
                    <a:bodyPr/>
                    <a:lstStyle/>
                    <a:p>
                      <a:endParaRPr lang="pt-PT" dirty="0"/>
                    </a:p>
                  </a:txBody>
                  <a:tcPr>
                    <a:solidFill>
                      <a:srgbClr val="00B0F0"/>
                    </a:solidFill>
                  </a:tcPr>
                </a:tc>
                <a:extLst>
                  <a:ext uri="{0D108BD9-81ED-4DB2-BD59-A6C34878D82A}">
                    <a16:rowId xmlns:a16="http://schemas.microsoft.com/office/drawing/2014/main" val="3962354920"/>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4</a:t>
                      </a:r>
                    </a:p>
                    <a:p>
                      <a:endParaRPr lang="pt-PT" dirty="0"/>
                    </a:p>
                  </a:txBody>
                  <a:tcPr/>
                </a:tc>
                <a:tc>
                  <a:txBody>
                    <a:bodyPr/>
                    <a:lstStyle/>
                    <a:p>
                      <a:endParaRPr lang="pt-PT" dirty="0"/>
                    </a:p>
                  </a:txBody>
                  <a:tcPr>
                    <a:solidFill>
                      <a:srgbClr val="7030A0"/>
                    </a:solidFill>
                  </a:tcPr>
                </a:tc>
                <a:tc>
                  <a:txBody>
                    <a:bodyPr/>
                    <a:lstStyle/>
                    <a:p>
                      <a:endParaRPr lang="pt-PT" dirty="0"/>
                    </a:p>
                  </a:txBody>
                  <a:tcPr>
                    <a:solidFill>
                      <a:srgbClr val="7030A0"/>
                    </a:solidFill>
                  </a:tcPr>
                </a:tc>
                <a:tc>
                  <a:txBody>
                    <a:bodyPr/>
                    <a:lstStyle/>
                    <a:p>
                      <a:endParaRPr lang="pt-PT" dirty="0"/>
                    </a:p>
                  </a:txBody>
                  <a:tcPr>
                    <a:solidFill>
                      <a:srgbClr val="7030A0"/>
                    </a:solidFill>
                  </a:tcPr>
                </a:tc>
                <a:tc>
                  <a:txBody>
                    <a:bodyPr/>
                    <a:lstStyle/>
                    <a:p>
                      <a:endParaRPr lang="pt-PT"/>
                    </a:p>
                  </a:txBody>
                  <a:tcPr/>
                </a:tc>
                <a:extLst>
                  <a:ext uri="{0D108BD9-81ED-4DB2-BD59-A6C34878D82A}">
                    <a16:rowId xmlns:a16="http://schemas.microsoft.com/office/drawing/2014/main" val="1697336662"/>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5</a:t>
                      </a:r>
                    </a:p>
                    <a:p>
                      <a:endParaRPr lang="pt-PT" dirty="0"/>
                    </a:p>
                  </a:txBody>
                  <a:tcPr/>
                </a:tc>
                <a:tc>
                  <a:txBody>
                    <a:bodyPr/>
                    <a:lstStyle/>
                    <a:p>
                      <a:endParaRPr lang="pt-PT" dirty="0"/>
                    </a:p>
                  </a:txBody>
                  <a:tcPr/>
                </a:tc>
                <a:tc>
                  <a:txBody>
                    <a:bodyPr/>
                    <a:lstStyle/>
                    <a:p>
                      <a:endParaRPr lang="pt-PT" dirty="0"/>
                    </a:p>
                  </a:txBody>
                  <a:tcPr/>
                </a:tc>
                <a:tc>
                  <a:txBody>
                    <a:bodyPr/>
                    <a:lstStyle/>
                    <a:p>
                      <a:endParaRPr lang="pt-PT" dirty="0"/>
                    </a:p>
                  </a:txBody>
                  <a:tcPr/>
                </a:tc>
                <a:tc>
                  <a:txBody>
                    <a:bodyPr/>
                    <a:lstStyle/>
                    <a:p>
                      <a:endParaRPr lang="pt-PT" dirty="0"/>
                    </a:p>
                  </a:txBody>
                  <a:tcPr/>
                </a:tc>
                <a:extLst>
                  <a:ext uri="{0D108BD9-81ED-4DB2-BD59-A6C34878D82A}">
                    <a16:rowId xmlns:a16="http://schemas.microsoft.com/office/drawing/2014/main" val="2353539624"/>
                  </a:ext>
                </a:extLst>
              </a:tr>
            </a:tbl>
          </a:graphicData>
        </a:graphic>
      </p:graphicFrame>
      <p:sp>
        <p:nvSpPr>
          <p:cNvPr id="15" name="Retângulo 14">
            <a:extLst>
              <a:ext uri="{FF2B5EF4-FFF2-40B4-BE49-F238E27FC236}">
                <a16:creationId xmlns:a16="http://schemas.microsoft.com/office/drawing/2014/main" id="{2569530C-80F6-2399-AF8A-B6518DEE29FC}"/>
              </a:ext>
            </a:extLst>
          </p:cNvPr>
          <p:cNvSpPr/>
          <p:nvPr/>
        </p:nvSpPr>
        <p:spPr>
          <a:xfrm>
            <a:off x="3520378" y="2722697"/>
            <a:ext cx="2508512" cy="5486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Lista de tarefas associados ao utilizador</a:t>
            </a:r>
          </a:p>
        </p:txBody>
      </p:sp>
      <p:sp>
        <p:nvSpPr>
          <p:cNvPr id="16" name="Retângulo 15">
            <a:extLst>
              <a:ext uri="{FF2B5EF4-FFF2-40B4-BE49-F238E27FC236}">
                <a16:creationId xmlns:a16="http://schemas.microsoft.com/office/drawing/2014/main" id="{F4608001-6FF8-88B3-3FAF-3D79883E8DDF}"/>
              </a:ext>
            </a:extLst>
          </p:cNvPr>
          <p:cNvSpPr/>
          <p:nvPr/>
        </p:nvSpPr>
        <p:spPr>
          <a:xfrm>
            <a:off x="2484609" y="3509015"/>
            <a:ext cx="4457268" cy="55431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w="0"/>
                <a:solidFill>
                  <a:schemeClr val="tx1"/>
                </a:solidFill>
                <a:effectLst>
                  <a:outerShdw blurRad="38100" dist="19050" dir="2700000" algn="tl" rotWithShape="0">
                    <a:schemeClr val="dk1">
                      <a:alpha val="40000"/>
                    </a:schemeClr>
                  </a:outerShdw>
                </a:effectLst>
              </a:rPr>
              <a:t>Nome da tarefa:descricao;anotar alguma ocorrencia</a:t>
            </a:r>
            <a:endParaRPr lang="pt-PT" dirty="0"/>
          </a:p>
        </p:txBody>
      </p:sp>
    </p:spTree>
    <p:extLst>
      <p:ext uri="{BB962C8B-B14F-4D97-AF65-F5344CB8AC3E}">
        <p14:creationId xmlns:p14="http://schemas.microsoft.com/office/powerpoint/2010/main" val="436634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27834" y="-15056"/>
            <a:ext cx="1927510"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79500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56217" y="3421472"/>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28" name="Seta: para a Esquerda 27">
            <a:extLst>
              <a:ext uri="{FF2B5EF4-FFF2-40B4-BE49-F238E27FC236}">
                <a16:creationId xmlns:a16="http://schemas.microsoft.com/office/drawing/2014/main" id="{0E180FF4-996F-551C-C43B-FF5A307AD32E}"/>
              </a:ext>
            </a:extLst>
          </p:cNvPr>
          <p:cNvSpPr/>
          <p:nvPr/>
        </p:nvSpPr>
        <p:spPr>
          <a:xfrm>
            <a:off x="11406510" y="1678552"/>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tângulo 19">
            <a:extLst>
              <a:ext uri="{FF2B5EF4-FFF2-40B4-BE49-F238E27FC236}">
                <a16:creationId xmlns:a16="http://schemas.microsoft.com/office/drawing/2014/main" id="{03AF6B9B-EC1A-7FD5-F139-94F2261C039F}"/>
              </a:ext>
            </a:extLst>
          </p:cNvPr>
          <p:cNvSpPr/>
          <p:nvPr/>
        </p:nvSpPr>
        <p:spPr>
          <a:xfrm>
            <a:off x="2373862" y="1603339"/>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Dados</a:t>
            </a:r>
          </a:p>
        </p:txBody>
      </p:sp>
      <p:sp>
        <p:nvSpPr>
          <p:cNvPr id="21" name="Retângulo 20">
            <a:extLst>
              <a:ext uri="{FF2B5EF4-FFF2-40B4-BE49-F238E27FC236}">
                <a16:creationId xmlns:a16="http://schemas.microsoft.com/office/drawing/2014/main" id="{721DE144-131F-62C4-E44D-9C68E80997EA}"/>
              </a:ext>
            </a:extLst>
          </p:cNvPr>
          <p:cNvSpPr/>
          <p:nvPr/>
        </p:nvSpPr>
        <p:spPr>
          <a:xfrm>
            <a:off x="3964537" y="1603339"/>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Plano Projeto</a:t>
            </a:r>
          </a:p>
        </p:txBody>
      </p:sp>
      <p:sp>
        <p:nvSpPr>
          <p:cNvPr id="32" name="Retângulo 31">
            <a:extLst>
              <a:ext uri="{FF2B5EF4-FFF2-40B4-BE49-F238E27FC236}">
                <a16:creationId xmlns:a16="http://schemas.microsoft.com/office/drawing/2014/main" id="{396B268C-D13E-325C-E960-97601AAA6659}"/>
              </a:ext>
            </a:extLst>
          </p:cNvPr>
          <p:cNvSpPr/>
          <p:nvPr/>
        </p:nvSpPr>
        <p:spPr>
          <a:xfrm>
            <a:off x="5595163" y="1603339"/>
            <a:ext cx="1497413"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Chat</a:t>
            </a:r>
          </a:p>
        </p:txBody>
      </p:sp>
      <p:sp>
        <p:nvSpPr>
          <p:cNvPr id="33" name="Retângulo 32">
            <a:extLst>
              <a:ext uri="{FF2B5EF4-FFF2-40B4-BE49-F238E27FC236}">
                <a16:creationId xmlns:a16="http://schemas.microsoft.com/office/drawing/2014/main" id="{5F95D098-98B1-C776-8929-22C76E676229}"/>
              </a:ext>
            </a:extLst>
          </p:cNvPr>
          <p:cNvSpPr/>
          <p:nvPr/>
        </p:nvSpPr>
        <p:spPr>
          <a:xfrm>
            <a:off x="7325364" y="1609244"/>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Historico</a:t>
            </a:r>
          </a:p>
        </p:txBody>
      </p:sp>
      <p:sp>
        <p:nvSpPr>
          <p:cNvPr id="15" name="Retângulo 14">
            <a:extLst>
              <a:ext uri="{FF2B5EF4-FFF2-40B4-BE49-F238E27FC236}">
                <a16:creationId xmlns:a16="http://schemas.microsoft.com/office/drawing/2014/main" id="{F5E2B0D0-1ACB-14D8-B234-C4961420FC99}"/>
              </a:ext>
            </a:extLst>
          </p:cNvPr>
          <p:cNvSpPr/>
          <p:nvPr/>
        </p:nvSpPr>
        <p:spPr>
          <a:xfrm>
            <a:off x="3395800" y="2585337"/>
            <a:ext cx="1317443" cy="5400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Nome do Projeto</a:t>
            </a:r>
          </a:p>
        </p:txBody>
      </p:sp>
      <p:sp>
        <p:nvSpPr>
          <p:cNvPr id="22" name="Retângulo 21">
            <a:extLst>
              <a:ext uri="{FF2B5EF4-FFF2-40B4-BE49-F238E27FC236}">
                <a16:creationId xmlns:a16="http://schemas.microsoft.com/office/drawing/2014/main" id="{71AE3937-2AB4-CBAE-FE4E-6CAF1DE32D65}"/>
              </a:ext>
            </a:extLst>
          </p:cNvPr>
          <p:cNvSpPr/>
          <p:nvPr/>
        </p:nvSpPr>
        <p:spPr>
          <a:xfrm>
            <a:off x="5140975" y="2374670"/>
            <a:ext cx="2802875" cy="3502256"/>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Retângulo 22">
            <a:extLst>
              <a:ext uri="{FF2B5EF4-FFF2-40B4-BE49-F238E27FC236}">
                <a16:creationId xmlns:a16="http://schemas.microsoft.com/office/drawing/2014/main" id="{57526575-5E26-EE44-A5AE-0DA9ACDB9011}"/>
              </a:ext>
            </a:extLst>
          </p:cNvPr>
          <p:cNvSpPr/>
          <p:nvPr/>
        </p:nvSpPr>
        <p:spPr>
          <a:xfrm>
            <a:off x="6763893" y="4511863"/>
            <a:ext cx="1122942" cy="341746"/>
          </a:xfrm>
          <a:prstGeom prst="rect">
            <a:avLst/>
          </a:prstGeom>
          <a:solidFill>
            <a:srgbClr val="81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Ola(data)</a:t>
            </a:r>
          </a:p>
        </p:txBody>
      </p:sp>
      <p:sp>
        <p:nvSpPr>
          <p:cNvPr id="26" name="Retângulo 25">
            <a:extLst>
              <a:ext uri="{FF2B5EF4-FFF2-40B4-BE49-F238E27FC236}">
                <a16:creationId xmlns:a16="http://schemas.microsoft.com/office/drawing/2014/main" id="{92C2EBFB-0F5E-B6C7-91DE-CEF51044A45A}"/>
              </a:ext>
            </a:extLst>
          </p:cNvPr>
          <p:cNvSpPr/>
          <p:nvPr/>
        </p:nvSpPr>
        <p:spPr>
          <a:xfrm>
            <a:off x="5220927" y="5184748"/>
            <a:ext cx="1122942" cy="341746"/>
          </a:xfrm>
          <a:prstGeom prst="rect">
            <a:avLst/>
          </a:prstGeom>
          <a:solidFill>
            <a:srgbClr val="81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bg1"/>
                </a:solidFill>
              </a:rPr>
              <a:t>Ola(data)</a:t>
            </a:r>
          </a:p>
        </p:txBody>
      </p:sp>
      <p:sp>
        <p:nvSpPr>
          <p:cNvPr id="29" name="Retângulo 28">
            <a:extLst>
              <a:ext uri="{FF2B5EF4-FFF2-40B4-BE49-F238E27FC236}">
                <a16:creationId xmlns:a16="http://schemas.microsoft.com/office/drawing/2014/main" id="{62D603C4-A0AD-BB6D-9118-755E1EF73CD0}"/>
              </a:ext>
            </a:extLst>
          </p:cNvPr>
          <p:cNvSpPr/>
          <p:nvPr/>
        </p:nvSpPr>
        <p:spPr>
          <a:xfrm>
            <a:off x="5135981" y="6002981"/>
            <a:ext cx="2919489" cy="426926"/>
          </a:xfrm>
          <a:prstGeom prst="rect">
            <a:avLst/>
          </a:prstGeom>
          <a:solidFill>
            <a:schemeClr val="bg1"/>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tx1"/>
                </a:solidFill>
              </a:rPr>
              <a:t>Envio de mensangem </a:t>
            </a:r>
          </a:p>
        </p:txBody>
      </p:sp>
      <p:sp>
        <p:nvSpPr>
          <p:cNvPr id="30" name="Seta: para a Direita 29">
            <a:extLst>
              <a:ext uri="{FF2B5EF4-FFF2-40B4-BE49-F238E27FC236}">
                <a16:creationId xmlns:a16="http://schemas.microsoft.com/office/drawing/2014/main" id="{81BC135A-2C6B-4152-BA77-66B9EE6DC573}"/>
              </a:ext>
            </a:extLst>
          </p:cNvPr>
          <p:cNvSpPr/>
          <p:nvPr/>
        </p:nvSpPr>
        <p:spPr>
          <a:xfrm>
            <a:off x="7641334" y="6092270"/>
            <a:ext cx="288522" cy="20643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64626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27834" y="-15056"/>
            <a:ext cx="1927510"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endParaRPr lang="pt-PT" dirty="0">
              <a:latin typeface="Arial Black" panose="020B0A04020102020204" pitchFamily="34" charset="0"/>
            </a:endParaRP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79500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9774256F-B3B0-87F8-D8D1-AA8BE0BFED4E}"/>
              </a:ext>
            </a:extLst>
          </p:cNvPr>
          <p:cNvSpPr/>
          <p:nvPr/>
        </p:nvSpPr>
        <p:spPr>
          <a:xfrm>
            <a:off x="7649593" y="101671"/>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notifcaçoes</a:t>
            </a:r>
          </a:p>
          <a:p>
            <a:pPr algn="ctr"/>
            <a:r>
              <a:rPr lang="pt-PT" sz="800" dirty="0"/>
              <a:t>(Contador mensagens não lidas)(icon)</a:t>
            </a:r>
          </a:p>
        </p:txBody>
      </p:sp>
      <p:sp>
        <p:nvSpPr>
          <p:cNvPr id="4" name="Espaço Reservado para Conteúdo 2">
            <a:extLst>
              <a:ext uri="{FF2B5EF4-FFF2-40B4-BE49-F238E27FC236}">
                <a16:creationId xmlns:a16="http://schemas.microsoft.com/office/drawing/2014/main" id="{C6D68D1A-8454-BD8A-E529-27E5E40E8236}"/>
              </a:ext>
            </a:extLst>
          </p:cNvPr>
          <p:cNvSpPr txBox="1">
            <a:spLocks/>
          </p:cNvSpPr>
          <p:nvPr/>
        </p:nvSpPr>
        <p:spPr>
          <a:xfrm>
            <a:off x="356217" y="3421472"/>
            <a:ext cx="1286522" cy="298562"/>
          </a:xfrm>
          <a:prstGeom prst="rect">
            <a:avLst/>
          </a:prstGeom>
          <a:solidFill>
            <a:srgbClr val="A50D13"/>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28" name="Seta: para a Esquerda 27">
            <a:extLst>
              <a:ext uri="{FF2B5EF4-FFF2-40B4-BE49-F238E27FC236}">
                <a16:creationId xmlns:a16="http://schemas.microsoft.com/office/drawing/2014/main" id="{0E180FF4-996F-551C-C43B-FF5A307AD32E}"/>
              </a:ext>
            </a:extLst>
          </p:cNvPr>
          <p:cNvSpPr/>
          <p:nvPr/>
        </p:nvSpPr>
        <p:spPr>
          <a:xfrm>
            <a:off x="11406510" y="1678552"/>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tângulo 19">
            <a:extLst>
              <a:ext uri="{FF2B5EF4-FFF2-40B4-BE49-F238E27FC236}">
                <a16:creationId xmlns:a16="http://schemas.microsoft.com/office/drawing/2014/main" id="{03AF6B9B-EC1A-7FD5-F139-94F2261C039F}"/>
              </a:ext>
            </a:extLst>
          </p:cNvPr>
          <p:cNvSpPr/>
          <p:nvPr/>
        </p:nvSpPr>
        <p:spPr>
          <a:xfrm>
            <a:off x="2373862" y="1603339"/>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Dados</a:t>
            </a:r>
          </a:p>
        </p:txBody>
      </p:sp>
      <p:sp>
        <p:nvSpPr>
          <p:cNvPr id="21" name="Retângulo 20">
            <a:extLst>
              <a:ext uri="{FF2B5EF4-FFF2-40B4-BE49-F238E27FC236}">
                <a16:creationId xmlns:a16="http://schemas.microsoft.com/office/drawing/2014/main" id="{721DE144-131F-62C4-E44D-9C68E80997EA}"/>
              </a:ext>
            </a:extLst>
          </p:cNvPr>
          <p:cNvSpPr/>
          <p:nvPr/>
        </p:nvSpPr>
        <p:spPr>
          <a:xfrm>
            <a:off x="3964537" y="1603339"/>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Plano Projeto</a:t>
            </a:r>
          </a:p>
        </p:txBody>
      </p:sp>
      <p:sp>
        <p:nvSpPr>
          <p:cNvPr id="32" name="Retângulo 31">
            <a:extLst>
              <a:ext uri="{FF2B5EF4-FFF2-40B4-BE49-F238E27FC236}">
                <a16:creationId xmlns:a16="http://schemas.microsoft.com/office/drawing/2014/main" id="{396B268C-D13E-325C-E960-97601AAA6659}"/>
              </a:ext>
            </a:extLst>
          </p:cNvPr>
          <p:cNvSpPr/>
          <p:nvPr/>
        </p:nvSpPr>
        <p:spPr>
          <a:xfrm>
            <a:off x="5595163" y="1603339"/>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Chat</a:t>
            </a:r>
          </a:p>
        </p:txBody>
      </p:sp>
      <p:sp>
        <p:nvSpPr>
          <p:cNvPr id="33" name="Retângulo 32">
            <a:extLst>
              <a:ext uri="{FF2B5EF4-FFF2-40B4-BE49-F238E27FC236}">
                <a16:creationId xmlns:a16="http://schemas.microsoft.com/office/drawing/2014/main" id="{5F95D098-98B1-C776-8929-22C76E676229}"/>
              </a:ext>
            </a:extLst>
          </p:cNvPr>
          <p:cNvSpPr/>
          <p:nvPr/>
        </p:nvSpPr>
        <p:spPr>
          <a:xfrm>
            <a:off x="7325364" y="1609244"/>
            <a:ext cx="1497413"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Historico</a:t>
            </a:r>
          </a:p>
        </p:txBody>
      </p:sp>
      <p:cxnSp>
        <p:nvCxnSpPr>
          <p:cNvPr id="10" name="Conector reto 9">
            <a:extLst>
              <a:ext uri="{FF2B5EF4-FFF2-40B4-BE49-F238E27FC236}">
                <a16:creationId xmlns:a16="http://schemas.microsoft.com/office/drawing/2014/main" id="{ACBA3C70-B7EC-5BB3-7432-4B5990E4456D}"/>
              </a:ext>
            </a:extLst>
          </p:cNvPr>
          <p:cNvCxnSpPr/>
          <p:nvPr/>
        </p:nvCxnSpPr>
        <p:spPr>
          <a:xfrm>
            <a:off x="6343012" y="2679629"/>
            <a:ext cx="47625" cy="4076700"/>
          </a:xfrm>
          <a:prstGeom prst="line">
            <a:avLst/>
          </a:prstGeom>
        </p:spPr>
        <p:style>
          <a:lnRef idx="3">
            <a:schemeClr val="accent3"/>
          </a:lnRef>
          <a:fillRef idx="0">
            <a:schemeClr val="accent3"/>
          </a:fillRef>
          <a:effectRef idx="2">
            <a:schemeClr val="accent3"/>
          </a:effectRef>
          <a:fontRef idx="minor">
            <a:schemeClr val="tx1"/>
          </a:fontRef>
        </p:style>
      </p:cxnSp>
      <p:sp>
        <p:nvSpPr>
          <p:cNvPr id="11" name="Retângulo 10">
            <a:extLst>
              <a:ext uri="{FF2B5EF4-FFF2-40B4-BE49-F238E27FC236}">
                <a16:creationId xmlns:a16="http://schemas.microsoft.com/office/drawing/2014/main" id="{47EF2AD6-DBCD-2D93-F1C6-CC3A3414B2FA}"/>
              </a:ext>
            </a:extLst>
          </p:cNvPr>
          <p:cNvSpPr/>
          <p:nvPr/>
        </p:nvSpPr>
        <p:spPr>
          <a:xfrm>
            <a:off x="4713243" y="2800183"/>
            <a:ext cx="1497413" cy="390525"/>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solidFill>
                <a:schemeClr val="tx1"/>
              </a:solidFill>
            </a:endParaRPr>
          </a:p>
        </p:txBody>
      </p:sp>
      <p:sp>
        <p:nvSpPr>
          <p:cNvPr id="12" name="Retângulo 11">
            <a:extLst>
              <a:ext uri="{FF2B5EF4-FFF2-40B4-BE49-F238E27FC236}">
                <a16:creationId xmlns:a16="http://schemas.microsoft.com/office/drawing/2014/main" id="{071F07FE-0E3C-9354-D2D8-C191580EF336}"/>
              </a:ext>
            </a:extLst>
          </p:cNvPr>
          <p:cNvSpPr/>
          <p:nvPr/>
        </p:nvSpPr>
        <p:spPr>
          <a:xfrm>
            <a:off x="6460589" y="3114507"/>
            <a:ext cx="1497413" cy="390525"/>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13" name="Retângulo 12">
            <a:extLst>
              <a:ext uri="{FF2B5EF4-FFF2-40B4-BE49-F238E27FC236}">
                <a16:creationId xmlns:a16="http://schemas.microsoft.com/office/drawing/2014/main" id="{13B52634-5E30-D107-667F-6B3DC02C7A5B}"/>
              </a:ext>
            </a:extLst>
          </p:cNvPr>
          <p:cNvSpPr/>
          <p:nvPr/>
        </p:nvSpPr>
        <p:spPr>
          <a:xfrm>
            <a:off x="4728023" y="3349789"/>
            <a:ext cx="1497413" cy="390525"/>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Tree>
    <p:extLst>
      <p:ext uri="{BB962C8B-B14F-4D97-AF65-F5344CB8AC3E}">
        <p14:creationId xmlns:p14="http://schemas.microsoft.com/office/powerpoint/2010/main" val="4129666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0"/>
            <a:ext cx="2013358" cy="6858000"/>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r>
              <a:rPr lang="pt-PT" dirty="0">
                <a:latin typeface="Arial Black" panose="020B0A04020102020204" pitchFamily="34" charset="0"/>
              </a:rPr>
              <a:t>Projetos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356217" y="3898785"/>
            <a:ext cx="1286522" cy="360725"/>
          </a:xfrm>
          <a:prstGeom prst="rect">
            <a:avLst/>
          </a:prstGeom>
          <a:solidFill>
            <a:srgbClr val="A50D13"/>
          </a:solidFill>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Concursos</a:t>
            </a:r>
            <a:endParaRPr lang="pt-PT" b="1" dirty="0">
              <a:solidFill>
                <a:schemeClr val="bg1"/>
              </a:solidFill>
            </a:endParaRPr>
          </a:p>
        </p:txBody>
      </p:sp>
      <p:sp>
        <p:nvSpPr>
          <p:cNvPr id="4" name="Retângulo 3">
            <a:extLst>
              <a:ext uri="{FF2B5EF4-FFF2-40B4-BE49-F238E27FC236}">
                <a16:creationId xmlns:a16="http://schemas.microsoft.com/office/drawing/2014/main" id="{CFD733F5-301E-AE2D-A850-67C9D0E3ACEC}"/>
              </a:ext>
            </a:extLst>
          </p:cNvPr>
          <p:cNvSpPr/>
          <p:nvPr/>
        </p:nvSpPr>
        <p:spPr>
          <a:xfrm>
            <a:off x="2592821" y="1867224"/>
            <a:ext cx="662731" cy="40971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t>
            </a:r>
          </a:p>
        </p:txBody>
      </p:sp>
      <p:sp>
        <p:nvSpPr>
          <p:cNvPr id="10" name="Retângulo 9">
            <a:extLst>
              <a:ext uri="{FF2B5EF4-FFF2-40B4-BE49-F238E27FC236}">
                <a16:creationId xmlns:a16="http://schemas.microsoft.com/office/drawing/2014/main" id="{DA6B3640-B97D-718C-7B87-B4C67B744921}"/>
              </a:ext>
            </a:extLst>
          </p:cNvPr>
          <p:cNvSpPr/>
          <p:nvPr/>
        </p:nvSpPr>
        <p:spPr>
          <a:xfrm>
            <a:off x="5029200" y="3175338"/>
            <a:ext cx="6889294" cy="409718"/>
          </a:xfrm>
          <a:prstGeom prst="rect">
            <a:avLst/>
          </a:prstGeom>
          <a:solidFill>
            <a:schemeClr val="bg1">
              <a:lumMod val="95000"/>
            </a:schemeClr>
          </a:solid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Titulo;datainicio;datafim;estado;maximodeprojetosaceites</a:t>
            </a:r>
          </a:p>
        </p:txBody>
      </p:sp>
      <p:sp>
        <p:nvSpPr>
          <p:cNvPr id="11" name="Retângulo 10">
            <a:extLst>
              <a:ext uri="{FF2B5EF4-FFF2-40B4-BE49-F238E27FC236}">
                <a16:creationId xmlns:a16="http://schemas.microsoft.com/office/drawing/2014/main" id="{34E303E0-E6EC-2952-218F-69E4A507D23B}"/>
              </a:ext>
            </a:extLst>
          </p:cNvPr>
          <p:cNvSpPr/>
          <p:nvPr/>
        </p:nvSpPr>
        <p:spPr>
          <a:xfrm>
            <a:off x="5029200" y="3874288"/>
            <a:ext cx="6889294" cy="409718"/>
          </a:xfrm>
          <a:prstGeom prst="rect">
            <a:avLst/>
          </a:prstGeom>
          <a:solidFill>
            <a:schemeClr val="bg1">
              <a:lumMod val="95000"/>
            </a:schemeClr>
          </a:solid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Titulo;datainicio;datafim;estado;maximodeprojetosaceites</a:t>
            </a:r>
          </a:p>
        </p:txBody>
      </p:sp>
      <p:sp>
        <p:nvSpPr>
          <p:cNvPr id="12" name="Retângulo 11">
            <a:extLst>
              <a:ext uri="{FF2B5EF4-FFF2-40B4-BE49-F238E27FC236}">
                <a16:creationId xmlns:a16="http://schemas.microsoft.com/office/drawing/2014/main" id="{27D0C505-17AF-5E8F-55E5-14B891CD5C39}"/>
              </a:ext>
            </a:extLst>
          </p:cNvPr>
          <p:cNvSpPr/>
          <p:nvPr/>
        </p:nvSpPr>
        <p:spPr>
          <a:xfrm>
            <a:off x="2592821" y="2543965"/>
            <a:ext cx="1988813" cy="4076754"/>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Filtrar por:</a:t>
            </a:r>
          </a:p>
          <a:p>
            <a:pPr algn="ctr"/>
            <a:r>
              <a:rPr lang="pt-PT" dirty="0">
                <a:solidFill>
                  <a:schemeClr val="tx1"/>
                </a:solidFill>
              </a:rPr>
              <a:t>Estado</a:t>
            </a:r>
          </a:p>
          <a:p>
            <a:pPr algn="ctr"/>
            <a:r>
              <a:rPr lang="pt-PT" dirty="0">
                <a:solidFill>
                  <a:schemeClr val="tx1"/>
                </a:solidFill>
              </a:rPr>
              <a:t>Planning</a:t>
            </a:r>
          </a:p>
          <a:p>
            <a:pPr algn="ctr"/>
            <a:r>
              <a:rPr lang="pt-PT" dirty="0">
                <a:solidFill>
                  <a:schemeClr val="tx1"/>
                </a:solidFill>
              </a:rPr>
              <a:t>Open</a:t>
            </a:r>
          </a:p>
          <a:p>
            <a:pPr algn="ctr"/>
            <a:r>
              <a:rPr lang="pt-PT" dirty="0">
                <a:solidFill>
                  <a:schemeClr val="tx1"/>
                </a:solidFill>
              </a:rPr>
              <a:t>Ongoing</a:t>
            </a:r>
          </a:p>
          <a:p>
            <a:pPr algn="ctr"/>
            <a:r>
              <a:rPr lang="pt-PT" dirty="0">
                <a:solidFill>
                  <a:schemeClr val="tx1"/>
                </a:solidFill>
              </a:rPr>
              <a:t>Concluded</a:t>
            </a:r>
          </a:p>
          <a:p>
            <a:pPr algn="ctr"/>
            <a:r>
              <a:rPr lang="pt-PT" dirty="0">
                <a:solidFill>
                  <a:schemeClr val="tx1"/>
                </a:solidFill>
              </a:rPr>
              <a:t>Nome</a:t>
            </a:r>
          </a:p>
          <a:p>
            <a:pPr algn="ctr"/>
            <a:r>
              <a:rPr lang="pt-PT" dirty="0">
                <a:solidFill>
                  <a:schemeClr val="tx1"/>
                </a:solidFill>
              </a:rPr>
              <a:t>Data Inicio (type=date)</a:t>
            </a:r>
          </a:p>
          <a:p>
            <a:pPr algn="ctr"/>
            <a:r>
              <a:rPr lang="pt-PT" dirty="0">
                <a:solidFill>
                  <a:schemeClr val="tx1"/>
                </a:solidFill>
              </a:rPr>
              <a:t>Data Fim</a:t>
            </a:r>
          </a:p>
          <a:p>
            <a:pPr algn="ctr"/>
            <a:r>
              <a:rPr lang="pt-PT" dirty="0">
                <a:solidFill>
                  <a:schemeClr val="tx1"/>
                </a:solidFill>
              </a:rPr>
              <a:t>(type=date)</a:t>
            </a:r>
          </a:p>
          <a:p>
            <a:pPr algn="ctr"/>
            <a:endParaRPr lang="pt-PT" dirty="0">
              <a:solidFill>
                <a:schemeClr val="tx1"/>
              </a:solidFill>
            </a:endParaRPr>
          </a:p>
          <a:p>
            <a:pPr algn="ctr"/>
            <a:endParaRPr lang="pt-PT" dirty="0">
              <a:solidFill>
                <a:schemeClr val="tx1"/>
              </a:solidFill>
            </a:endParaRPr>
          </a:p>
          <a:p>
            <a:pPr algn="ctr"/>
            <a:r>
              <a:rPr lang="pt-PT" dirty="0">
                <a:solidFill>
                  <a:schemeClr val="tx1"/>
                </a:solidFill>
              </a:rPr>
              <a:t> </a:t>
            </a:r>
          </a:p>
        </p:txBody>
      </p:sp>
      <p:sp>
        <p:nvSpPr>
          <p:cNvPr id="33" name="Retângulo 32">
            <a:extLst>
              <a:ext uri="{FF2B5EF4-FFF2-40B4-BE49-F238E27FC236}">
                <a16:creationId xmlns:a16="http://schemas.microsoft.com/office/drawing/2014/main" id="{1D81A2A2-B0EB-D463-DCA8-9578DBD420F6}"/>
              </a:ext>
            </a:extLst>
          </p:cNvPr>
          <p:cNvSpPr/>
          <p:nvPr/>
        </p:nvSpPr>
        <p:spPr>
          <a:xfrm>
            <a:off x="4171805" y="3283911"/>
            <a:ext cx="163975" cy="1450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X</a:t>
            </a:r>
          </a:p>
        </p:txBody>
      </p:sp>
      <p:sp>
        <p:nvSpPr>
          <p:cNvPr id="34" name="Retângulo 33">
            <a:extLst>
              <a:ext uri="{FF2B5EF4-FFF2-40B4-BE49-F238E27FC236}">
                <a16:creationId xmlns:a16="http://schemas.microsoft.com/office/drawing/2014/main" id="{1F1117E2-D2CB-E334-CA27-1E100A17EAB5}"/>
              </a:ext>
            </a:extLst>
          </p:cNvPr>
          <p:cNvSpPr/>
          <p:nvPr/>
        </p:nvSpPr>
        <p:spPr>
          <a:xfrm>
            <a:off x="4171805" y="3585056"/>
            <a:ext cx="163975" cy="1450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x</a:t>
            </a:r>
          </a:p>
        </p:txBody>
      </p:sp>
      <p:sp>
        <p:nvSpPr>
          <p:cNvPr id="35" name="Retângulo 34">
            <a:extLst>
              <a:ext uri="{FF2B5EF4-FFF2-40B4-BE49-F238E27FC236}">
                <a16:creationId xmlns:a16="http://schemas.microsoft.com/office/drawing/2014/main" id="{F5D83AE4-29DA-C34D-817F-30B97C7B920A}"/>
              </a:ext>
            </a:extLst>
          </p:cNvPr>
          <p:cNvSpPr/>
          <p:nvPr/>
        </p:nvSpPr>
        <p:spPr>
          <a:xfrm>
            <a:off x="4171804" y="3886201"/>
            <a:ext cx="163975" cy="1450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6" name="Retângulo 35">
            <a:extLst>
              <a:ext uri="{FF2B5EF4-FFF2-40B4-BE49-F238E27FC236}">
                <a16:creationId xmlns:a16="http://schemas.microsoft.com/office/drawing/2014/main" id="{B20CEDBF-EF98-7228-A7A6-0277733CC5D9}"/>
              </a:ext>
            </a:extLst>
          </p:cNvPr>
          <p:cNvSpPr/>
          <p:nvPr/>
        </p:nvSpPr>
        <p:spPr>
          <a:xfrm>
            <a:off x="4173307" y="4110766"/>
            <a:ext cx="163975" cy="1450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7" name="Retângulo 36">
            <a:extLst>
              <a:ext uri="{FF2B5EF4-FFF2-40B4-BE49-F238E27FC236}">
                <a16:creationId xmlns:a16="http://schemas.microsoft.com/office/drawing/2014/main" id="{ED653826-08F7-5061-D526-5911FB0C6384}"/>
              </a:ext>
            </a:extLst>
          </p:cNvPr>
          <p:cNvSpPr/>
          <p:nvPr/>
        </p:nvSpPr>
        <p:spPr>
          <a:xfrm>
            <a:off x="9354807" y="2098338"/>
            <a:ext cx="1988813" cy="5022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Ordenar(select)</a:t>
            </a:r>
          </a:p>
        </p:txBody>
      </p:sp>
    </p:spTree>
    <p:extLst>
      <p:ext uri="{BB962C8B-B14F-4D97-AF65-F5344CB8AC3E}">
        <p14:creationId xmlns:p14="http://schemas.microsoft.com/office/powerpoint/2010/main" val="2595781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0"/>
            <a:ext cx="2013358" cy="6858000"/>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r>
              <a:rPr lang="pt-PT" dirty="0">
                <a:latin typeface="Arial Black" panose="020B0A04020102020204" pitchFamily="34" charset="0"/>
              </a:rPr>
              <a:t>Projetos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356217" y="3898785"/>
            <a:ext cx="1286522" cy="360725"/>
          </a:xfrm>
          <a:prstGeom prst="rect">
            <a:avLst/>
          </a:prstGeom>
          <a:solidFill>
            <a:srgbClr val="A50D13"/>
          </a:solidFill>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Concursos</a:t>
            </a:r>
            <a:endParaRPr lang="pt-PT" b="1" dirty="0">
              <a:solidFill>
                <a:schemeClr val="bg1"/>
              </a:solidFill>
            </a:endParaRPr>
          </a:p>
        </p:txBody>
      </p:sp>
      <p:sp>
        <p:nvSpPr>
          <p:cNvPr id="6" name="Espaço Reservado para Conteúdo 2">
            <a:extLst>
              <a:ext uri="{FF2B5EF4-FFF2-40B4-BE49-F238E27FC236}">
                <a16:creationId xmlns:a16="http://schemas.microsoft.com/office/drawing/2014/main" id="{FF4607B5-8783-2A9F-A88B-44A63F587CC1}"/>
              </a:ext>
            </a:extLst>
          </p:cNvPr>
          <p:cNvSpPr txBox="1">
            <a:spLocks/>
          </p:cNvSpPr>
          <p:nvPr/>
        </p:nvSpPr>
        <p:spPr>
          <a:xfrm>
            <a:off x="2006157" y="1766179"/>
            <a:ext cx="10185843"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dirty="0">
                <a:solidFill>
                  <a:schemeClr val="bg1"/>
                </a:solidFill>
              </a:rPr>
              <a:t>Criar concurso</a:t>
            </a:r>
          </a:p>
        </p:txBody>
      </p:sp>
      <p:sp>
        <p:nvSpPr>
          <p:cNvPr id="13" name="Retângulo 12">
            <a:extLst>
              <a:ext uri="{FF2B5EF4-FFF2-40B4-BE49-F238E27FC236}">
                <a16:creationId xmlns:a16="http://schemas.microsoft.com/office/drawing/2014/main" id="{AC588689-7FB7-B7D5-B37F-B88AD70AC6CE}"/>
              </a:ext>
            </a:extLst>
          </p:cNvPr>
          <p:cNvSpPr/>
          <p:nvPr/>
        </p:nvSpPr>
        <p:spPr>
          <a:xfrm>
            <a:off x="2369575" y="2583283"/>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Titulo</a:t>
            </a:r>
          </a:p>
        </p:txBody>
      </p:sp>
      <p:sp>
        <p:nvSpPr>
          <p:cNvPr id="15" name="Retângulo 14">
            <a:extLst>
              <a:ext uri="{FF2B5EF4-FFF2-40B4-BE49-F238E27FC236}">
                <a16:creationId xmlns:a16="http://schemas.microsoft.com/office/drawing/2014/main" id="{E1222FE1-7687-B986-368F-6301598FB05A}"/>
              </a:ext>
            </a:extLst>
          </p:cNvPr>
          <p:cNvSpPr/>
          <p:nvPr/>
        </p:nvSpPr>
        <p:spPr>
          <a:xfrm>
            <a:off x="6779395" y="2895702"/>
            <a:ext cx="4152160" cy="3436517"/>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6" name="Retângulo 15">
            <a:extLst>
              <a:ext uri="{FF2B5EF4-FFF2-40B4-BE49-F238E27FC236}">
                <a16:creationId xmlns:a16="http://schemas.microsoft.com/office/drawing/2014/main" id="{A44F0DC8-A3A0-05F1-6C5A-930869C33950}"/>
              </a:ext>
            </a:extLst>
          </p:cNvPr>
          <p:cNvSpPr/>
          <p:nvPr/>
        </p:nvSpPr>
        <p:spPr>
          <a:xfrm>
            <a:off x="2369575" y="3311096"/>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Inicio</a:t>
            </a:r>
          </a:p>
        </p:txBody>
      </p:sp>
      <p:sp>
        <p:nvSpPr>
          <p:cNvPr id="17" name="Retângulo 16">
            <a:extLst>
              <a:ext uri="{FF2B5EF4-FFF2-40B4-BE49-F238E27FC236}">
                <a16:creationId xmlns:a16="http://schemas.microsoft.com/office/drawing/2014/main" id="{30F99B35-5D79-6B60-5A68-3F2C0755F483}"/>
              </a:ext>
            </a:extLst>
          </p:cNvPr>
          <p:cNvSpPr/>
          <p:nvPr/>
        </p:nvSpPr>
        <p:spPr>
          <a:xfrm>
            <a:off x="4449835" y="3368143"/>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Fim</a:t>
            </a:r>
          </a:p>
        </p:txBody>
      </p:sp>
      <p:sp>
        <p:nvSpPr>
          <p:cNvPr id="18" name="Retângulo 17">
            <a:extLst>
              <a:ext uri="{FF2B5EF4-FFF2-40B4-BE49-F238E27FC236}">
                <a16:creationId xmlns:a16="http://schemas.microsoft.com/office/drawing/2014/main" id="{99D7075D-26F8-C66D-2995-23EA2516328C}"/>
              </a:ext>
            </a:extLst>
          </p:cNvPr>
          <p:cNvSpPr/>
          <p:nvPr/>
        </p:nvSpPr>
        <p:spPr>
          <a:xfrm>
            <a:off x="2369575" y="4039393"/>
            <a:ext cx="1874520" cy="471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Numero de Participantes</a:t>
            </a:r>
          </a:p>
        </p:txBody>
      </p:sp>
      <p:cxnSp>
        <p:nvCxnSpPr>
          <p:cNvPr id="20" name="Conector reto 19">
            <a:extLst>
              <a:ext uri="{FF2B5EF4-FFF2-40B4-BE49-F238E27FC236}">
                <a16:creationId xmlns:a16="http://schemas.microsoft.com/office/drawing/2014/main" id="{0A86E356-4FA7-51D0-218F-C38B1CD0B509}"/>
              </a:ext>
            </a:extLst>
          </p:cNvPr>
          <p:cNvCxnSpPr>
            <a:cxnSpLocks/>
          </p:cNvCxnSpPr>
          <p:nvPr/>
        </p:nvCxnSpPr>
        <p:spPr>
          <a:xfrm>
            <a:off x="2514355" y="2895703"/>
            <a:ext cx="172974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2" name="Conector reto 21">
            <a:extLst>
              <a:ext uri="{FF2B5EF4-FFF2-40B4-BE49-F238E27FC236}">
                <a16:creationId xmlns:a16="http://schemas.microsoft.com/office/drawing/2014/main" id="{B692B819-015C-F6B2-BFE7-CACF73B5A7CC}"/>
              </a:ext>
            </a:extLst>
          </p:cNvPr>
          <p:cNvCxnSpPr>
            <a:cxnSpLocks/>
          </p:cNvCxnSpPr>
          <p:nvPr/>
        </p:nvCxnSpPr>
        <p:spPr>
          <a:xfrm>
            <a:off x="2445775" y="3764383"/>
            <a:ext cx="172974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3" name="Conector reto 22">
            <a:extLst>
              <a:ext uri="{FF2B5EF4-FFF2-40B4-BE49-F238E27FC236}">
                <a16:creationId xmlns:a16="http://schemas.microsoft.com/office/drawing/2014/main" id="{4E7A02DD-41FA-DC20-7AFF-D1EB29A3A83B}"/>
              </a:ext>
            </a:extLst>
          </p:cNvPr>
          <p:cNvCxnSpPr>
            <a:cxnSpLocks/>
          </p:cNvCxnSpPr>
          <p:nvPr/>
        </p:nvCxnSpPr>
        <p:spPr>
          <a:xfrm>
            <a:off x="4594615" y="3764383"/>
            <a:ext cx="172974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4" name="Conector reto 23">
            <a:extLst>
              <a:ext uri="{FF2B5EF4-FFF2-40B4-BE49-F238E27FC236}">
                <a16:creationId xmlns:a16="http://schemas.microsoft.com/office/drawing/2014/main" id="{366E3A1D-E280-0725-3E70-882D8FD8097E}"/>
              </a:ext>
            </a:extLst>
          </p:cNvPr>
          <p:cNvCxnSpPr>
            <a:cxnSpLocks/>
          </p:cNvCxnSpPr>
          <p:nvPr/>
        </p:nvCxnSpPr>
        <p:spPr>
          <a:xfrm>
            <a:off x="2445775" y="4564483"/>
            <a:ext cx="1912865" cy="0"/>
          </a:xfrm>
          <a:prstGeom prst="line">
            <a:avLst/>
          </a:prstGeom>
        </p:spPr>
        <p:style>
          <a:lnRef idx="1">
            <a:schemeClr val="accent3"/>
          </a:lnRef>
          <a:fillRef idx="0">
            <a:schemeClr val="accent3"/>
          </a:fillRef>
          <a:effectRef idx="0">
            <a:schemeClr val="accent3"/>
          </a:effectRef>
          <a:fontRef idx="minor">
            <a:schemeClr val="tx1"/>
          </a:fontRef>
        </p:style>
      </p:cxnSp>
      <p:sp>
        <p:nvSpPr>
          <p:cNvPr id="25" name="Retângulo 24">
            <a:extLst>
              <a:ext uri="{FF2B5EF4-FFF2-40B4-BE49-F238E27FC236}">
                <a16:creationId xmlns:a16="http://schemas.microsoft.com/office/drawing/2014/main" id="{7C5FA501-6374-A8CD-BC48-DCBE13B4826A}"/>
              </a:ext>
            </a:extLst>
          </p:cNvPr>
          <p:cNvSpPr/>
          <p:nvPr/>
        </p:nvSpPr>
        <p:spPr>
          <a:xfrm>
            <a:off x="6324355" y="2396299"/>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a:t>
            </a:r>
          </a:p>
        </p:txBody>
      </p:sp>
      <p:sp>
        <p:nvSpPr>
          <p:cNvPr id="26" name="Retângulo 25">
            <a:extLst>
              <a:ext uri="{FF2B5EF4-FFF2-40B4-BE49-F238E27FC236}">
                <a16:creationId xmlns:a16="http://schemas.microsoft.com/office/drawing/2014/main" id="{FECABA40-F8A7-5208-9F6C-8AC08B72DA7A}"/>
              </a:ext>
            </a:extLst>
          </p:cNvPr>
          <p:cNvSpPr/>
          <p:nvPr/>
        </p:nvSpPr>
        <p:spPr>
          <a:xfrm>
            <a:off x="2584106" y="5320040"/>
            <a:ext cx="3162300" cy="4717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Criar</a:t>
            </a:r>
          </a:p>
        </p:txBody>
      </p:sp>
    </p:spTree>
    <p:extLst>
      <p:ext uri="{BB962C8B-B14F-4D97-AF65-F5344CB8AC3E}">
        <p14:creationId xmlns:p14="http://schemas.microsoft.com/office/powerpoint/2010/main" val="3263776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0"/>
            <a:ext cx="2013358" cy="6858000"/>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r>
              <a:rPr lang="pt-PT" dirty="0">
                <a:latin typeface="Arial Black" panose="020B0A04020102020204" pitchFamily="34" charset="0"/>
              </a:rPr>
              <a:t>Projetos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356217" y="3898785"/>
            <a:ext cx="1286522" cy="360725"/>
          </a:xfrm>
          <a:prstGeom prst="rect">
            <a:avLst/>
          </a:prstGeom>
          <a:solidFill>
            <a:srgbClr val="A50D13"/>
          </a:solidFill>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Concursos</a:t>
            </a:r>
            <a:endParaRPr lang="pt-PT" b="1" dirty="0">
              <a:solidFill>
                <a:schemeClr val="bg1"/>
              </a:solidFill>
            </a:endParaRPr>
          </a:p>
        </p:txBody>
      </p:sp>
      <p:sp>
        <p:nvSpPr>
          <p:cNvPr id="6" name="Retângulo 5">
            <a:extLst>
              <a:ext uri="{FF2B5EF4-FFF2-40B4-BE49-F238E27FC236}">
                <a16:creationId xmlns:a16="http://schemas.microsoft.com/office/drawing/2014/main" id="{F7848DEE-10E3-A0B0-170B-E386F4EB0EFB}"/>
              </a:ext>
            </a:extLst>
          </p:cNvPr>
          <p:cNvSpPr/>
          <p:nvPr/>
        </p:nvSpPr>
        <p:spPr>
          <a:xfrm>
            <a:off x="2387174" y="2895703"/>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Titulo</a:t>
            </a:r>
          </a:p>
        </p:txBody>
      </p:sp>
      <p:sp>
        <p:nvSpPr>
          <p:cNvPr id="13" name="Retângulo 12">
            <a:extLst>
              <a:ext uri="{FF2B5EF4-FFF2-40B4-BE49-F238E27FC236}">
                <a16:creationId xmlns:a16="http://schemas.microsoft.com/office/drawing/2014/main" id="{BEC1EB00-9FC9-4969-12B1-2DD899D6BC04}"/>
              </a:ext>
            </a:extLst>
          </p:cNvPr>
          <p:cNvSpPr/>
          <p:nvPr/>
        </p:nvSpPr>
        <p:spPr>
          <a:xfrm>
            <a:off x="4594369" y="2917706"/>
            <a:ext cx="2857991" cy="2701186"/>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5" name="Retângulo 14">
            <a:extLst>
              <a:ext uri="{FF2B5EF4-FFF2-40B4-BE49-F238E27FC236}">
                <a16:creationId xmlns:a16="http://schemas.microsoft.com/office/drawing/2014/main" id="{0C04214F-B9AE-F218-4AA7-EB49B754BAEB}"/>
              </a:ext>
            </a:extLst>
          </p:cNvPr>
          <p:cNvSpPr/>
          <p:nvPr/>
        </p:nvSpPr>
        <p:spPr>
          <a:xfrm>
            <a:off x="2406101" y="3322424"/>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Inicio</a:t>
            </a:r>
          </a:p>
        </p:txBody>
      </p:sp>
      <p:sp>
        <p:nvSpPr>
          <p:cNvPr id="16" name="Retângulo 15">
            <a:extLst>
              <a:ext uri="{FF2B5EF4-FFF2-40B4-BE49-F238E27FC236}">
                <a16:creationId xmlns:a16="http://schemas.microsoft.com/office/drawing/2014/main" id="{2DBE7DFA-1F68-F797-AC7F-97B755816469}"/>
              </a:ext>
            </a:extLst>
          </p:cNvPr>
          <p:cNvSpPr/>
          <p:nvPr/>
        </p:nvSpPr>
        <p:spPr>
          <a:xfrm>
            <a:off x="2335931" y="3790643"/>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Fim</a:t>
            </a:r>
          </a:p>
        </p:txBody>
      </p:sp>
      <p:sp>
        <p:nvSpPr>
          <p:cNvPr id="17" name="Retângulo 16">
            <a:extLst>
              <a:ext uri="{FF2B5EF4-FFF2-40B4-BE49-F238E27FC236}">
                <a16:creationId xmlns:a16="http://schemas.microsoft.com/office/drawing/2014/main" id="{D711C9FC-19C5-32C2-D100-088D238D1643}"/>
              </a:ext>
            </a:extLst>
          </p:cNvPr>
          <p:cNvSpPr/>
          <p:nvPr/>
        </p:nvSpPr>
        <p:spPr>
          <a:xfrm>
            <a:off x="2335931" y="4185251"/>
            <a:ext cx="1874520" cy="471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Numero de Participantes</a:t>
            </a:r>
          </a:p>
        </p:txBody>
      </p:sp>
      <p:cxnSp>
        <p:nvCxnSpPr>
          <p:cNvPr id="18" name="Conector reto 17">
            <a:extLst>
              <a:ext uri="{FF2B5EF4-FFF2-40B4-BE49-F238E27FC236}">
                <a16:creationId xmlns:a16="http://schemas.microsoft.com/office/drawing/2014/main" id="{1739DC97-3AD6-3C8E-A869-7C85633E6EB4}"/>
              </a:ext>
            </a:extLst>
          </p:cNvPr>
          <p:cNvCxnSpPr>
            <a:cxnSpLocks/>
          </p:cNvCxnSpPr>
          <p:nvPr/>
        </p:nvCxnSpPr>
        <p:spPr>
          <a:xfrm>
            <a:off x="2531954" y="3208123"/>
            <a:ext cx="172974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9" name="Conector reto 18">
            <a:extLst>
              <a:ext uri="{FF2B5EF4-FFF2-40B4-BE49-F238E27FC236}">
                <a16:creationId xmlns:a16="http://schemas.microsoft.com/office/drawing/2014/main" id="{0A99C358-1024-E0C8-9628-1BA24B803021}"/>
              </a:ext>
            </a:extLst>
          </p:cNvPr>
          <p:cNvCxnSpPr>
            <a:cxnSpLocks/>
          </p:cNvCxnSpPr>
          <p:nvPr/>
        </p:nvCxnSpPr>
        <p:spPr>
          <a:xfrm>
            <a:off x="2408321" y="3642463"/>
            <a:ext cx="172974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0" name="Conector reto 19">
            <a:extLst>
              <a:ext uri="{FF2B5EF4-FFF2-40B4-BE49-F238E27FC236}">
                <a16:creationId xmlns:a16="http://schemas.microsoft.com/office/drawing/2014/main" id="{C7347A4A-8B4C-6EE9-6890-B3DA6C58D91A}"/>
              </a:ext>
            </a:extLst>
          </p:cNvPr>
          <p:cNvCxnSpPr>
            <a:cxnSpLocks/>
          </p:cNvCxnSpPr>
          <p:nvPr/>
        </p:nvCxnSpPr>
        <p:spPr>
          <a:xfrm>
            <a:off x="2531954" y="4081576"/>
            <a:ext cx="172974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1" name="Conector reto 20">
            <a:extLst>
              <a:ext uri="{FF2B5EF4-FFF2-40B4-BE49-F238E27FC236}">
                <a16:creationId xmlns:a16="http://schemas.microsoft.com/office/drawing/2014/main" id="{8FBBF1AD-8B35-7183-3752-354EFB72D248}"/>
              </a:ext>
            </a:extLst>
          </p:cNvPr>
          <p:cNvCxnSpPr>
            <a:cxnSpLocks/>
          </p:cNvCxnSpPr>
          <p:nvPr/>
        </p:nvCxnSpPr>
        <p:spPr>
          <a:xfrm>
            <a:off x="2316758" y="4657000"/>
            <a:ext cx="1912865" cy="0"/>
          </a:xfrm>
          <a:prstGeom prst="line">
            <a:avLst/>
          </a:prstGeom>
        </p:spPr>
        <p:style>
          <a:lnRef idx="1">
            <a:schemeClr val="accent3"/>
          </a:lnRef>
          <a:fillRef idx="0">
            <a:schemeClr val="accent3"/>
          </a:fillRef>
          <a:effectRef idx="0">
            <a:schemeClr val="accent3"/>
          </a:effectRef>
          <a:fontRef idx="minor">
            <a:schemeClr val="tx1"/>
          </a:fontRef>
        </p:style>
      </p:cxnSp>
      <p:sp>
        <p:nvSpPr>
          <p:cNvPr id="22" name="Retângulo 21">
            <a:extLst>
              <a:ext uri="{FF2B5EF4-FFF2-40B4-BE49-F238E27FC236}">
                <a16:creationId xmlns:a16="http://schemas.microsoft.com/office/drawing/2014/main" id="{24A48B47-694A-D642-B87C-56A626541DD0}"/>
              </a:ext>
            </a:extLst>
          </p:cNvPr>
          <p:cNvSpPr/>
          <p:nvPr/>
        </p:nvSpPr>
        <p:spPr>
          <a:xfrm>
            <a:off x="4192852" y="2499463"/>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 </a:t>
            </a:r>
          </a:p>
        </p:txBody>
      </p:sp>
      <p:sp>
        <p:nvSpPr>
          <p:cNvPr id="42" name="Retângulo 41">
            <a:extLst>
              <a:ext uri="{FF2B5EF4-FFF2-40B4-BE49-F238E27FC236}">
                <a16:creationId xmlns:a16="http://schemas.microsoft.com/office/drawing/2014/main" id="{FE430F8B-A9A7-00A4-8FC2-FA3321BD98C5}"/>
              </a:ext>
            </a:extLst>
          </p:cNvPr>
          <p:cNvSpPr/>
          <p:nvPr/>
        </p:nvSpPr>
        <p:spPr>
          <a:xfrm>
            <a:off x="2316758" y="5013830"/>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Estado select</a:t>
            </a:r>
          </a:p>
        </p:txBody>
      </p:sp>
      <p:sp>
        <p:nvSpPr>
          <p:cNvPr id="44" name="Retângulo 43">
            <a:extLst>
              <a:ext uri="{FF2B5EF4-FFF2-40B4-BE49-F238E27FC236}">
                <a16:creationId xmlns:a16="http://schemas.microsoft.com/office/drawing/2014/main" id="{AF0EE982-15D4-E579-E4CA-C3D2765F7622}"/>
              </a:ext>
            </a:extLst>
          </p:cNvPr>
          <p:cNvSpPr/>
          <p:nvPr/>
        </p:nvSpPr>
        <p:spPr>
          <a:xfrm>
            <a:off x="7752475" y="2949928"/>
            <a:ext cx="3528874" cy="43434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w="0"/>
                <a:solidFill>
                  <a:schemeClr val="tx1"/>
                </a:solidFill>
                <a:effectLst>
                  <a:outerShdw blurRad="38100" dist="19050" dir="2700000" algn="tl" rotWithShape="0">
                    <a:schemeClr val="dk1">
                      <a:alpha val="40000"/>
                    </a:schemeClr>
                  </a:outerShdw>
                </a:effectLst>
              </a:rPr>
              <a:t>Nome do projeto:Aceitar/Negar</a:t>
            </a:r>
            <a:endParaRPr lang="pt-PT" dirty="0"/>
          </a:p>
        </p:txBody>
      </p:sp>
      <p:sp>
        <p:nvSpPr>
          <p:cNvPr id="45" name="Retângulo 44">
            <a:extLst>
              <a:ext uri="{FF2B5EF4-FFF2-40B4-BE49-F238E27FC236}">
                <a16:creationId xmlns:a16="http://schemas.microsoft.com/office/drawing/2014/main" id="{BEDF758D-5121-D3AF-50AF-C2EB9166A627}"/>
              </a:ext>
            </a:extLst>
          </p:cNvPr>
          <p:cNvSpPr/>
          <p:nvPr/>
        </p:nvSpPr>
        <p:spPr>
          <a:xfrm>
            <a:off x="7763485" y="3530010"/>
            <a:ext cx="3528874" cy="43434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w="0"/>
                <a:solidFill>
                  <a:schemeClr val="tx1"/>
                </a:solidFill>
                <a:effectLst>
                  <a:outerShdw blurRad="38100" dist="19050" dir="2700000" algn="tl" rotWithShape="0">
                    <a:schemeClr val="dk1">
                      <a:alpha val="40000"/>
                    </a:schemeClr>
                  </a:outerShdw>
                </a:effectLst>
              </a:rPr>
              <a:t>Nome do projeto:ProjetoAceite</a:t>
            </a:r>
            <a:endParaRPr lang="pt-PT" dirty="0"/>
          </a:p>
        </p:txBody>
      </p:sp>
      <p:sp>
        <p:nvSpPr>
          <p:cNvPr id="47" name="Retângulo 46">
            <a:extLst>
              <a:ext uri="{FF2B5EF4-FFF2-40B4-BE49-F238E27FC236}">
                <a16:creationId xmlns:a16="http://schemas.microsoft.com/office/drawing/2014/main" id="{C38785BA-3E60-D492-FE99-3E2DAC79196B}"/>
              </a:ext>
            </a:extLst>
          </p:cNvPr>
          <p:cNvSpPr/>
          <p:nvPr/>
        </p:nvSpPr>
        <p:spPr>
          <a:xfrm>
            <a:off x="7873050" y="2431119"/>
            <a:ext cx="3200400" cy="3730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Lista de Projetos</a:t>
            </a:r>
          </a:p>
        </p:txBody>
      </p:sp>
      <p:sp>
        <p:nvSpPr>
          <p:cNvPr id="48" name="Retângulo 47">
            <a:extLst>
              <a:ext uri="{FF2B5EF4-FFF2-40B4-BE49-F238E27FC236}">
                <a16:creationId xmlns:a16="http://schemas.microsoft.com/office/drawing/2014/main" id="{34C4A52B-70CB-0CC6-AAC5-DF2481ADA4B6}"/>
              </a:ext>
            </a:extLst>
          </p:cNvPr>
          <p:cNvSpPr/>
          <p:nvPr/>
        </p:nvSpPr>
        <p:spPr>
          <a:xfrm>
            <a:off x="2514355" y="5539738"/>
            <a:ext cx="1511399" cy="3962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Gravar</a:t>
            </a:r>
          </a:p>
        </p:txBody>
      </p:sp>
      <p:sp>
        <p:nvSpPr>
          <p:cNvPr id="49" name="Espaço Reservado para Conteúdo 2">
            <a:extLst>
              <a:ext uri="{FF2B5EF4-FFF2-40B4-BE49-F238E27FC236}">
                <a16:creationId xmlns:a16="http://schemas.microsoft.com/office/drawing/2014/main" id="{3037D0FF-793D-B38F-A492-AFB2BB3900F2}"/>
              </a:ext>
            </a:extLst>
          </p:cNvPr>
          <p:cNvSpPr txBox="1">
            <a:spLocks/>
          </p:cNvSpPr>
          <p:nvPr/>
        </p:nvSpPr>
        <p:spPr>
          <a:xfrm>
            <a:off x="2006157" y="1766179"/>
            <a:ext cx="10185843"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dirty="0">
                <a:solidFill>
                  <a:schemeClr val="bg1"/>
                </a:solidFill>
              </a:rPr>
              <a:t>Editar Concurso</a:t>
            </a:r>
          </a:p>
        </p:txBody>
      </p:sp>
      <p:sp>
        <p:nvSpPr>
          <p:cNvPr id="50" name="Retângulo 49">
            <a:extLst>
              <a:ext uri="{FF2B5EF4-FFF2-40B4-BE49-F238E27FC236}">
                <a16:creationId xmlns:a16="http://schemas.microsoft.com/office/drawing/2014/main" id="{2BB22B72-789F-3192-3724-A9BFDFF90456}"/>
              </a:ext>
            </a:extLst>
          </p:cNvPr>
          <p:cNvSpPr/>
          <p:nvPr/>
        </p:nvSpPr>
        <p:spPr>
          <a:xfrm>
            <a:off x="2506479" y="2362185"/>
            <a:ext cx="1495077" cy="45313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Exportar Pdf</a:t>
            </a:r>
          </a:p>
        </p:txBody>
      </p:sp>
    </p:spTree>
    <p:extLst>
      <p:ext uri="{BB962C8B-B14F-4D97-AF65-F5344CB8AC3E}">
        <p14:creationId xmlns:p14="http://schemas.microsoft.com/office/powerpoint/2010/main" val="616145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0"/>
            <a:ext cx="2013358" cy="6858000"/>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r>
              <a:rPr lang="pt-PT" dirty="0">
                <a:latin typeface="Arial Black" panose="020B0A04020102020204" pitchFamily="34" charset="0"/>
              </a:rPr>
              <a:t>Projetos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356217" y="3898785"/>
            <a:ext cx="1286522" cy="360725"/>
          </a:xfrm>
          <a:prstGeom prst="rect">
            <a:avLst/>
          </a:prstGeom>
          <a:solidFill>
            <a:srgbClr val="A50D13"/>
          </a:solidFill>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Concursos</a:t>
            </a:r>
            <a:endParaRPr lang="pt-PT" b="1" dirty="0">
              <a:solidFill>
                <a:schemeClr val="bg1"/>
              </a:solidFill>
            </a:endParaRPr>
          </a:p>
        </p:txBody>
      </p:sp>
      <p:sp>
        <p:nvSpPr>
          <p:cNvPr id="10" name="Retângulo 9">
            <a:extLst>
              <a:ext uri="{FF2B5EF4-FFF2-40B4-BE49-F238E27FC236}">
                <a16:creationId xmlns:a16="http://schemas.microsoft.com/office/drawing/2014/main" id="{DA6B3640-B97D-718C-7B87-B4C67B744921}"/>
              </a:ext>
            </a:extLst>
          </p:cNvPr>
          <p:cNvSpPr/>
          <p:nvPr/>
        </p:nvSpPr>
        <p:spPr>
          <a:xfrm>
            <a:off x="5029200" y="3320428"/>
            <a:ext cx="6889294" cy="409718"/>
          </a:xfrm>
          <a:prstGeom prst="rect">
            <a:avLst/>
          </a:prstGeom>
          <a:solidFill>
            <a:schemeClr val="bg1">
              <a:lumMod val="95000"/>
            </a:schemeClr>
          </a:solid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solidFill>
                  <a:schemeClr val="tx1"/>
                </a:solidFill>
              </a:rPr>
              <a:t>Titulo;datainicio;datafim;estado;maximodeprojetosaceites</a:t>
            </a:r>
          </a:p>
        </p:txBody>
      </p:sp>
      <p:sp>
        <p:nvSpPr>
          <p:cNvPr id="12" name="Retângulo 11">
            <a:extLst>
              <a:ext uri="{FF2B5EF4-FFF2-40B4-BE49-F238E27FC236}">
                <a16:creationId xmlns:a16="http://schemas.microsoft.com/office/drawing/2014/main" id="{27D0C505-17AF-5E8F-55E5-14B891CD5C39}"/>
              </a:ext>
            </a:extLst>
          </p:cNvPr>
          <p:cNvSpPr/>
          <p:nvPr/>
        </p:nvSpPr>
        <p:spPr>
          <a:xfrm>
            <a:off x="2600441" y="2600611"/>
            <a:ext cx="1988813" cy="4076754"/>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Filtrar por:</a:t>
            </a:r>
          </a:p>
          <a:p>
            <a:pPr algn="ctr"/>
            <a:r>
              <a:rPr lang="pt-PT" dirty="0">
                <a:solidFill>
                  <a:schemeClr val="tx1"/>
                </a:solidFill>
              </a:rPr>
              <a:t>Estado</a:t>
            </a:r>
          </a:p>
          <a:p>
            <a:pPr algn="ctr"/>
            <a:r>
              <a:rPr lang="pt-PT" dirty="0">
                <a:solidFill>
                  <a:schemeClr val="tx1"/>
                </a:solidFill>
              </a:rPr>
              <a:t>Open</a:t>
            </a:r>
          </a:p>
          <a:p>
            <a:pPr algn="ctr"/>
            <a:r>
              <a:rPr lang="pt-PT" dirty="0">
                <a:solidFill>
                  <a:schemeClr val="tx1"/>
                </a:solidFill>
              </a:rPr>
              <a:t>Ongoing</a:t>
            </a:r>
          </a:p>
          <a:p>
            <a:pPr algn="ctr"/>
            <a:r>
              <a:rPr lang="pt-PT" dirty="0">
                <a:solidFill>
                  <a:schemeClr val="tx1"/>
                </a:solidFill>
              </a:rPr>
              <a:t>Concluded</a:t>
            </a:r>
          </a:p>
          <a:p>
            <a:pPr algn="ctr"/>
            <a:r>
              <a:rPr lang="pt-PT" dirty="0">
                <a:solidFill>
                  <a:schemeClr val="tx1"/>
                </a:solidFill>
              </a:rPr>
              <a:t>Nome</a:t>
            </a:r>
          </a:p>
          <a:p>
            <a:pPr algn="ctr"/>
            <a:r>
              <a:rPr lang="pt-PT" dirty="0">
                <a:solidFill>
                  <a:schemeClr val="tx1"/>
                </a:solidFill>
              </a:rPr>
              <a:t>Data Inicio (type=date)</a:t>
            </a:r>
          </a:p>
          <a:p>
            <a:pPr algn="ctr"/>
            <a:r>
              <a:rPr lang="pt-PT" dirty="0">
                <a:solidFill>
                  <a:schemeClr val="tx1"/>
                </a:solidFill>
              </a:rPr>
              <a:t>Data Fim</a:t>
            </a:r>
          </a:p>
          <a:p>
            <a:pPr algn="ctr"/>
            <a:r>
              <a:rPr lang="pt-PT" dirty="0">
                <a:solidFill>
                  <a:schemeClr val="tx1"/>
                </a:solidFill>
              </a:rPr>
              <a:t>(type=date)</a:t>
            </a:r>
          </a:p>
          <a:p>
            <a:pPr algn="ctr"/>
            <a:endParaRPr lang="pt-PT" dirty="0">
              <a:solidFill>
                <a:schemeClr val="tx1"/>
              </a:solidFill>
            </a:endParaRPr>
          </a:p>
          <a:p>
            <a:pPr algn="ctr"/>
            <a:endParaRPr lang="pt-PT" dirty="0">
              <a:solidFill>
                <a:schemeClr val="tx1"/>
              </a:solidFill>
            </a:endParaRPr>
          </a:p>
          <a:p>
            <a:pPr algn="ctr"/>
            <a:r>
              <a:rPr lang="pt-PT" dirty="0">
                <a:solidFill>
                  <a:schemeClr val="tx1"/>
                </a:solidFill>
              </a:rPr>
              <a:t> </a:t>
            </a:r>
          </a:p>
        </p:txBody>
      </p:sp>
      <p:sp>
        <p:nvSpPr>
          <p:cNvPr id="34" name="Retângulo 33">
            <a:extLst>
              <a:ext uri="{FF2B5EF4-FFF2-40B4-BE49-F238E27FC236}">
                <a16:creationId xmlns:a16="http://schemas.microsoft.com/office/drawing/2014/main" id="{1F1117E2-D2CB-E334-CA27-1E100A17EAB5}"/>
              </a:ext>
            </a:extLst>
          </p:cNvPr>
          <p:cNvSpPr/>
          <p:nvPr/>
        </p:nvSpPr>
        <p:spPr>
          <a:xfrm>
            <a:off x="4171804" y="3495881"/>
            <a:ext cx="163975" cy="1450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x</a:t>
            </a:r>
          </a:p>
        </p:txBody>
      </p:sp>
      <p:sp>
        <p:nvSpPr>
          <p:cNvPr id="35" name="Retângulo 34">
            <a:extLst>
              <a:ext uri="{FF2B5EF4-FFF2-40B4-BE49-F238E27FC236}">
                <a16:creationId xmlns:a16="http://schemas.microsoft.com/office/drawing/2014/main" id="{F5D83AE4-29DA-C34D-817F-30B97C7B920A}"/>
              </a:ext>
            </a:extLst>
          </p:cNvPr>
          <p:cNvSpPr/>
          <p:nvPr/>
        </p:nvSpPr>
        <p:spPr>
          <a:xfrm>
            <a:off x="4160041" y="3774480"/>
            <a:ext cx="163975" cy="1450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6" name="Retângulo 35">
            <a:extLst>
              <a:ext uri="{FF2B5EF4-FFF2-40B4-BE49-F238E27FC236}">
                <a16:creationId xmlns:a16="http://schemas.microsoft.com/office/drawing/2014/main" id="{B20CEDBF-EF98-7228-A7A6-0277733CC5D9}"/>
              </a:ext>
            </a:extLst>
          </p:cNvPr>
          <p:cNvSpPr/>
          <p:nvPr/>
        </p:nvSpPr>
        <p:spPr>
          <a:xfrm>
            <a:off x="4160042" y="4053080"/>
            <a:ext cx="163975" cy="1450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7" name="Retângulo 36">
            <a:extLst>
              <a:ext uri="{FF2B5EF4-FFF2-40B4-BE49-F238E27FC236}">
                <a16:creationId xmlns:a16="http://schemas.microsoft.com/office/drawing/2014/main" id="{ED653826-08F7-5061-D526-5911FB0C6384}"/>
              </a:ext>
            </a:extLst>
          </p:cNvPr>
          <p:cNvSpPr/>
          <p:nvPr/>
        </p:nvSpPr>
        <p:spPr>
          <a:xfrm>
            <a:off x="9354807" y="2098338"/>
            <a:ext cx="1988813" cy="5022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Ordenar(select)</a:t>
            </a:r>
          </a:p>
        </p:txBody>
      </p:sp>
    </p:spTree>
    <p:extLst>
      <p:ext uri="{BB962C8B-B14F-4D97-AF65-F5344CB8AC3E}">
        <p14:creationId xmlns:p14="http://schemas.microsoft.com/office/powerpoint/2010/main" val="3496299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0"/>
            <a:ext cx="2013358" cy="6858000"/>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r>
              <a:rPr lang="pt-PT" dirty="0">
                <a:latin typeface="Arial Black" panose="020B0A04020102020204" pitchFamily="34" charset="0"/>
              </a:rPr>
              <a:t>Projetos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356217" y="3898785"/>
            <a:ext cx="1286522" cy="360725"/>
          </a:xfrm>
          <a:prstGeom prst="rect">
            <a:avLst/>
          </a:prstGeom>
          <a:solidFill>
            <a:srgbClr val="A50D13"/>
          </a:solidFill>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Concursos</a:t>
            </a:r>
            <a:endParaRPr lang="pt-PT" b="1" dirty="0">
              <a:solidFill>
                <a:schemeClr val="bg1"/>
              </a:solidFill>
            </a:endParaRPr>
          </a:p>
        </p:txBody>
      </p:sp>
      <p:sp>
        <p:nvSpPr>
          <p:cNvPr id="4" name="Retângulo 3">
            <a:extLst>
              <a:ext uri="{FF2B5EF4-FFF2-40B4-BE49-F238E27FC236}">
                <a16:creationId xmlns:a16="http://schemas.microsoft.com/office/drawing/2014/main" id="{C754266E-501F-39F1-7BF7-C8E0DF59D024}"/>
              </a:ext>
            </a:extLst>
          </p:cNvPr>
          <p:cNvSpPr/>
          <p:nvPr/>
        </p:nvSpPr>
        <p:spPr>
          <a:xfrm>
            <a:off x="4334584" y="2285350"/>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Titulo</a:t>
            </a:r>
          </a:p>
        </p:txBody>
      </p:sp>
      <p:sp>
        <p:nvSpPr>
          <p:cNvPr id="6" name="Retângulo 5">
            <a:extLst>
              <a:ext uri="{FF2B5EF4-FFF2-40B4-BE49-F238E27FC236}">
                <a16:creationId xmlns:a16="http://schemas.microsoft.com/office/drawing/2014/main" id="{9AE3BFD8-81C4-D08F-68FC-77A36F5F81CD}"/>
              </a:ext>
            </a:extLst>
          </p:cNvPr>
          <p:cNvSpPr/>
          <p:nvPr/>
        </p:nvSpPr>
        <p:spPr>
          <a:xfrm>
            <a:off x="7112099" y="2322408"/>
            <a:ext cx="2926571" cy="3948667"/>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1" name="Retângulo 10">
            <a:extLst>
              <a:ext uri="{FF2B5EF4-FFF2-40B4-BE49-F238E27FC236}">
                <a16:creationId xmlns:a16="http://schemas.microsoft.com/office/drawing/2014/main" id="{AB62C108-E2A9-963D-1EFD-6F4219633ADB}"/>
              </a:ext>
            </a:extLst>
          </p:cNvPr>
          <p:cNvSpPr/>
          <p:nvPr/>
        </p:nvSpPr>
        <p:spPr>
          <a:xfrm>
            <a:off x="4353511" y="2712071"/>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Inicio</a:t>
            </a:r>
          </a:p>
        </p:txBody>
      </p:sp>
      <p:sp>
        <p:nvSpPr>
          <p:cNvPr id="13" name="Retângulo 12">
            <a:extLst>
              <a:ext uri="{FF2B5EF4-FFF2-40B4-BE49-F238E27FC236}">
                <a16:creationId xmlns:a16="http://schemas.microsoft.com/office/drawing/2014/main" id="{E8D717C9-EDB6-04E0-926C-A4DAFDA2DF25}"/>
              </a:ext>
            </a:extLst>
          </p:cNvPr>
          <p:cNvSpPr/>
          <p:nvPr/>
        </p:nvSpPr>
        <p:spPr>
          <a:xfrm>
            <a:off x="4283341" y="3180290"/>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Fim</a:t>
            </a:r>
          </a:p>
        </p:txBody>
      </p:sp>
      <p:sp>
        <p:nvSpPr>
          <p:cNvPr id="15" name="Retângulo 14">
            <a:extLst>
              <a:ext uri="{FF2B5EF4-FFF2-40B4-BE49-F238E27FC236}">
                <a16:creationId xmlns:a16="http://schemas.microsoft.com/office/drawing/2014/main" id="{8152DCD4-EC94-5F05-AC68-2A215822F9B3}"/>
              </a:ext>
            </a:extLst>
          </p:cNvPr>
          <p:cNvSpPr/>
          <p:nvPr/>
        </p:nvSpPr>
        <p:spPr>
          <a:xfrm>
            <a:off x="4283341" y="3574898"/>
            <a:ext cx="1812659" cy="484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Numero de Participantes</a:t>
            </a:r>
          </a:p>
        </p:txBody>
      </p:sp>
      <p:cxnSp>
        <p:nvCxnSpPr>
          <p:cNvPr id="16" name="Conector reto 15">
            <a:extLst>
              <a:ext uri="{FF2B5EF4-FFF2-40B4-BE49-F238E27FC236}">
                <a16:creationId xmlns:a16="http://schemas.microsoft.com/office/drawing/2014/main" id="{505D5B98-99CE-BAE6-B8B8-ADF2969A6FE9}"/>
              </a:ext>
            </a:extLst>
          </p:cNvPr>
          <p:cNvCxnSpPr>
            <a:cxnSpLocks/>
          </p:cNvCxnSpPr>
          <p:nvPr/>
        </p:nvCxnSpPr>
        <p:spPr>
          <a:xfrm>
            <a:off x="4152900" y="2597770"/>
            <a:ext cx="2056204"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7" name="Conector reto 16">
            <a:extLst>
              <a:ext uri="{FF2B5EF4-FFF2-40B4-BE49-F238E27FC236}">
                <a16:creationId xmlns:a16="http://schemas.microsoft.com/office/drawing/2014/main" id="{66B50E6A-F921-9B28-79D2-5775FC770632}"/>
              </a:ext>
            </a:extLst>
          </p:cNvPr>
          <p:cNvCxnSpPr>
            <a:cxnSpLocks/>
          </p:cNvCxnSpPr>
          <p:nvPr/>
        </p:nvCxnSpPr>
        <p:spPr>
          <a:xfrm>
            <a:off x="4161954" y="3016870"/>
            <a:ext cx="2066077"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8" name="Conector reto 17">
            <a:extLst>
              <a:ext uri="{FF2B5EF4-FFF2-40B4-BE49-F238E27FC236}">
                <a16:creationId xmlns:a16="http://schemas.microsoft.com/office/drawing/2014/main" id="{A481BAEC-7E52-4ADB-6CA5-75955BA2D682}"/>
              </a:ext>
            </a:extLst>
          </p:cNvPr>
          <p:cNvCxnSpPr>
            <a:cxnSpLocks/>
          </p:cNvCxnSpPr>
          <p:nvPr/>
        </p:nvCxnSpPr>
        <p:spPr>
          <a:xfrm>
            <a:off x="4161954" y="3471223"/>
            <a:ext cx="204715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9" name="Conector reto 18">
            <a:extLst>
              <a:ext uri="{FF2B5EF4-FFF2-40B4-BE49-F238E27FC236}">
                <a16:creationId xmlns:a16="http://schemas.microsoft.com/office/drawing/2014/main" id="{4B807220-9241-B563-F6AC-165F099DF64F}"/>
              </a:ext>
            </a:extLst>
          </p:cNvPr>
          <p:cNvCxnSpPr>
            <a:cxnSpLocks/>
          </p:cNvCxnSpPr>
          <p:nvPr/>
        </p:nvCxnSpPr>
        <p:spPr>
          <a:xfrm>
            <a:off x="4215876" y="4046647"/>
            <a:ext cx="1961157" cy="0"/>
          </a:xfrm>
          <a:prstGeom prst="line">
            <a:avLst/>
          </a:prstGeom>
        </p:spPr>
        <p:style>
          <a:lnRef idx="1">
            <a:schemeClr val="accent3"/>
          </a:lnRef>
          <a:fillRef idx="0">
            <a:schemeClr val="accent3"/>
          </a:fillRef>
          <a:effectRef idx="0">
            <a:schemeClr val="accent3"/>
          </a:effectRef>
          <a:fontRef idx="minor">
            <a:schemeClr val="tx1"/>
          </a:fontRef>
        </p:style>
      </p:cxnSp>
      <p:sp>
        <p:nvSpPr>
          <p:cNvPr id="20" name="Retângulo 19">
            <a:extLst>
              <a:ext uri="{FF2B5EF4-FFF2-40B4-BE49-F238E27FC236}">
                <a16:creationId xmlns:a16="http://schemas.microsoft.com/office/drawing/2014/main" id="{AA4393A1-7B9C-BE60-226E-F24F2CAD9426}"/>
              </a:ext>
            </a:extLst>
          </p:cNvPr>
          <p:cNvSpPr/>
          <p:nvPr/>
        </p:nvSpPr>
        <p:spPr>
          <a:xfrm>
            <a:off x="7395717" y="1889110"/>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 </a:t>
            </a:r>
          </a:p>
        </p:txBody>
      </p:sp>
      <p:sp>
        <p:nvSpPr>
          <p:cNvPr id="21" name="Retângulo 20">
            <a:extLst>
              <a:ext uri="{FF2B5EF4-FFF2-40B4-BE49-F238E27FC236}">
                <a16:creationId xmlns:a16="http://schemas.microsoft.com/office/drawing/2014/main" id="{E7CFCC4D-64E2-D2F8-0491-ACB37D3E22CD}"/>
              </a:ext>
            </a:extLst>
          </p:cNvPr>
          <p:cNvSpPr/>
          <p:nvPr/>
        </p:nvSpPr>
        <p:spPr>
          <a:xfrm>
            <a:off x="4264168" y="4174886"/>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Estado</a:t>
            </a:r>
          </a:p>
        </p:txBody>
      </p:sp>
      <p:sp>
        <p:nvSpPr>
          <p:cNvPr id="25" name="Retângulo 24">
            <a:extLst>
              <a:ext uri="{FF2B5EF4-FFF2-40B4-BE49-F238E27FC236}">
                <a16:creationId xmlns:a16="http://schemas.microsoft.com/office/drawing/2014/main" id="{629FADD9-0D74-CBBE-9FDB-5FBC07DAC731}"/>
              </a:ext>
            </a:extLst>
          </p:cNvPr>
          <p:cNvSpPr/>
          <p:nvPr/>
        </p:nvSpPr>
        <p:spPr>
          <a:xfrm>
            <a:off x="4519277" y="5425410"/>
            <a:ext cx="1511399" cy="3962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Concorrer</a:t>
            </a:r>
          </a:p>
        </p:txBody>
      </p:sp>
      <p:cxnSp>
        <p:nvCxnSpPr>
          <p:cNvPr id="26" name="Conector reto 25">
            <a:extLst>
              <a:ext uri="{FF2B5EF4-FFF2-40B4-BE49-F238E27FC236}">
                <a16:creationId xmlns:a16="http://schemas.microsoft.com/office/drawing/2014/main" id="{7C13F1DF-265F-9488-502A-D967E35A1A4F}"/>
              </a:ext>
            </a:extLst>
          </p:cNvPr>
          <p:cNvCxnSpPr>
            <a:cxnSpLocks/>
          </p:cNvCxnSpPr>
          <p:nvPr/>
        </p:nvCxnSpPr>
        <p:spPr>
          <a:xfrm>
            <a:off x="4215876" y="4476999"/>
            <a:ext cx="1912865" cy="0"/>
          </a:xfrm>
          <a:prstGeom prst="line">
            <a:avLst/>
          </a:prstGeom>
        </p:spPr>
        <p:style>
          <a:lnRef idx="1">
            <a:schemeClr val="accent3"/>
          </a:lnRef>
          <a:fillRef idx="0">
            <a:schemeClr val="accent3"/>
          </a:fillRef>
          <a:effectRef idx="0">
            <a:schemeClr val="accent3"/>
          </a:effectRef>
          <a:fontRef idx="minor">
            <a:schemeClr val="tx1"/>
          </a:fontRef>
        </p:style>
      </p:cxnSp>
      <p:sp>
        <p:nvSpPr>
          <p:cNvPr id="27" name="Retângulo 26">
            <a:extLst>
              <a:ext uri="{FF2B5EF4-FFF2-40B4-BE49-F238E27FC236}">
                <a16:creationId xmlns:a16="http://schemas.microsoft.com/office/drawing/2014/main" id="{98BBB1FA-B560-1B3D-9961-0B3DEB3783D6}"/>
              </a:ext>
            </a:extLst>
          </p:cNvPr>
          <p:cNvSpPr/>
          <p:nvPr/>
        </p:nvSpPr>
        <p:spPr>
          <a:xfrm>
            <a:off x="4215876" y="4516765"/>
            <a:ext cx="2111936" cy="7850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Projeto a concorrer do utilizador se estiver ready</a:t>
            </a:r>
          </a:p>
        </p:txBody>
      </p:sp>
      <p:cxnSp>
        <p:nvCxnSpPr>
          <p:cNvPr id="29" name="Conector reto 28">
            <a:extLst>
              <a:ext uri="{FF2B5EF4-FFF2-40B4-BE49-F238E27FC236}">
                <a16:creationId xmlns:a16="http://schemas.microsoft.com/office/drawing/2014/main" id="{E4EA71D3-02FE-FD45-DBCD-91AD030AB0CF}"/>
              </a:ext>
            </a:extLst>
          </p:cNvPr>
          <p:cNvCxnSpPr>
            <a:cxnSpLocks/>
          </p:cNvCxnSpPr>
          <p:nvPr/>
        </p:nvCxnSpPr>
        <p:spPr>
          <a:xfrm>
            <a:off x="4353511" y="5301838"/>
            <a:ext cx="1823522"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193803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52EE890F-44DE-E3A4-0DCF-BBD6652FFB99}"/>
              </a:ext>
            </a:extLst>
          </p:cNvPr>
          <p:cNvSpPr/>
          <p:nvPr/>
        </p:nvSpPr>
        <p:spPr>
          <a:xfrm>
            <a:off x="3540330" y="3163301"/>
            <a:ext cx="5111340" cy="11896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t>Ativar conta</a:t>
            </a:r>
          </a:p>
        </p:txBody>
      </p:sp>
      <p:sp>
        <p:nvSpPr>
          <p:cNvPr id="2" name="Retângulo 1">
            <a:extLst>
              <a:ext uri="{FF2B5EF4-FFF2-40B4-BE49-F238E27FC236}">
                <a16:creationId xmlns:a16="http://schemas.microsoft.com/office/drawing/2014/main" id="{EF9E258B-4DE6-BBB9-9B9E-06969E48139C}"/>
              </a:ext>
            </a:extLst>
          </p:cNvPr>
          <p:cNvSpPr/>
          <p:nvPr/>
        </p:nvSpPr>
        <p:spPr>
          <a:xfrm>
            <a:off x="0" y="473439"/>
            <a:ext cx="12192000" cy="132728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Tree>
    <p:extLst>
      <p:ext uri="{BB962C8B-B14F-4D97-AF65-F5344CB8AC3E}">
        <p14:creationId xmlns:p14="http://schemas.microsoft.com/office/powerpoint/2010/main" val="507934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A172384A-86F0-4877-0814-A605AFC1FD30}"/>
              </a:ext>
            </a:extLst>
          </p:cNvPr>
          <p:cNvSpPr/>
          <p:nvPr/>
        </p:nvSpPr>
        <p:spPr>
          <a:xfrm>
            <a:off x="3391270" y="2672179"/>
            <a:ext cx="5530788" cy="756821"/>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n w="0"/>
                <a:solidFill>
                  <a:schemeClr val="tx1"/>
                </a:solidFill>
                <a:effectLst>
                  <a:outerShdw blurRad="38100" dist="19050" dir="2700000" algn="tl" rotWithShape="0">
                    <a:schemeClr val="dk1">
                      <a:alpha val="40000"/>
                    </a:schemeClr>
                  </a:outerShdw>
                </a:effectLst>
              </a:rPr>
              <a:t>Email</a:t>
            </a:r>
          </a:p>
        </p:txBody>
      </p:sp>
      <p:sp>
        <p:nvSpPr>
          <p:cNvPr id="5" name="Retângulo 4">
            <a:extLst>
              <a:ext uri="{FF2B5EF4-FFF2-40B4-BE49-F238E27FC236}">
                <a16:creationId xmlns:a16="http://schemas.microsoft.com/office/drawing/2014/main" id="{1774BFFA-D74F-A2C7-75C5-09774E6725B0}"/>
              </a:ext>
            </a:extLst>
          </p:cNvPr>
          <p:cNvSpPr/>
          <p:nvPr/>
        </p:nvSpPr>
        <p:spPr>
          <a:xfrm>
            <a:off x="4276077" y="3689668"/>
            <a:ext cx="3639845" cy="5770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Redefinir senha</a:t>
            </a:r>
          </a:p>
        </p:txBody>
      </p:sp>
      <p:sp>
        <p:nvSpPr>
          <p:cNvPr id="7" name="Seta: para a Esquerda 6">
            <a:extLst>
              <a:ext uri="{FF2B5EF4-FFF2-40B4-BE49-F238E27FC236}">
                <a16:creationId xmlns:a16="http://schemas.microsoft.com/office/drawing/2014/main" id="{7995D867-4FA5-F6BA-2B5E-856814799A76}"/>
              </a:ext>
            </a:extLst>
          </p:cNvPr>
          <p:cNvSpPr/>
          <p:nvPr/>
        </p:nvSpPr>
        <p:spPr>
          <a:xfrm>
            <a:off x="10068175" y="2237173"/>
            <a:ext cx="585926" cy="435006"/>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6" name="Conector reto 5">
            <a:extLst>
              <a:ext uri="{FF2B5EF4-FFF2-40B4-BE49-F238E27FC236}">
                <a16:creationId xmlns:a16="http://schemas.microsoft.com/office/drawing/2014/main" id="{D9240587-1460-61DE-6CEF-961563A902AB}"/>
              </a:ext>
            </a:extLst>
          </p:cNvPr>
          <p:cNvCxnSpPr/>
          <p:nvPr/>
        </p:nvCxnSpPr>
        <p:spPr>
          <a:xfrm>
            <a:off x="3313651" y="3221372"/>
            <a:ext cx="5629013" cy="0"/>
          </a:xfrm>
          <a:prstGeom prst="line">
            <a:avLst/>
          </a:prstGeom>
        </p:spPr>
        <p:style>
          <a:lnRef idx="1">
            <a:schemeClr val="accent3"/>
          </a:lnRef>
          <a:fillRef idx="0">
            <a:schemeClr val="accent3"/>
          </a:fillRef>
          <a:effectRef idx="0">
            <a:schemeClr val="accent3"/>
          </a:effectRef>
          <a:fontRef idx="minor">
            <a:schemeClr val="tx1"/>
          </a:fontRef>
        </p:style>
      </p:cxnSp>
      <p:sp>
        <p:nvSpPr>
          <p:cNvPr id="8" name="Espaço Reservado para Conteúdo 2">
            <a:extLst>
              <a:ext uri="{FF2B5EF4-FFF2-40B4-BE49-F238E27FC236}">
                <a16:creationId xmlns:a16="http://schemas.microsoft.com/office/drawing/2014/main" id="{8DA28ECA-9E1A-B5D3-8754-151C53155A8C}"/>
              </a:ext>
            </a:extLst>
          </p:cNvPr>
          <p:cNvSpPr txBox="1">
            <a:spLocks/>
          </p:cNvSpPr>
          <p:nvPr/>
        </p:nvSpPr>
        <p:spPr>
          <a:xfrm>
            <a:off x="0" y="1454161"/>
            <a:ext cx="12192000"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dirty="0">
                <a:solidFill>
                  <a:schemeClr val="bg1"/>
                </a:solidFill>
              </a:rPr>
              <a:t>Esqueceu a password</a:t>
            </a:r>
          </a:p>
        </p:txBody>
      </p:sp>
      <p:sp>
        <p:nvSpPr>
          <p:cNvPr id="9" name="Retângulo 8">
            <a:extLst>
              <a:ext uri="{FF2B5EF4-FFF2-40B4-BE49-F238E27FC236}">
                <a16:creationId xmlns:a16="http://schemas.microsoft.com/office/drawing/2014/main" id="{029E7EC4-EB98-CDC9-F574-2403D036BF15}"/>
              </a:ext>
            </a:extLst>
          </p:cNvPr>
          <p:cNvSpPr/>
          <p:nvPr/>
        </p:nvSpPr>
        <p:spPr>
          <a:xfrm>
            <a:off x="0" y="-14995"/>
            <a:ext cx="12192000" cy="132728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Tree>
    <p:extLst>
      <p:ext uri="{BB962C8B-B14F-4D97-AF65-F5344CB8AC3E}">
        <p14:creationId xmlns:p14="http://schemas.microsoft.com/office/powerpoint/2010/main" val="2042492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2CBFC0DA-796F-B24C-7400-7EFB04FEFA73}"/>
              </a:ext>
            </a:extLst>
          </p:cNvPr>
          <p:cNvSpPr>
            <a:spLocks noGrp="1"/>
          </p:cNvSpPr>
          <p:nvPr>
            <p:ph type="subTitle" idx="1"/>
          </p:nvPr>
        </p:nvSpPr>
        <p:spPr>
          <a:xfrm>
            <a:off x="2732843" y="2849655"/>
            <a:ext cx="2913355" cy="579345"/>
          </a:xfrm>
        </p:spPr>
        <p:txBody>
          <a:bodyPr/>
          <a:lstStyle/>
          <a:p>
            <a:r>
              <a:rPr lang="pt-PT" dirty="0"/>
              <a:t>Password</a:t>
            </a:r>
          </a:p>
        </p:txBody>
      </p:sp>
      <p:sp>
        <p:nvSpPr>
          <p:cNvPr id="4" name="Subtítulo 2">
            <a:extLst>
              <a:ext uri="{FF2B5EF4-FFF2-40B4-BE49-F238E27FC236}">
                <a16:creationId xmlns:a16="http://schemas.microsoft.com/office/drawing/2014/main" id="{074CA201-511E-1D8C-F3FD-62269A08201D}"/>
              </a:ext>
            </a:extLst>
          </p:cNvPr>
          <p:cNvSpPr txBox="1">
            <a:spLocks/>
          </p:cNvSpPr>
          <p:nvPr/>
        </p:nvSpPr>
        <p:spPr>
          <a:xfrm>
            <a:off x="5875538" y="2849655"/>
            <a:ext cx="2913355" cy="5793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PT" dirty="0"/>
              <a:t>confirmar password</a:t>
            </a:r>
          </a:p>
        </p:txBody>
      </p:sp>
      <p:sp>
        <p:nvSpPr>
          <p:cNvPr id="5" name="Retângulo 4">
            <a:extLst>
              <a:ext uri="{FF2B5EF4-FFF2-40B4-BE49-F238E27FC236}">
                <a16:creationId xmlns:a16="http://schemas.microsoft.com/office/drawing/2014/main" id="{FEA1B20A-3617-872B-B64B-D91BF0EDFC85}"/>
              </a:ext>
            </a:extLst>
          </p:cNvPr>
          <p:cNvSpPr/>
          <p:nvPr/>
        </p:nvSpPr>
        <p:spPr>
          <a:xfrm>
            <a:off x="2847513" y="3853397"/>
            <a:ext cx="6056050" cy="5793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Alterar Password</a:t>
            </a:r>
          </a:p>
        </p:txBody>
      </p:sp>
      <p:sp>
        <p:nvSpPr>
          <p:cNvPr id="2" name="Retângulo 1">
            <a:extLst>
              <a:ext uri="{FF2B5EF4-FFF2-40B4-BE49-F238E27FC236}">
                <a16:creationId xmlns:a16="http://schemas.microsoft.com/office/drawing/2014/main" id="{E8FDC02E-7332-97D4-CA8E-025E1176AA4D}"/>
              </a:ext>
            </a:extLst>
          </p:cNvPr>
          <p:cNvSpPr/>
          <p:nvPr/>
        </p:nvSpPr>
        <p:spPr>
          <a:xfrm>
            <a:off x="0" y="147374"/>
            <a:ext cx="12192000" cy="132728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cxnSp>
        <p:nvCxnSpPr>
          <p:cNvPr id="7" name="Conector reto 6">
            <a:extLst>
              <a:ext uri="{FF2B5EF4-FFF2-40B4-BE49-F238E27FC236}">
                <a16:creationId xmlns:a16="http://schemas.microsoft.com/office/drawing/2014/main" id="{24C27366-3369-F5BB-7732-DE1C9F1B7AFA}"/>
              </a:ext>
            </a:extLst>
          </p:cNvPr>
          <p:cNvCxnSpPr>
            <a:cxnSpLocks/>
          </p:cNvCxnSpPr>
          <p:nvPr/>
        </p:nvCxnSpPr>
        <p:spPr>
          <a:xfrm>
            <a:off x="3053593" y="3202497"/>
            <a:ext cx="2707275"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8" name="Conector reto 7">
            <a:extLst>
              <a:ext uri="{FF2B5EF4-FFF2-40B4-BE49-F238E27FC236}">
                <a16:creationId xmlns:a16="http://schemas.microsoft.com/office/drawing/2014/main" id="{4D8BBE56-A703-7E7A-F9EF-D8127CF1B655}"/>
              </a:ext>
            </a:extLst>
          </p:cNvPr>
          <p:cNvCxnSpPr>
            <a:cxnSpLocks/>
          </p:cNvCxnSpPr>
          <p:nvPr/>
        </p:nvCxnSpPr>
        <p:spPr>
          <a:xfrm>
            <a:off x="6000952" y="3202497"/>
            <a:ext cx="2787941"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020807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15056"/>
            <a:ext cx="2013358" cy="6858000"/>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latin typeface="Arial Black" panose="020B0A04020102020204" pitchFamily="34" charset="0"/>
            </a:endParaRPr>
          </a:p>
          <a:p>
            <a:pPr algn="ctr"/>
            <a:r>
              <a:rPr lang="pt-PT" dirty="0">
                <a:latin typeface="Arial Black" panose="020B0A04020102020204" pitchFamily="34" charset="0"/>
              </a:rPr>
              <a:t>Perfil</a:t>
            </a:r>
          </a:p>
          <a:p>
            <a:pPr algn="ctr"/>
            <a:r>
              <a:rPr lang="pt-PT" dirty="0">
                <a:latin typeface="Arial Black" panose="020B0A04020102020204" pitchFamily="34" charset="0"/>
              </a:rPr>
              <a:t>Projetos</a:t>
            </a: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552486" y="2684477"/>
            <a:ext cx="958720"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Inicio</a:t>
            </a:r>
            <a:endParaRPr lang="pt-PT" b="1" dirty="0">
              <a:solidFill>
                <a:schemeClr val="bg1"/>
              </a:solidFill>
            </a:endParaRPr>
          </a:p>
        </p:txBody>
      </p:sp>
    </p:spTree>
    <p:extLst>
      <p:ext uri="{BB962C8B-B14F-4D97-AF65-F5344CB8AC3E}">
        <p14:creationId xmlns:p14="http://schemas.microsoft.com/office/powerpoint/2010/main" val="2283248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28111" y="0"/>
            <a:ext cx="1688237" cy="6858000"/>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endParaRPr lang="pt-PT" dirty="0"/>
          </a:p>
          <a:p>
            <a:pPr algn="ctr"/>
            <a:endParaRPr lang="pt-PT" dirty="0">
              <a:latin typeface="Arial Black" panose="020B0A04020102020204" pitchFamily="34" charset="0"/>
            </a:endParaRPr>
          </a:p>
          <a:p>
            <a:pPr algn="ctr"/>
            <a:endParaRPr lang="pt-PT" dirty="0">
              <a:latin typeface="Arial Black" panose="020B0A04020102020204" pitchFamily="34" charset="0"/>
            </a:endParaRPr>
          </a:p>
          <a:p>
            <a:pPr algn="ctr"/>
            <a:r>
              <a:rPr lang="pt-PT" dirty="0">
                <a:latin typeface="Arial Black" panose="020B0A04020102020204" pitchFamily="34" charset="0"/>
              </a:rPr>
              <a:t>Projetos</a:t>
            </a: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5DAE1E65-333C-FF62-FC7B-35ACE101AFCD}"/>
              </a:ext>
            </a:extLst>
          </p:cNvPr>
          <p:cNvSpPr/>
          <p:nvPr/>
        </p:nvSpPr>
        <p:spPr>
          <a:xfrm>
            <a:off x="2182427" y="2183194"/>
            <a:ext cx="3355760" cy="4971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solidFill>
                  <a:srgbClr val="C01722"/>
                </a:solidFill>
              </a:rPr>
              <a:t>Perfil</a:t>
            </a:r>
          </a:p>
        </p:txBody>
      </p:sp>
      <p:sp>
        <p:nvSpPr>
          <p:cNvPr id="28" name="Retângulo 27">
            <a:extLst>
              <a:ext uri="{FF2B5EF4-FFF2-40B4-BE49-F238E27FC236}">
                <a16:creationId xmlns:a16="http://schemas.microsoft.com/office/drawing/2014/main" id="{48BADDB7-BB9F-C841-BFD1-338FA2758926}"/>
              </a:ext>
            </a:extLst>
          </p:cNvPr>
          <p:cNvSpPr/>
          <p:nvPr/>
        </p:nvSpPr>
        <p:spPr>
          <a:xfrm>
            <a:off x="2273424" y="2680344"/>
            <a:ext cx="3098305" cy="323389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9" name="Elipse 28">
            <a:extLst>
              <a:ext uri="{FF2B5EF4-FFF2-40B4-BE49-F238E27FC236}">
                <a16:creationId xmlns:a16="http://schemas.microsoft.com/office/drawing/2014/main" id="{C5C5DD82-CD3C-9B39-40DD-DBCAD2BD8688}"/>
              </a:ext>
            </a:extLst>
          </p:cNvPr>
          <p:cNvSpPr/>
          <p:nvPr/>
        </p:nvSpPr>
        <p:spPr>
          <a:xfrm>
            <a:off x="3400889" y="3030996"/>
            <a:ext cx="843377" cy="763482"/>
          </a:xfrm>
          <a:prstGeom prst="ellipse">
            <a:avLst/>
          </a:prstGeom>
          <a:solidFill>
            <a:srgbClr val="C00000"/>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400" dirty="0"/>
              <a:t>Foto</a:t>
            </a:r>
          </a:p>
        </p:txBody>
      </p:sp>
      <p:sp>
        <p:nvSpPr>
          <p:cNvPr id="30" name="Retângulo 29">
            <a:extLst>
              <a:ext uri="{FF2B5EF4-FFF2-40B4-BE49-F238E27FC236}">
                <a16:creationId xmlns:a16="http://schemas.microsoft.com/office/drawing/2014/main" id="{A292EB7D-4FF7-1FDE-D8F8-F7CF6FF32D4A}"/>
              </a:ext>
            </a:extLst>
          </p:cNvPr>
          <p:cNvSpPr/>
          <p:nvPr/>
        </p:nvSpPr>
        <p:spPr>
          <a:xfrm>
            <a:off x="2812743" y="4119621"/>
            <a:ext cx="2095130" cy="33513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050" dirty="0"/>
              <a:t>Primeiro Ultimo Nome</a:t>
            </a:r>
          </a:p>
        </p:txBody>
      </p:sp>
      <p:sp>
        <p:nvSpPr>
          <p:cNvPr id="31" name="Retângulo 30">
            <a:extLst>
              <a:ext uri="{FF2B5EF4-FFF2-40B4-BE49-F238E27FC236}">
                <a16:creationId xmlns:a16="http://schemas.microsoft.com/office/drawing/2014/main" id="{3FA01CA2-C3E7-1279-EDBF-E539787AFDE6}"/>
              </a:ext>
            </a:extLst>
          </p:cNvPr>
          <p:cNvSpPr/>
          <p:nvPr/>
        </p:nvSpPr>
        <p:spPr>
          <a:xfrm>
            <a:off x="2691633" y="4377006"/>
            <a:ext cx="2095130" cy="33513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050" dirty="0"/>
              <a:t>Alcunha</a:t>
            </a:r>
          </a:p>
        </p:txBody>
      </p:sp>
      <p:sp>
        <p:nvSpPr>
          <p:cNvPr id="32" name="Retângulo 31">
            <a:extLst>
              <a:ext uri="{FF2B5EF4-FFF2-40B4-BE49-F238E27FC236}">
                <a16:creationId xmlns:a16="http://schemas.microsoft.com/office/drawing/2014/main" id="{61415F6B-A702-D4FA-DCE5-F936FB19A0E1}"/>
              </a:ext>
            </a:extLst>
          </p:cNvPr>
          <p:cNvSpPr/>
          <p:nvPr/>
        </p:nvSpPr>
        <p:spPr>
          <a:xfrm>
            <a:off x="2812743" y="3832765"/>
            <a:ext cx="2095130" cy="33513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400" dirty="0"/>
              <a:t>Email</a:t>
            </a:r>
          </a:p>
        </p:txBody>
      </p:sp>
      <p:sp>
        <p:nvSpPr>
          <p:cNvPr id="33" name="Retângulo 32">
            <a:extLst>
              <a:ext uri="{FF2B5EF4-FFF2-40B4-BE49-F238E27FC236}">
                <a16:creationId xmlns:a16="http://schemas.microsoft.com/office/drawing/2014/main" id="{F1B2577E-C740-33A8-AEF0-1DB6C2DD7296}"/>
              </a:ext>
            </a:extLst>
          </p:cNvPr>
          <p:cNvSpPr/>
          <p:nvPr/>
        </p:nvSpPr>
        <p:spPr>
          <a:xfrm>
            <a:off x="2812741" y="4784938"/>
            <a:ext cx="2095131" cy="21805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Local</a:t>
            </a:r>
          </a:p>
        </p:txBody>
      </p:sp>
      <p:sp>
        <p:nvSpPr>
          <p:cNvPr id="36" name="Retângulo 35">
            <a:extLst>
              <a:ext uri="{FF2B5EF4-FFF2-40B4-BE49-F238E27FC236}">
                <a16:creationId xmlns:a16="http://schemas.microsoft.com/office/drawing/2014/main" id="{BFCA95AE-71B3-88F4-0374-7DD20A2318A9}"/>
              </a:ext>
            </a:extLst>
          </p:cNvPr>
          <p:cNvSpPr/>
          <p:nvPr/>
        </p:nvSpPr>
        <p:spPr>
          <a:xfrm>
            <a:off x="7177595" y="2183194"/>
            <a:ext cx="3355760" cy="4971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solidFill>
                  <a:srgbClr val="C01722"/>
                </a:solidFill>
              </a:rPr>
              <a:t>Biografia</a:t>
            </a:r>
          </a:p>
        </p:txBody>
      </p:sp>
      <p:sp>
        <p:nvSpPr>
          <p:cNvPr id="37" name="Retângulo 36">
            <a:extLst>
              <a:ext uri="{FF2B5EF4-FFF2-40B4-BE49-F238E27FC236}">
                <a16:creationId xmlns:a16="http://schemas.microsoft.com/office/drawing/2014/main" id="{8DDD4CCB-B197-5BFF-6CEA-F336272EFE84}"/>
              </a:ext>
            </a:extLst>
          </p:cNvPr>
          <p:cNvSpPr/>
          <p:nvPr/>
        </p:nvSpPr>
        <p:spPr>
          <a:xfrm>
            <a:off x="6268027" y="2680344"/>
            <a:ext cx="5341571" cy="19197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200" b="0" i="0" dirty="0">
                <a:solidFill>
                  <a:schemeClr val="bg1"/>
                </a:solidFill>
                <a:effectLst/>
                <a:latin typeface="system-ui"/>
              </a:rPr>
              <a:t>Lorem ipsum dolor sit amet. Non beatae facilis non internos necessitatibus eos atque consequuntur aut quibusdam maxime ut perspiciatis error. Qui consectetur quia ut amet velit et voluptatum omnis aut Quis velit. In illum ipsam et voluptatum debitis ea ipsam deleniti ex rerum consequuntur. Sed iste nobis qui fugit rerum qui odio nesciunt.</a:t>
            </a:r>
          </a:p>
          <a:p>
            <a:pPr algn="ctr"/>
            <a:endParaRPr lang="pt-PT" sz="1200" dirty="0">
              <a:solidFill>
                <a:schemeClr val="bg1"/>
              </a:solidFill>
              <a:latin typeface="system-ui"/>
            </a:endParaRPr>
          </a:p>
          <a:p>
            <a:pPr algn="ctr"/>
            <a:endParaRPr lang="pt-PT" sz="1200" dirty="0">
              <a:solidFill>
                <a:schemeClr val="bg1"/>
              </a:solidFill>
            </a:endParaRPr>
          </a:p>
        </p:txBody>
      </p:sp>
      <p:sp>
        <p:nvSpPr>
          <p:cNvPr id="38" name="Retângulo 37">
            <a:extLst>
              <a:ext uri="{FF2B5EF4-FFF2-40B4-BE49-F238E27FC236}">
                <a16:creationId xmlns:a16="http://schemas.microsoft.com/office/drawing/2014/main" id="{8532B9A4-EB1A-C003-12CF-29776B222A8C}"/>
              </a:ext>
            </a:extLst>
          </p:cNvPr>
          <p:cNvSpPr/>
          <p:nvPr/>
        </p:nvSpPr>
        <p:spPr>
          <a:xfrm>
            <a:off x="2749118" y="5122250"/>
            <a:ext cx="917360" cy="21805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Privado</a:t>
            </a:r>
          </a:p>
        </p:txBody>
      </p:sp>
      <p:sp>
        <p:nvSpPr>
          <p:cNvPr id="39" name="Retângulo 38">
            <a:extLst>
              <a:ext uri="{FF2B5EF4-FFF2-40B4-BE49-F238E27FC236}">
                <a16:creationId xmlns:a16="http://schemas.microsoft.com/office/drawing/2014/main" id="{7305CFA6-E2B8-B41D-83F0-256C794E02E5}"/>
              </a:ext>
            </a:extLst>
          </p:cNvPr>
          <p:cNvSpPr/>
          <p:nvPr/>
        </p:nvSpPr>
        <p:spPr>
          <a:xfrm>
            <a:off x="6268027" y="5058531"/>
            <a:ext cx="2430431" cy="178441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700" b="0" i="0" dirty="0">
                <a:solidFill>
                  <a:schemeClr val="bg1"/>
                </a:solidFill>
                <a:effectLst/>
                <a:latin typeface="system-ui"/>
              </a:rPr>
              <a:t>Lorem ipsum dolor sit amet. Non beatae facilis non internos necessitatibus eos atque consequuntur aut quibusdam maxime ut perspiciatis error. Qui consectetur quia ut </a:t>
            </a:r>
            <a:r>
              <a:rPr lang="pt-PT" sz="300" b="0" i="0" dirty="0">
                <a:solidFill>
                  <a:schemeClr val="bg1"/>
                </a:solidFill>
                <a:effectLst/>
                <a:latin typeface="system-ui"/>
              </a:rPr>
              <a:t>amet</a:t>
            </a:r>
            <a:r>
              <a:rPr lang="pt-PT" sz="700" b="0" i="0" dirty="0">
                <a:solidFill>
                  <a:schemeClr val="bg1"/>
                </a:solidFill>
                <a:effectLst/>
                <a:latin typeface="system-ui"/>
              </a:rPr>
              <a:t> velit et voluptatum omnis aut Quis velit. In illum ipsam et voluptatum debitis ea ipsam deleniti ex rerum consequuntur. Sed iste nobis qui fugit rerum qui odio nesciunt.</a:t>
            </a:r>
          </a:p>
        </p:txBody>
      </p:sp>
      <p:sp>
        <p:nvSpPr>
          <p:cNvPr id="40" name="Retângulo 39">
            <a:extLst>
              <a:ext uri="{FF2B5EF4-FFF2-40B4-BE49-F238E27FC236}">
                <a16:creationId xmlns:a16="http://schemas.microsoft.com/office/drawing/2014/main" id="{BFB22AEF-4E1B-5657-5C74-49012CA3C445}"/>
              </a:ext>
            </a:extLst>
          </p:cNvPr>
          <p:cNvSpPr/>
          <p:nvPr/>
        </p:nvSpPr>
        <p:spPr>
          <a:xfrm>
            <a:off x="9074460" y="5058531"/>
            <a:ext cx="2535138" cy="178441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800" b="0" i="0" dirty="0">
              <a:solidFill>
                <a:schemeClr val="bg1"/>
              </a:solidFill>
              <a:effectLst/>
              <a:latin typeface="system-ui"/>
            </a:endParaRPr>
          </a:p>
          <a:p>
            <a:pPr algn="ctr"/>
            <a:endParaRPr lang="pt-PT" sz="800" b="0" i="0" dirty="0">
              <a:solidFill>
                <a:schemeClr val="bg1"/>
              </a:solidFill>
              <a:effectLst/>
              <a:latin typeface="system-ui"/>
            </a:endParaRPr>
          </a:p>
          <a:p>
            <a:pPr algn="ctr"/>
            <a:r>
              <a:rPr lang="pt-PT" sz="800" b="0" i="0" dirty="0">
                <a:solidFill>
                  <a:schemeClr val="bg1"/>
                </a:solidFill>
                <a:effectLst/>
                <a:latin typeface="system-ui"/>
              </a:rPr>
              <a:t>Lorem ipsum dolor sit amet. Non beatae facilis non internos necessitatibus eos atque consequuntur aut quibusdam maxime ut perspiciatis error. Qui consectetur quia ut amet velit et voluptatum omnis aut Quis velit. In illum ipsam et voluptatum debitis ea ipsam deleniti ex rerum consequuntur. Sed iste nobis qui fugit rerum qui odio nesciunt.</a:t>
            </a:r>
            <a:endParaRPr lang="pt-PT" sz="800" dirty="0">
              <a:solidFill>
                <a:schemeClr val="bg1"/>
              </a:solidFill>
            </a:endParaRPr>
          </a:p>
          <a:p>
            <a:pPr algn="ctr"/>
            <a:endParaRPr lang="pt-PT" dirty="0"/>
          </a:p>
        </p:txBody>
      </p:sp>
      <p:sp>
        <p:nvSpPr>
          <p:cNvPr id="42" name="Retângulo 41">
            <a:extLst>
              <a:ext uri="{FF2B5EF4-FFF2-40B4-BE49-F238E27FC236}">
                <a16:creationId xmlns:a16="http://schemas.microsoft.com/office/drawing/2014/main" id="{6FF4FAED-6389-DDC3-6B9F-12103805AC0B}"/>
              </a:ext>
            </a:extLst>
          </p:cNvPr>
          <p:cNvSpPr/>
          <p:nvPr/>
        </p:nvSpPr>
        <p:spPr>
          <a:xfrm>
            <a:off x="6097481" y="4689794"/>
            <a:ext cx="2417685" cy="305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rgbClr val="C01722"/>
                </a:solidFill>
              </a:rPr>
              <a:t>Interesses</a:t>
            </a:r>
          </a:p>
        </p:txBody>
      </p:sp>
      <p:sp>
        <p:nvSpPr>
          <p:cNvPr id="43" name="Retângulo 42">
            <a:extLst>
              <a:ext uri="{FF2B5EF4-FFF2-40B4-BE49-F238E27FC236}">
                <a16:creationId xmlns:a16="http://schemas.microsoft.com/office/drawing/2014/main" id="{5FB35F62-CBE6-B944-78C1-DC17DFDE253D}"/>
              </a:ext>
            </a:extLst>
          </p:cNvPr>
          <p:cNvSpPr/>
          <p:nvPr/>
        </p:nvSpPr>
        <p:spPr>
          <a:xfrm>
            <a:off x="9074460" y="4659123"/>
            <a:ext cx="2417685" cy="305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rgbClr val="C01722"/>
                </a:solidFill>
              </a:rPr>
              <a:t>Skills</a:t>
            </a:r>
          </a:p>
        </p:txBody>
      </p:sp>
      <p:sp>
        <p:nvSpPr>
          <p:cNvPr id="44" name="Retângulo 43">
            <a:extLst>
              <a:ext uri="{FF2B5EF4-FFF2-40B4-BE49-F238E27FC236}">
                <a16:creationId xmlns:a16="http://schemas.microsoft.com/office/drawing/2014/main" id="{605AE4F0-6394-F205-4B74-8D2EE81DCB23}"/>
              </a:ext>
            </a:extLst>
          </p:cNvPr>
          <p:cNvSpPr/>
          <p:nvPr/>
        </p:nvSpPr>
        <p:spPr>
          <a:xfrm>
            <a:off x="2681428" y="5592491"/>
            <a:ext cx="830063" cy="21805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Editar</a:t>
            </a:r>
          </a:p>
        </p:txBody>
      </p:sp>
      <p:sp>
        <p:nvSpPr>
          <p:cNvPr id="45" name="Retângulo 44">
            <a:extLst>
              <a:ext uri="{FF2B5EF4-FFF2-40B4-BE49-F238E27FC236}">
                <a16:creationId xmlns:a16="http://schemas.microsoft.com/office/drawing/2014/main" id="{4EFDC178-D217-E80E-CC34-B3D34E62BF7F}"/>
              </a:ext>
            </a:extLst>
          </p:cNvPr>
          <p:cNvSpPr/>
          <p:nvPr/>
        </p:nvSpPr>
        <p:spPr>
          <a:xfrm>
            <a:off x="6268027" y="6363550"/>
            <a:ext cx="1124503" cy="3195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Editar</a:t>
            </a:r>
          </a:p>
        </p:txBody>
      </p:sp>
      <p:sp>
        <p:nvSpPr>
          <p:cNvPr id="46" name="Retângulo 45">
            <a:extLst>
              <a:ext uri="{FF2B5EF4-FFF2-40B4-BE49-F238E27FC236}">
                <a16:creationId xmlns:a16="http://schemas.microsoft.com/office/drawing/2014/main" id="{1F33B294-A139-2776-AE81-120E3FC53166}"/>
              </a:ext>
            </a:extLst>
          </p:cNvPr>
          <p:cNvSpPr/>
          <p:nvPr/>
        </p:nvSpPr>
        <p:spPr>
          <a:xfrm>
            <a:off x="9158799" y="6451953"/>
            <a:ext cx="1124503" cy="3195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Editar</a:t>
            </a:r>
          </a:p>
        </p:txBody>
      </p:sp>
      <p:sp>
        <p:nvSpPr>
          <p:cNvPr id="47" name="Retângulo 46">
            <a:extLst>
              <a:ext uri="{FF2B5EF4-FFF2-40B4-BE49-F238E27FC236}">
                <a16:creationId xmlns:a16="http://schemas.microsoft.com/office/drawing/2014/main" id="{D631EAD2-075E-616E-A852-E7467B0323A5}"/>
              </a:ext>
            </a:extLst>
          </p:cNvPr>
          <p:cNvSpPr/>
          <p:nvPr/>
        </p:nvSpPr>
        <p:spPr>
          <a:xfrm>
            <a:off x="8051554" y="4167896"/>
            <a:ext cx="1511300" cy="29351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Editar</a:t>
            </a:r>
          </a:p>
        </p:txBody>
      </p:sp>
      <p:cxnSp>
        <p:nvCxnSpPr>
          <p:cNvPr id="10" name="Conector reto 9">
            <a:extLst>
              <a:ext uri="{FF2B5EF4-FFF2-40B4-BE49-F238E27FC236}">
                <a16:creationId xmlns:a16="http://schemas.microsoft.com/office/drawing/2014/main" id="{6EF58533-4C97-4473-9F82-EF43D216DBED}"/>
              </a:ext>
            </a:extLst>
          </p:cNvPr>
          <p:cNvCxnSpPr/>
          <p:nvPr/>
        </p:nvCxnSpPr>
        <p:spPr>
          <a:xfrm>
            <a:off x="2749118" y="4163494"/>
            <a:ext cx="211070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Conector reto 10">
            <a:extLst>
              <a:ext uri="{FF2B5EF4-FFF2-40B4-BE49-F238E27FC236}">
                <a16:creationId xmlns:a16="http://schemas.microsoft.com/office/drawing/2014/main" id="{0F80DFA3-EAF9-6B44-66E0-0DEE96EAA334}"/>
              </a:ext>
            </a:extLst>
          </p:cNvPr>
          <p:cNvCxnSpPr>
            <a:cxnSpLocks/>
          </p:cNvCxnSpPr>
          <p:nvPr/>
        </p:nvCxnSpPr>
        <p:spPr>
          <a:xfrm>
            <a:off x="2796037" y="4461412"/>
            <a:ext cx="199072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Conector reto 11">
            <a:extLst>
              <a:ext uri="{FF2B5EF4-FFF2-40B4-BE49-F238E27FC236}">
                <a16:creationId xmlns:a16="http://schemas.microsoft.com/office/drawing/2014/main" id="{95DD9B1D-5183-A1DD-D086-D9D9CF9B7980}"/>
              </a:ext>
            </a:extLst>
          </p:cNvPr>
          <p:cNvCxnSpPr/>
          <p:nvPr/>
        </p:nvCxnSpPr>
        <p:spPr>
          <a:xfrm>
            <a:off x="2749116" y="4659123"/>
            <a:ext cx="211070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Conector reto 12">
            <a:extLst>
              <a:ext uri="{FF2B5EF4-FFF2-40B4-BE49-F238E27FC236}">
                <a16:creationId xmlns:a16="http://schemas.microsoft.com/office/drawing/2014/main" id="{E5D18D23-99B1-8553-72DE-E17618A0D7D7}"/>
              </a:ext>
            </a:extLst>
          </p:cNvPr>
          <p:cNvCxnSpPr/>
          <p:nvPr/>
        </p:nvCxnSpPr>
        <p:spPr>
          <a:xfrm>
            <a:off x="2749117" y="5024403"/>
            <a:ext cx="211070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Seta: para a Esquerda 14">
            <a:extLst>
              <a:ext uri="{FF2B5EF4-FFF2-40B4-BE49-F238E27FC236}">
                <a16:creationId xmlns:a16="http://schemas.microsoft.com/office/drawing/2014/main" id="{A14DBECE-648E-8EE6-DD3E-1F7B0C68D309}"/>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86061B03-1870-75E8-010F-4954F02525CB}"/>
              </a:ext>
            </a:extLst>
          </p:cNvPr>
          <p:cNvSpPr/>
          <p:nvPr/>
        </p:nvSpPr>
        <p:spPr>
          <a:xfrm>
            <a:off x="50308" y="649299"/>
            <a:ext cx="12141692" cy="995403"/>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sp>
        <p:nvSpPr>
          <p:cNvPr id="20" name="Espaço Reservado para Conteúdo 2">
            <a:extLst>
              <a:ext uri="{FF2B5EF4-FFF2-40B4-BE49-F238E27FC236}">
                <a16:creationId xmlns:a16="http://schemas.microsoft.com/office/drawing/2014/main" id="{75642971-4385-73D1-2CF6-17CBCBDE68BA}"/>
              </a:ext>
            </a:extLst>
          </p:cNvPr>
          <p:cNvSpPr txBox="1">
            <a:spLocks/>
          </p:cNvSpPr>
          <p:nvPr/>
        </p:nvSpPr>
        <p:spPr>
          <a:xfrm>
            <a:off x="323942" y="3103927"/>
            <a:ext cx="958720"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Perfil</a:t>
            </a:r>
            <a:endParaRPr lang="pt-PT" b="1" dirty="0">
              <a:solidFill>
                <a:schemeClr val="bg1"/>
              </a:solidFill>
            </a:endParaRPr>
          </a:p>
        </p:txBody>
      </p:sp>
    </p:spTree>
    <p:extLst>
      <p:ext uri="{BB962C8B-B14F-4D97-AF65-F5344CB8AC3E}">
        <p14:creationId xmlns:p14="http://schemas.microsoft.com/office/powerpoint/2010/main" val="3202358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0" y="0"/>
            <a:ext cx="1688237" cy="6858000"/>
          </a:xfrm>
          <a:prstGeom prst="rect">
            <a:avLst/>
          </a:prstGeom>
          <a:solidFill>
            <a:srgbClr val="C01722"/>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endParaRPr lang="pt-PT" dirty="0"/>
          </a:p>
          <a:p>
            <a:pPr algn="ctr"/>
            <a:endParaRPr lang="pt-PT" dirty="0">
              <a:latin typeface="Arial Black" panose="020B0A04020102020204" pitchFamily="34" charset="0"/>
            </a:endParaRPr>
          </a:p>
          <a:p>
            <a:pPr algn="ctr"/>
            <a:endParaRPr lang="pt-PT" dirty="0">
              <a:latin typeface="Arial Black" panose="020B0A04020102020204" pitchFamily="34" charset="0"/>
            </a:endParaRPr>
          </a:p>
          <a:p>
            <a:pPr algn="ctr"/>
            <a:r>
              <a:rPr lang="pt-PT" dirty="0">
                <a:latin typeface="Arial Black" panose="020B0A04020102020204" pitchFamily="34" charset="0"/>
              </a:rPr>
              <a:t>Projetos</a:t>
            </a: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10" name="Retângulo 9">
            <a:extLst>
              <a:ext uri="{FF2B5EF4-FFF2-40B4-BE49-F238E27FC236}">
                <a16:creationId xmlns:a16="http://schemas.microsoft.com/office/drawing/2014/main" id="{39B7FFC3-C02B-334A-0627-3E0EFF6D7C2E}"/>
              </a:ext>
            </a:extLst>
          </p:cNvPr>
          <p:cNvSpPr/>
          <p:nvPr/>
        </p:nvSpPr>
        <p:spPr>
          <a:xfrm>
            <a:off x="3478541" y="3217872"/>
            <a:ext cx="6303142" cy="3018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Email</a:t>
            </a:r>
          </a:p>
        </p:txBody>
      </p:sp>
      <p:sp>
        <p:nvSpPr>
          <p:cNvPr id="11" name="Retângulo 10">
            <a:extLst>
              <a:ext uri="{FF2B5EF4-FFF2-40B4-BE49-F238E27FC236}">
                <a16:creationId xmlns:a16="http://schemas.microsoft.com/office/drawing/2014/main" id="{F3354A12-AABA-C141-BF12-F0E73DF99FC9}"/>
              </a:ext>
            </a:extLst>
          </p:cNvPr>
          <p:cNvSpPr/>
          <p:nvPr/>
        </p:nvSpPr>
        <p:spPr>
          <a:xfrm>
            <a:off x="3493334" y="4140205"/>
            <a:ext cx="3053918" cy="3018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Alcunha</a:t>
            </a:r>
          </a:p>
        </p:txBody>
      </p:sp>
      <p:sp>
        <p:nvSpPr>
          <p:cNvPr id="12" name="Retângulo 11">
            <a:extLst>
              <a:ext uri="{FF2B5EF4-FFF2-40B4-BE49-F238E27FC236}">
                <a16:creationId xmlns:a16="http://schemas.microsoft.com/office/drawing/2014/main" id="{ED116020-B8C9-D4EF-5585-57C4A69F9345}"/>
              </a:ext>
            </a:extLst>
          </p:cNvPr>
          <p:cNvSpPr/>
          <p:nvPr/>
        </p:nvSpPr>
        <p:spPr>
          <a:xfrm>
            <a:off x="6756620" y="4140205"/>
            <a:ext cx="3025062" cy="281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Fotografia</a:t>
            </a:r>
          </a:p>
        </p:txBody>
      </p:sp>
      <p:sp>
        <p:nvSpPr>
          <p:cNvPr id="13" name="Retângulo 12">
            <a:extLst>
              <a:ext uri="{FF2B5EF4-FFF2-40B4-BE49-F238E27FC236}">
                <a16:creationId xmlns:a16="http://schemas.microsoft.com/office/drawing/2014/main" id="{73E2BCD5-9E0E-C236-C715-0AC100F32426}"/>
              </a:ext>
            </a:extLst>
          </p:cNvPr>
          <p:cNvSpPr/>
          <p:nvPr/>
        </p:nvSpPr>
        <p:spPr>
          <a:xfrm>
            <a:off x="3478539" y="3655096"/>
            <a:ext cx="3053917" cy="257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Primeiro Nome</a:t>
            </a:r>
          </a:p>
        </p:txBody>
      </p:sp>
      <p:sp>
        <p:nvSpPr>
          <p:cNvPr id="14" name="Retângulo 13">
            <a:extLst>
              <a:ext uri="{FF2B5EF4-FFF2-40B4-BE49-F238E27FC236}">
                <a16:creationId xmlns:a16="http://schemas.microsoft.com/office/drawing/2014/main" id="{C1BA5CCA-29CB-EFB9-CD04-8CC0058B50E7}"/>
              </a:ext>
            </a:extLst>
          </p:cNvPr>
          <p:cNvSpPr/>
          <p:nvPr/>
        </p:nvSpPr>
        <p:spPr>
          <a:xfrm>
            <a:off x="3478538" y="4898952"/>
            <a:ext cx="6303144" cy="2089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Local select</a:t>
            </a:r>
          </a:p>
        </p:txBody>
      </p:sp>
      <p:sp>
        <p:nvSpPr>
          <p:cNvPr id="15" name="Retângulo 14">
            <a:extLst>
              <a:ext uri="{FF2B5EF4-FFF2-40B4-BE49-F238E27FC236}">
                <a16:creationId xmlns:a16="http://schemas.microsoft.com/office/drawing/2014/main" id="{CFC7B051-7DD3-A893-AD54-BD66CAE6001D}"/>
              </a:ext>
            </a:extLst>
          </p:cNvPr>
          <p:cNvSpPr/>
          <p:nvPr/>
        </p:nvSpPr>
        <p:spPr>
          <a:xfrm>
            <a:off x="6756620" y="3642855"/>
            <a:ext cx="3025063" cy="257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Ultimo Nome</a:t>
            </a:r>
          </a:p>
        </p:txBody>
      </p:sp>
      <p:sp>
        <p:nvSpPr>
          <p:cNvPr id="16" name="Retângulo 15">
            <a:extLst>
              <a:ext uri="{FF2B5EF4-FFF2-40B4-BE49-F238E27FC236}">
                <a16:creationId xmlns:a16="http://schemas.microsoft.com/office/drawing/2014/main" id="{F60580E6-AF19-6E81-985B-39B8954F6BBF}"/>
              </a:ext>
            </a:extLst>
          </p:cNvPr>
          <p:cNvSpPr/>
          <p:nvPr/>
        </p:nvSpPr>
        <p:spPr>
          <a:xfrm>
            <a:off x="4776593" y="5862921"/>
            <a:ext cx="3844031" cy="67470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Editar</a:t>
            </a:r>
          </a:p>
        </p:txBody>
      </p:sp>
      <p:sp>
        <p:nvSpPr>
          <p:cNvPr id="17" name="Retângulo 16">
            <a:extLst>
              <a:ext uri="{FF2B5EF4-FFF2-40B4-BE49-F238E27FC236}">
                <a16:creationId xmlns:a16="http://schemas.microsoft.com/office/drawing/2014/main" id="{F1849103-C951-453D-ED05-3C941CD3817A}"/>
              </a:ext>
            </a:extLst>
          </p:cNvPr>
          <p:cNvSpPr/>
          <p:nvPr/>
        </p:nvSpPr>
        <p:spPr>
          <a:xfrm>
            <a:off x="3594002" y="5263002"/>
            <a:ext cx="2120532" cy="38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Privado</a:t>
            </a:r>
          </a:p>
        </p:txBody>
      </p:sp>
      <p:sp>
        <p:nvSpPr>
          <p:cNvPr id="18" name="Retângulo 17">
            <a:extLst>
              <a:ext uri="{FF2B5EF4-FFF2-40B4-BE49-F238E27FC236}">
                <a16:creationId xmlns:a16="http://schemas.microsoft.com/office/drawing/2014/main" id="{F79A35F9-2283-9A17-746B-2FE3FD488785}"/>
              </a:ext>
            </a:extLst>
          </p:cNvPr>
          <p:cNvSpPr/>
          <p:nvPr/>
        </p:nvSpPr>
        <p:spPr>
          <a:xfrm>
            <a:off x="5455448" y="5282914"/>
            <a:ext cx="373481" cy="320410"/>
          </a:xfrm>
          <a:prstGeom prst="rect">
            <a:avLst/>
          </a:prstGeom>
          <a:noFill/>
          <a:ln>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ln>
                <a:solidFill>
                  <a:schemeClr val="tx1">
                    <a:lumMod val="50000"/>
                    <a:lumOff val="50000"/>
                  </a:schemeClr>
                </a:solidFill>
              </a:ln>
              <a:solidFill>
                <a:schemeClr val="tx1"/>
              </a:solidFill>
            </a:endParaRPr>
          </a:p>
        </p:txBody>
      </p:sp>
      <p:sp>
        <p:nvSpPr>
          <p:cNvPr id="19" name="Seta: para a Esquerda 18">
            <a:extLst>
              <a:ext uri="{FF2B5EF4-FFF2-40B4-BE49-F238E27FC236}">
                <a16:creationId xmlns:a16="http://schemas.microsoft.com/office/drawing/2014/main" id="{DE5D335C-8F12-2743-7173-5A31817F48B9}"/>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Seta: para a Esquerda 19">
            <a:extLst>
              <a:ext uri="{FF2B5EF4-FFF2-40B4-BE49-F238E27FC236}">
                <a16:creationId xmlns:a16="http://schemas.microsoft.com/office/drawing/2014/main" id="{815567DE-6698-107A-132D-0EE34DB5F621}"/>
              </a:ext>
            </a:extLst>
          </p:cNvPr>
          <p:cNvSpPr/>
          <p:nvPr/>
        </p:nvSpPr>
        <p:spPr>
          <a:xfrm>
            <a:off x="11163888" y="2761453"/>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Retângulo 22">
            <a:extLst>
              <a:ext uri="{FF2B5EF4-FFF2-40B4-BE49-F238E27FC236}">
                <a16:creationId xmlns:a16="http://schemas.microsoft.com/office/drawing/2014/main" id="{89999486-D23A-B067-D114-D4A3678CF481}"/>
              </a:ext>
            </a:extLst>
          </p:cNvPr>
          <p:cNvSpPr/>
          <p:nvPr/>
        </p:nvSpPr>
        <p:spPr>
          <a:xfrm>
            <a:off x="50308" y="709831"/>
            <a:ext cx="12141692" cy="851395"/>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Laboratorio de Inovação</a:t>
            </a:r>
          </a:p>
        </p:txBody>
      </p:sp>
      <p:cxnSp>
        <p:nvCxnSpPr>
          <p:cNvPr id="27" name="Conector reto 26">
            <a:extLst>
              <a:ext uri="{FF2B5EF4-FFF2-40B4-BE49-F238E27FC236}">
                <a16:creationId xmlns:a16="http://schemas.microsoft.com/office/drawing/2014/main" id="{AE9934E5-ABCB-31E3-86C5-F38B15F533FB}"/>
              </a:ext>
            </a:extLst>
          </p:cNvPr>
          <p:cNvCxnSpPr>
            <a:cxnSpLocks/>
          </p:cNvCxnSpPr>
          <p:nvPr/>
        </p:nvCxnSpPr>
        <p:spPr>
          <a:xfrm>
            <a:off x="4009938" y="3519711"/>
            <a:ext cx="5176007"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Conector reto 28">
            <a:extLst>
              <a:ext uri="{FF2B5EF4-FFF2-40B4-BE49-F238E27FC236}">
                <a16:creationId xmlns:a16="http://schemas.microsoft.com/office/drawing/2014/main" id="{3E06E598-A6FE-B8B7-9A6B-A1D78FB06353}"/>
              </a:ext>
            </a:extLst>
          </p:cNvPr>
          <p:cNvCxnSpPr/>
          <p:nvPr/>
        </p:nvCxnSpPr>
        <p:spPr>
          <a:xfrm>
            <a:off x="4077050" y="4026716"/>
            <a:ext cx="201895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30" name="Conector reto 29">
            <a:extLst>
              <a:ext uri="{FF2B5EF4-FFF2-40B4-BE49-F238E27FC236}">
                <a16:creationId xmlns:a16="http://schemas.microsoft.com/office/drawing/2014/main" id="{0C355052-BF8F-ADDD-CA50-B177550F72FC}"/>
              </a:ext>
            </a:extLst>
          </p:cNvPr>
          <p:cNvCxnSpPr>
            <a:cxnSpLocks/>
          </p:cNvCxnSpPr>
          <p:nvPr/>
        </p:nvCxnSpPr>
        <p:spPr>
          <a:xfrm>
            <a:off x="7157208" y="4026716"/>
            <a:ext cx="2095849"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31" name="Conector reto 30">
            <a:extLst>
              <a:ext uri="{FF2B5EF4-FFF2-40B4-BE49-F238E27FC236}">
                <a16:creationId xmlns:a16="http://schemas.microsoft.com/office/drawing/2014/main" id="{2CF01791-91AC-744D-B318-FED0CAE7E8AD}"/>
              </a:ext>
            </a:extLst>
          </p:cNvPr>
          <p:cNvCxnSpPr/>
          <p:nvPr/>
        </p:nvCxnSpPr>
        <p:spPr>
          <a:xfrm>
            <a:off x="4077050" y="4531454"/>
            <a:ext cx="201895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32" name="Conector reto 31">
            <a:extLst>
              <a:ext uri="{FF2B5EF4-FFF2-40B4-BE49-F238E27FC236}">
                <a16:creationId xmlns:a16="http://schemas.microsoft.com/office/drawing/2014/main" id="{EEE2C0BA-416B-D194-BF31-1636F8CA9475}"/>
              </a:ext>
            </a:extLst>
          </p:cNvPr>
          <p:cNvCxnSpPr>
            <a:cxnSpLocks/>
          </p:cNvCxnSpPr>
          <p:nvPr/>
        </p:nvCxnSpPr>
        <p:spPr>
          <a:xfrm>
            <a:off x="7157208" y="4549631"/>
            <a:ext cx="2095849"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33" name="Conector reto 32">
            <a:extLst>
              <a:ext uri="{FF2B5EF4-FFF2-40B4-BE49-F238E27FC236}">
                <a16:creationId xmlns:a16="http://schemas.microsoft.com/office/drawing/2014/main" id="{62BE4879-4635-B882-394E-F21D483FC18A}"/>
              </a:ext>
            </a:extLst>
          </p:cNvPr>
          <p:cNvCxnSpPr>
            <a:cxnSpLocks/>
          </p:cNvCxnSpPr>
          <p:nvPr/>
        </p:nvCxnSpPr>
        <p:spPr>
          <a:xfrm>
            <a:off x="4077050" y="5096706"/>
            <a:ext cx="5243119" cy="23768"/>
          </a:xfrm>
          <a:prstGeom prst="line">
            <a:avLst/>
          </a:prstGeom>
        </p:spPr>
        <p:style>
          <a:lnRef idx="1">
            <a:schemeClr val="accent3"/>
          </a:lnRef>
          <a:fillRef idx="0">
            <a:schemeClr val="accent3"/>
          </a:fillRef>
          <a:effectRef idx="0">
            <a:schemeClr val="accent3"/>
          </a:effectRef>
          <a:fontRef idx="minor">
            <a:schemeClr val="tx1"/>
          </a:fontRef>
        </p:style>
      </p:cxnSp>
      <p:sp>
        <p:nvSpPr>
          <p:cNvPr id="38" name="Espaço Reservado para Conteúdo 2">
            <a:extLst>
              <a:ext uri="{FF2B5EF4-FFF2-40B4-BE49-F238E27FC236}">
                <a16:creationId xmlns:a16="http://schemas.microsoft.com/office/drawing/2014/main" id="{1A72B349-417C-9D06-993B-BFA71DC5F905}"/>
              </a:ext>
            </a:extLst>
          </p:cNvPr>
          <p:cNvSpPr txBox="1">
            <a:spLocks/>
          </p:cNvSpPr>
          <p:nvPr/>
        </p:nvSpPr>
        <p:spPr>
          <a:xfrm>
            <a:off x="364758" y="3051486"/>
            <a:ext cx="958720"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Perfil</a:t>
            </a:r>
            <a:endParaRPr lang="pt-PT" b="1" dirty="0">
              <a:solidFill>
                <a:schemeClr val="bg1"/>
              </a:solidFill>
            </a:endParaRPr>
          </a:p>
        </p:txBody>
      </p:sp>
      <p:sp>
        <p:nvSpPr>
          <p:cNvPr id="39" name="Espaço Reservado para Conteúdo 2">
            <a:extLst>
              <a:ext uri="{FF2B5EF4-FFF2-40B4-BE49-F238E27FC236}">
                <a16:creationId xmlns:a16="http://schemas.microsoft.com/office/drawing/2014/main" id="{6C25EB84-8079-5093-6122-A12F841A0F00}"/>
              </a:ext>
            </a:extLst>
          </p:cNvPr>
          <p:cNvSpPr txBox="1">
            <a:spLocks/>
          </p:cNvSpPr>
          <p:nvPr/>
        </p:nvSpPr>
        <p:spPr>
          <a:xfrm>
            <a:off x="1688237" y="1766179"/>
            <a:ext cx="10503763"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dirty="0">
                <a:solidFill>
                  <a:schemeClr val="bg1"/>
                </a:solidFill>
              </a:rPr>
              <a:t>Editar Perfil</a:t>
            </a:r>
          </a:p>
        </p:txBody>
      </p:sp>
    </p:spTree>
    <p:extLst>
      <p:ext uri="{BB962C8B-B14F-4D97-AF65-F5344CB8AC3E}">
        <p14:creationId xmlns:p14="http://schemas.microsoft.com/office/powerpoint/2010/main" val="1818780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201" y="0"/>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Arial Black" panose="020B0A04020102020204" pitchFamily="34" charset="0"/>
              </a:rPr>
              <a:t>Inicio</a:t>
            </a:r>
          </a:p>
          <a:p>
            <a:pPr algn="ctr"/>
            <a:r>
              <a:rPr lang="pt-PT" dirty="0">
                <a:latin typeface="Arial Black" panose="020B0A04020102020204" pitchFamily="34" charset="0"/>
              </a:rPr>
              <a:t>Perfil</a:t>
            </a:r>
          </a:p>
          <a:p>
            <a:pPr algn="ctr"/>
            <a:r>
              <a:rPr lang="pt-PT" dirty="0">
                <a:latin typeface="Arial Black" panose="020B0A04020102020204" pitchFamily="34" charset="0"/>
              </a:rPr>
              <a:t>Projetos</a:t>
            </a:r>
          </a:p>
          <a:p>
            <a:pPr algn="ctr"/>
            <a:r>
              <a:rPr lang="pt-PT" dirty="0">
                <a:latin typeface="Arial Black" panose="020B0A04020102020204" pitchFamily="34" charset="0"/>
              </a:rPr>
              <a:t>Concursos</a:t>
            </a:r>
          </a:p>
        </p:txBody>
      </p:sp>
      <p:sp>
        <p:nvSpPr>
          <p:cNvPr id="7" name="Elipse 6">
            <a:extLst>
              <a:ext uri="{FF2B5EF4-FFF2-40B4-BE49-F238E27FC236}">
                <a16:creationId xmlns:a16="http://schemas.microsoft.com/office/drawing/2014/main" id="{3DA32BA2-CA94-BADB-132B-A1EAB710475A}"/>
              </a:ext>
            </a:extLst>
          </p:cNvPr>
          <p:cNvSpPr/>
          <p:nvPr/>
        </p:nvSpPr>
        <p:spPr>
          <a:xfrm>
            <a:off x="10999434" y="102093"/>
            <a:ext cx="550415" cy="497152"/>
          </a:xfrm>
          <a:prstGeom prst="ellipse">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sz="800" dirty="0"/>
              <a:t>foto</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969622" y="15056"/>
            <a:ext cx="1029812" cy="646331"/>
          </a:xfrm>
          <a:prstGeom prst="rect">
            <a:avLst/>
          </a:prstGeom>
          <a:noFill/>
        </p:spPr>
        <p:txBody>
          <a:bodyPr wrap="square" rtlCol="0">
            <a:spAutoFit/>
          </a:bodyPr>
          <a:lstStyle/>
          <a:p>
            <a:r>
              <a:rPr lang="pt-PT" dirty="0"/>
              <a:t>Nome</a:t>
            </a:r>
          </a:p>
          <a:p>
            <a:r>
              <a:rPr lang="pt-PT" dirty="0"/>
              <a:t>Alcunha</a:t>
            </a:r>
          </a:p>
        </p:txBody>
      </p:sp>
      <p:sp>
        <p:nvSpPr>
          <p:cNvPr id="9" name="Retângulo 8">
            <a:extLst>
              <a:ext uri="{FF2B5EF4-FFF2-40B4-BE49-F238E27FC236}">
                <a16:creationId xmlns:a16="http://schemas.microsoft.com/office/drawing/2014/main" id="{1CAFC375-010C-0FD7-5A1C-58CA42723557}"/>
              </a:ext>
            </a:extLst>
          </p:cNvPr>
          <p:cNvSpPr/>
          <p:nvPr/>
        </p:nvSpPr>
        <p:spPr>
          <a:xfrm>
            <a:off x="8855475" y="110490"/>
            <a:ext cx="1127463" cy="4554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800" dirty="0"/>
              <a:t>Caixa de mensagens</a:t>
            </a:r>
          </a:p>
          <a:p>
            <a:pPr algn="ctr"/>
            <a:r>
              <a:rPr lang="pt-PT" sz="800" dirty="0"/>
              <a:t>(Contador mensagens não lidas)(icon)</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61387"/>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Mensagens Pessoais</a:t>
            </a:r>
          </a:p>
        </p:txBody>
      </p:sp>
      <p:sp>
        <p:nvSpPr>
          <p:cNvPr id="3" name="Seta: para a Esquerda 2">
            <a:extLst>
              <a:ext uri="{FF2B5EF4-FFF2-40B4-BE49-F238E27FC236}">
                <a16:creationId xmlns:a16="http://schemas.microsoft.com/office/drawing/2014/main" id="{53C276B1-06D3-B00A-B64A-CED2BC31A6B7}"/>
              </a:ext>
            </a:extLst>
          </p:cNvPr>
          <p:cNvSpPr/>
          <p:nvPr/>
        </p:nvSpPr>
        <p:spPr>
          <a:xfrm>
            <a:off x="11606074" y="185071"/>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6" name="Conector reto 5">
            <a:extLst>
              <a:ext uri="{FF2B5EF4-FFF2-40B4-BE49-F238E27FC236}">
                <a16:creationId xmlns:a16="http://schemas.microsoft.com/office/drawing/2014/main" id="{99242049-99DA-28CC-D0ED-49C6C60154B9}"/>
              </a:ext>
            </a:extLst>
          </p:cNvPr>
          <p:cNvCxnSpPr>
            <a:cxnSpLocks/>
          </p:cNvCxnSpPr>
          <p:nvPr/>
        </p:nvCxnSpPr>
        <p:spPr>
          <a:xfrm>
            <a:off x="6375633" y="1786855"/>
            <a:ext cx="0" cy="5086201"/>
          </a:xfrm>
          <a:prstGeom prst="line">
            <a:avLst/>
          </a:prstGeom>
        </p:spPr>
        <p:style>
          <a:lnRef idx="1">
            <a:schemeClr val="accent3"/>
          </a:lnRef>
          <a:fillRef idx="0">
            <a:schemeClr val="accent3"/>
          </a:fillRef>
          <a:effectRef idx="0">
            <a:schemeClr val="accent3"/>
          </a:effectRef>
          <a:fontRef idx="minor">
            <a:schemeClr val="tx1"/>
          </a:fontRef>
        </p:style>
      </p:cxnSp>
      <p:sp>
        <p:nvSpPr>
          <p:cNvPr id="10" name="Retângulo 9">
            <a:extLst>
              <a:ext uri="{FF2B5EF4-FFF2-40B4-BE49-F238E27FC236}">
                <a16:creationId xmlns:a16="http://schemas.microsoft.com/office/drawing/2014/main" id="{845971BB-95E0-D677-D6D1-8678D433F65B}"/>
              </a:ext>
            </a:extLst>
          </p:cNvPr>
          <p:cNvSpPr/>
          <p:nvPr/>
        </p:nvSpPr>
        <p:spPr>
          <a:xfrm>
            <a:off x="6537605" y="2764820"/>
            <a:ext cx="1317443" cy="540084"/>
          </a:xfrm>
          <a:prstGeom prst="rect">
            <a:avLst/>
          </a:prstGeom>
          <a:solidFill>
            <a:srgbClr val="81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t>Utilizador A</a:t>
            </a:r>
          </a:p>
        </p:txBody>
      </p:sp>
      <p:cxnSp>
        <p:nvCxnSpPr>
          <p:cNvPr id="13" name="Conector reto 12">
            <a:extLst>
              <a:ext uri="{FF2B5EF4-FFF2-40B4-BE49-F238E27FC236}">
                <a16:creationId xmlns:a16="http://schemas.microsoft.com/office/drawing/2014/main" id="{B7BD25AF-2652-08B7-39B6-6116C3428C4C}"/>
              </a:ext>
            </a:extLst>
          </p:cNvPr>
          <p:cNvCxnSpPr>
            <a:cxnSpLocks/>
          </p:cNvCxnSpPr>
          <p:nvPr/>
        </p:nvCxnSpPr>
        <p:spPr>
          <a:xfrm>
            <a:off x="6618918" y="2547218"/>
            <a:ext cx="1752366" cy="0"/>
          </a:xfrm>
          <a:prstGeom prst="line">
            <a:avLst/>
          </a:prstGeom>
        </p:spPr>
        <p:style>
          <a:lnRef idx="1">
            <a:schemeClr val="accent3"/>
          </a:lnRef>
          <a:fillRef idx="0">
            <a:schemeClr val="accent3"/>
          </a:fillRef>
          <a:effectRef idx="0">
            <a:schemeClr val="accent3"/>
          </a:effectRef>
          <a:fontRef idx="minor">
            <a:schemeClr val="tx1"/>
          </a:fontRef>
        </p:style>
      </p:cxnSp>
      <p:sp>
        <p:nvSpPr>
          <p:cNvPr id="15" name="Retângulo 14">
            <a:extLst>
              <a:ext uri="{FF2B5EF4-FFF2-40B4-BE49-F238E27FC236}">
                <a16:creationId xmlns:a16="http://schemas.microsoft.com/office/drawing/2014/main" id="{3CD87FC7-4FB1-246C-19D1-61690C915356}"/>
              </a:ext>
            </a:extLst>
          </p:cNvPr>
          <p:cNvSpPr/>
          <p:nvPr/>
        </p:nvSpPr>
        <p:spPr>
          <a:xfrm>
            <a:off x="6032591" y="2332884"/>
            <a:ext cx="2827088" cy="209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Pesquisar utilizador</a:t>
            </a:r>
          </a:p>
        </p:txBody>
      </p:sp>
      <p:sp>
        <p:nvSpPr>
          <p:cNvPr id="19" name="Retângulo 18">
            <a:extLst>
              <a:ext uri="{FF2B5EF4-FFF2-40B4-BE49-F238E27FC236}">
                <a16:creationId xmlns:a16="http://schemas.microsoft.com/office/drawing/2014/main" id="{DE0125FA-48F4-20CC-1EF9-2B0BB4AB14D1}"/>
              </a:ext>
            </a:extLst>
          </p:cNvPr>
          <p:cNvSpPr/>
          <p:nvPr/>
        </p:nvSpPr>
        <p:spPr>
          <a:xfrm>
            <a:off x="6537604" y="3456912"/>
            <a:ext cx="1317443" cy="5400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Projeto B</a:t>
            </a:r>
          </a:p>
        </p:txBody>
      </p:sp>
      <p:sp>
        <p:nvSpPr>
          <p:cNvPr id="20" name="Retângulo 19">
            <a:extLst>
              <a:ext uri="{FF2B5EF4-FFF2-40B4-BE49-F238E27FC236}">
                <a16:creationId xmlns:a16="http://schemas.microsoft.com/office/drawing/2014/main" id="{DA771AF8-DCA2-8AB3-D41B-DF7509ADFB75}"/>
              </a:ext>
            </a:extLst>
          </p:cNvPr>
          <p:cNvSpPr/>
          <p:nvPr/>
        </p:nvSpPr>
        <p:spPr>
          <a:xfrm>
            <a:off x="6537603" y="4149004"/>
            <a:ext cx="1317443" cy="5400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Utilizador A</a:t>
            </a:r>
          </a:p>
        </p:txBody>
      </p:sp>
      <p:sp>
        <p:nvSpPr>
          <p:cNvPr id="21" name="Retângulo 20">
            <a:extLst>
              <a:ext uri="{FF2B5EF4-FFF2-40B4-BE49-F238E27FC236}">
                <a16:creationId xmlns:a16="http://schemas.microsoft.com/office/drawing/2014/main" id="{FDE26323-69E9-58A0-3DCB-3F4D03468131}"/>
              </a:ext>
            </a:extLst>
          </p:cNvPr>
          <p:cNvSpPr/>
          <p:nvPr/>
        </p:nvSpPr>
        <p:spPr>
          <a:xfrm>
            <a:off x="8142103" y="2416035"/>
            <a:ext cx="2974330" cy="3789491"/>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2" name="Retângulo 21">
            <a:extLst>
              <a:ext uri="{FF2B5EF4-FFF2-40B4-BE49-F238E27FC236}">
                <a16:creationId xmlns:a16="http://schemas.microsoft.com/office/drawing/2014/main" id="{2925BBE2-F6B9-EC97-2E5E-6D7B9A615648}"/>
              </a:ext>
            </a:extLst>
          </p:cNvPr>
          <p:cNvSpPr/>
          <p:nvPr/>
        </p:nvSpPr>
        <p:spPr>
          <a:xfrm>
            <a:off x="9840355" y="4899592"/>
            <a:ext cx="1122942" cy="341746"/>
          </a:xfrm>
          <a:prstGeom prst="rect">
            <a:avLst/>
          </a:prstGeom>
          <a:solidFill>
            <a:srgbClr val="81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Ola(data)</a:t>
            </a:r>
          </a:p>
        </p:txBody>
      </p:sp>
      <p:sp>
        <p:nvSpPr>
          <p:cNvPr id="23" name="Retângulo 22">
            <a:extLst>
              <a:ext uri="{FF2B5EF4-FFF2-40B4-BE49-F238E27FC236}">
                <a16:creationId xmlns:a16="http://schemas.microsoft.com/office/drawing/2014/main" id="{158BF9AF-C6CF-7010-01F7-24747FDAA138}"/>
              </a:ext>
            </a:extLst>
          </p:cNvPr>
          <p:cNvSpPr/>
          <p:nvPr/>
        </p:nvSpPr>
        <p:spPr>
          <a:xfrm>
            <a:off x="8196944" y="5714852"/>
            <a:ext cx="1122942" cy="341746"/>
          </a:xfrm>
          <a:prstGeom prst="rect">
            <a:avLst/>
          </a:prstGeom>
          <a:solidFill>
            <a:srgbClr val="81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bg1"/>
                </a:solidFill>
              </a:rPr>
              <a:t>Ola(data)</a:t>
            </a:r>
          </a:p>
        </p:txBody>
      </p:sp>
      <p:sp>
        <p:nvSpPr>
          <p:cNvPr id="26" name="Retângulo 25">
            <a:extLst>
              <a:ext uri="{FF2B5EF4-FFF2-40B4-BE49-F238E27FC236}">
                <a16:creationId xmlns:a16="http://schemas.microsoft.com/office/drawing/2014/main" id="{DF88605B-717D-023B-3382-F3EA7F2E68AB}"/>
              </a:ext>
            </a:extLst>
          </p:cNvPr>
          <p:cNvSpPr/>
          <p:nvPr/>
        </p:nvSpPr>
        <p:spPr>
          <a:xfrm>
            <a:off x="2281793" y="2431492"/>
            <a:ext cx="3775046" cy="595618"/>
          </a:xfrm>
          <a:prstGeom prst="rect">
            <a:avLst/>
          </a:prstGeom>
          <a:solidFill>
            <a:schemeClr val="bg1">
              <a:lumMod val="95000"/>
            </a:schemeClr>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a:solidFill>
                    <a:schemeClr val="tx1"/>
                  </a:solidFill>
                </a:ln>
                <a:solidFill>
                  <a:schemeClr val="tx1"/>
                </a:solidFill>
              </a:rPr>
              <a:t>data:subject:input</a:t>
            </a:r>
          </a:p>
        </p:txBody>
      </p:sp>
      <p:sp>
        <p:nvSpPr>
          <p:cNvPr id="27" name="Retângulo 26">
            <a:extLst>
              <a:ext uri="{FF2B5EF4-FFF2-40B4-BE49-F238E27FC236}">
                <a16:creationId xmlns:a16="http://schemas.microsoft.com/office/drawing/2014/main" id="{B31278FA-C81A-74F5-F8B2-333F08A71177}"/>
              </a:ext>
            </a:extLst>
          </p:cNvPr>
          <p:cNvSpPr/>
          <p:nvPr/>
        </p:nvSpPr>
        <p:spPr>
          <a:xfrm>
            <a:off x="2290185" y="3170879"/>
            <a:ext cx="3775046" cy="595618"/>
          </a:xfrm>
          <a:prstGeom prst="rect">
            <a:avLst/>
          </a:prstGeom>
          <a:solidFill>
            <a:schemeClr val="bg1">
              <a:lumMod val="95000"/>
            </a:schemeClr>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a:solidFill>
                    <a:schemeClr val="tx1"/>
                  </a:solidFill>
                </a:ln>
                <a:solidFill>
                  <a:schemeClr val="tx1"/>
                </a:solidFill>
              </a:rPr>
              <a:t>data:subject:input</a:t>
            </a:r>
          </a:p>
        </p:txBody>
      </p:sp>
      <p:sp>
        <p:nvSpPr>
          <p:cNvPr id="28" name="Retângulo 27">
            <a:extLst>
              <a:ext uri="{FF2B5EF4-FFF2-40B4-BE49-F238E27FC236}">
                <a16:creationId xmlns:a16="http://schemas.microsoft.com/office/drawing/2014/main" id="{2640F67D-7306-B21E-E172-78153471057B}"/>
              </a:ext>
            </a:extLst>
          </p:cNvPr>
          <p:cNvSpPr/>
          <p:nvPr/>
        </p:nvSpPr>
        <p:spPr>
          <a:xfrm>
            <a:off x="2320954" y="3901742"/>
            <a:ext cx="3775046" cy="595618"/>
          </a:xfrm>
          <a:prstGeom prst="rect">
            <a:avLst/>
          </a:prstGeom>
          <a:solidFill>
            <a:schemeClr val="bg1">
              <a:lumMod val="95000"/>
            </a:schemeClr>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a:solidFill>
                    <a:schemeClr val="tx1"/>
                  </a:solidFill>
                </a:ln>
                <a:solidFill>
                  <a:schemeClr val="tx1"/>
                </a:solidFill>
              </a:rPr>
              <a:t>data:subject:input</a:t>
            </a:r>
          </a:p>
        </p:txBody>
      </p:sp>
      <p:sp>
        <p:nvSpPr>
          <p:cNvPr id="29" name="Retângulo 28">
            <a:extLst>
              <a:ext uri="{FF2B5EF4-FFF2-40B4-BE49-F238E27FC236}">
                <a16:creationId xmlns:a16="http://schemas.microsoft.com/office/drawing/2014/main" id="{1D3B8AA5-3039-37AC-9871-3A327CCF2C55}"/>
              </a:ext>
            </a:extLst>
          </p:cNvPr>
          <p:cNvSpPr/>
          <p:nvPr/>
        </p:nvSpPr>
        <p:spPr>
          <a:xfrm>
            <a:off x="2281799" y="4641129"/>
            <a:ext cx="3775046" cy="595618"/>
          </a:xfrm>
          <a:prstGeom prst="rect">
            <a:avLst/>
          </a:prstGeom>
          <a:solidFill>
            <a:schemeClr val="bg1">
              <a:lumMod val="95000"/>
            </a:schemeClr>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a:solidFill>
                    <a:schemeClr val="tx1"/>
                  </a:solidFill>
                </a:ln>
                <a:solidFill>
                  <a:schemeClr val="tx1"/>
                </a:solidFill>
              </a:rPr>
              <a:t>data:subject:input</a:t>
            </a:r>
          </a:p>
        </p:txBody>
      </p:sp>
      <p:sp>
        <p:nvSpPr>
          <p:cNvPr id="30" name="Retângulo 29">
            <a:extLst>
              <a:ext uri="{FF2B5EF4-FFF2-40B4-BE49-F238E27FC236}">
                <a16:creationId xmlns:a16="http://schemas.microsoft.com/office/drawing/2014/main" id="{8593225A-FBAC-8D51-0F82-F3CBF87D10BF}"/>
              </a:ext>
            </a:extLst>
          </p:cNvPr>
          <p:cNvSpPr/>
          <p:nvPr/>
        </p:nvSpPr>
        <p:spPr>
          <a:xfrm>
            <a:off x="2281799" y="5411680"/>
            <a:ext cx="3775046" cy="595618"/>
          </a:xfrm>
          <a:prstGeom prst="rect">
            <a:avLst/>
          </a:prstGeom>
          <a:solidFill>
            <a:schemeClr val="bg1">
              <a:lumMod val="95000"/>
            </a:schemeClr>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a:solidFill>
                    <a:schemeClr val="tx1"/>
                  </a:solidFill>
                </a:ln>
                <a:solidFill>
                  <a:schemeClr val="tx1"/>
                </a:solidFill>
              </a:rPr>
              <a:t>data:subject:input</a:t>
            </a:r>
          </a:p>
        </p:txBody>
      </p:sp>
      <p:sp>
        <p:nvSpPr>
          <p:cNvPr id="32" name="Retângulo 31">
            <a:extLst>
              <a:ext uri="{FF2B5EF4-FFF2-40B4-BE49-F238E27FC236}">
                <a16:creationId xmlns:a16="http://schemas.microsoft.com/office/drawing/2014/main" id="{9FAE1BB0-C5D8-2622-320F-6A1C21F1A0DA}"/>
              </a:ext>
            </a:extLst>
          </p:cNvPr>
          <p:cNvSpPr/>
          <p:nvPr/>
        </p:nvSpPr>
        <p:spPr>
          <a:xfrm>
            <a:off x="2316559" y="1804789"/>
            <a:ext cx="3207941" cy="366767"/>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bg1"/>
                </a:solidFill>
              </a:rPr>
              <a:t>Minhas notificações</a:t>
            </a:r>
          </a:p>
        </p:txBody>
      </p:sp>
      <p:sp>
        <p:nvSpPr>
          <p:cNvPr id="34" name="Retângulo 33">
            <a:extLst>
              <a:ext uri="{FF2B5EF4-FFF2-40B4-BE49-F238E27FC236}">
                <a16:creationId xmlns:a16="http://schemas.microsoft.com/office/drawing/2014/main" id="{8E3F92DC-9AE1-FE29-9E71-5BADA19E691D}"/>
              </a:ext>
            </a:extLst>
          </p:cNvPr>
          <p:cNvSpPr/>
          <p:nvPr/>
        </p:nvSpPr>
        <p:spPr>
          <a:xfrm>
            <a:off x="6718675" y="1804790"/>
            <a:ext cx="2601211" cy="366767"/>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bg1"/>
                </a:solidFill>
              </a:rPr>
              <a:t>Mensagens Pessoais</a:t>
            </a:r>
          </a:p>
        </p:txBody>
      </p:sp>
      <p:sp>
        <p:nvSpPr>
          <p:cNvPr id="4" name="Retângulo 3">
            <a:extLst>
              <a:ext uri="{FF2B5EF4-FFF2-40B4-BE49-F238E27FC236}">
                <a16:creationId xmlns:a16="http://schemas.microsoft.com/office/drawing/2014/main" id="{2DEA259B-321B-1429-CD83-7A7BEDDB14B8}"/>
              </a:ext>
            </a:extLst>
          </p:cNvPr>
          <p:cNvSpPr/>
          <p:nvPr/>
        </p:nvSpPr>
        <p:spPr>
          <a:xfrm>
            <a:off x="8196944" y="6288677"/>
            <a:ext cx="2919489" cy="426926"/>
          </a:xfrm>
          <a:prstGeom prst="rect">
            <a:avLst/>
          </a:prstGeom>
          <a:solidFill>
            <a:schemeClr val="bg1"/>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tx1"/>
                </a:solidFill>
              </a:rPr>
              <a:t>Envio de mensangem </a:t>
            </a:r>
          </a:p>
        </p:txBody>
      </p:sp>
      <p:sp>
        <p:nvSpPr>
          <p:cNvPr id="11" name="Seta: para a Direita 10">
            <a:extLst>
              <a:ext uri="{FF2B5EF4-FFF2-40B4-BE49-F238E27FC236}">
                <a16:creationId xmlns:a16="http://schemas.microsoft.com/office/drawing/2014/main" id="{B9F24961-B58F-592E-F3FF-66B81EA03BC2}"/>
              </a:ext>
            </a:extLst>
          </p:cNvPr>
          <p:cNvSpPr/>
          <p:nvPr/>
        </p:nvSpPr>
        <p:spPr>
          <a:xfrm>
            <a:off x="10702297" y="6377966"/>
            <a:ext cx="288522" cy="20643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874912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707</TotalTime>
  <Words>1691</Words>
  <Application>Microsoft Office PowerPoint</Application>
  <PresentationFormat>Widescreen</PresentationFormat>
  <Paragraphs>681</Paragraphs>
  <Slides>27</Slides>
  <Notes>26</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27</vt:i4>
      </vt:variant>
    </vt:vector>
  </HeadingPairs>
  <TitlesOfParts>
    <vt:vector size="34" baseType="lpstr">
      <vt:lpstr>Arial</vt:lpstr>
      <vt:lpstr>Arial Black</vt:lpstr>
      <vt:lpstr>Britannic Bold</vt:lpstr>
      <vt:lpstr>Calibri</vt:lpstr>
      <vt:lpstr>Calibri Light</vt:lpstr>
      <vt:lpstr>system-ui</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Login</dc:title>
  <dc:creator>EXEC - Rodrigo Ferreira</dc:creator>
  <cp:lastModifiedBy>EXEC - Rodrigo Ferreira</cp:lastModifiedBy>
  <cp:revision>20</cp:revision>
  <dcterms:created xsi:type="dcterms:W3CDTF">2023-05-16T08:26:33Z</dcterms:created>
  <dcterms:modified xsi:type="dcterms:W3CDTF">2023-05-20T10:26:29Z</dcterms:modified>
</cp:coreProperties>
</file>