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7" r:id="rId5"/>
    <p:sldId id="262" r:id="rId6"/>
    <p:sldId id="259" r:id="rId7"/>
    <p:sldId id="260" r:id="rId8"/>
    <p:sldId id="261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a4e54142d89f7d70" providerId="LiveId" clId="{C1C4C00E-DDD6-479D-A49B-A950236E3C33}"/>
    <pc:docChg chg="modSld sldOrd">
      <pc:chgData name=" " userId="a4e54142d89f7d70" providerId="LiveId" clId="{C1C4C00E-DDD6-479D-A49B-A950236E3C33}" dt="2020-06-04T01:03:10.932" v="7"/>
      <pc:docMkLst>
        <pc:docMk/>
      </pc:docMkLst>
      <pc:sldChg chg="ord">
        <pc:chgData name=" " userId="a4e54142d89f7d70" providerId="LiveId" clId="{C1C4C00E-DDD6-479D-A49B-A950236E3C33}" dt="2020-06-04T01:03:10.932" v="7"/>
        <pc:sldMkLst>
          <pc:docMk/>
          <pc:sldMk cId="2022625809" sldId="258"/>
        </pc:sldMkLst>
      </pc:sldChg>
      <pc:sldChg chg="ord">
        <pc:chgData name=" " userId="a4e54142d89f7d70" providerId="LiveId" clId="{C1C4C00E-DDD6-479D-A49B-A950236E3C33}" dt="2020-06-04T00:56:40.634" v="3"/>
        <pc:sldMkLst>
          <pc:docMk/>
          <pc:sldMk cId="3105425967" sldId="262"/>
        </pc:sldMkLst>
      </pc:sldChg>
      <pc:sldChg chg="ord">
        <pc:chgData name=" " userId="a4e54142d89f7d70" providerId="LiveId" clId="{C1C4C00E-DDD6-479D-A49B-A950236E3C33}" dt="2020-06-04T00:56:17.642" v="1"/>
        <pc:sldMkLst>
          <pc:docMk/>
          <pc:sldMk cId="428511744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17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6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7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p4331-9.u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B662D-933C-418B-BDBB-85029D91E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6ADE-8DB5-4615-A7E6-115ECBAA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Group Nine – 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E1C2-285B-4EF0-B55E-1C7087291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3968496"/>
            <a:ext cx="4023360" cy="120814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Quynh, Reagan, Alan, </a:t>
            </a:r>
            <a:r>
              <a:rPr lang="en-US" sz="1600" dirty="0" err="1">
                <a:solidFill>
                  <a:schemeClr val="bg1"/>
                </a:solidFill>
              </a:rPr>
              <a:t>Ossama</a:t>
            </a:r>
            <a:r>
              <a:rPr lang="en-US" sz="1600" dirty="0">
                <a:solidFill>
                  <a:schemeClr val="bg1"/>
                </a:solidFill>
              </a:rPr>
              <a:t>, Jared, Aaron</a:t>
            </a:r>
          </a:p>
        </p:txBody>
      </p:sp>
    </p:spTree>
    <p:extLst>
      <p:ext uri="{BB962C8B-B14F-4D97-AF65-F5344CB8AC3E}">
        <p14:creationId xmlns:p14="http://schemas.microsoft.com/office/powerpoint/2010/main" val="14233376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5" y="1001401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App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http://cop4331-9.us/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9342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5" y="2102231"/>
            <a:ext cx="10168128" cy="192823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3887986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Quynh- Database/Front End</a:t>
            </a:r>
          </a:p>
          <a:p>
            <a:r>
              <a:rPr lang="en-US" dirty="0">
                <a:solidFill>
                  <a:schemeClr val="bg1"/>
                </a:solidFill>
              </a:rPr>
              <a:t>Jared- Database/Back End</a:t>
            </a:r>
          </a:p>
          <a:p>
            <a:r>
              <a:rPr lang="en-US" dirty="0" err="1">
                <a:solidFill>
                  <a:schemeClr val="bg1"/>
                </a:solidFill>
              </a:rPr>
              <a:t>Ossama</a:t>
            </a:r>
            <a:r>
              <a:rPr lang="en-US" dirty="0">
                <a:solidFill>
                  <a:schemeClr val="bg1"/>
                </a:solidFill>
              </a:rPr>
              <a:t>- Back End</a:t>
            </a:r>
          </a:p>
          <a:p>
            <a:r>
              <a:rPr lang="en-US" dirty="0">
                <a:solidFill>
                  <a:schemeClr val="bg1"/>
                </a:solidFill>
              </a:rPr>
              <a:t>Aaron- Back End</a:t>
            </a:r>
          </a:p>
          <a:p>
            <a:r>
              <a:rPr lang="en-US" dirty="0">
                <a:solidFill>
                  <a:schemeClr val="bg1"/>
                </a:solidFill>
              </a:rPr>
              <a:t>Reagan- Project Manager/Front End</a:t>
            </a:r>
          </a:p>
          <a:p>
            <a:r>
              <a:rPr lang="en-US" dirty="0">
                <a:solidFill>
                  <a:schemeClr val="bg1"/>
                </a:solidFill>
              </a:rPr>
              <a:t>Alan- Front End</a:t>
            </a:r>
          </a:p>
        </p:txBody>
      </p:sp>
    </p:spTree>
    <p:extLst>
      <p:ext uri="{BB962C8B-B14F-4D97-AF65-F5344CB8AC3E}">
        <p14:creationId xmlns:p14="http://schemas.microsoft.com/office/powerpoint/2010/main" val="29626807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2089545" cy="369417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r>
              <a:rPr lang="en-US" dirty="0">
                <a:solidFill>
                  <a:schemeClr val="bg1"/>
                </a:solidFill>
              </a:rPr>
              <a:t>GoDaddy</a:t>
            </a:r>
          </a:p>
          <a:p>
            <a:r>
              <a:rPr lang="en-US" dirty="0">
                <a:solidFill>
                  <a:schemeClr val="bg1"/>
                </a:solidFill>
              </a:rPr>
              <a:t>Trello</a:t>
            </a:r>
          </a:p>
          <a:p>
            <a:r>
              <a:rPr lang="en-US" dirty="0">
                <a:solidFill>
                  <a:schemeClr val="bg1"/>
                </a:solidFill>
              </a:rPr>
              <a:t>Evernote</a:t>
            </a:r>
          </a:p>
          <a:p>
            <a:r>
              <a:rPr lang="en-US" dirty="0">
                <a:solidFill>
                  <a:schemeClr val="bg1"/>
                </a:solidFill>
              </a:rPr>
              <a:t>Discord</a:t>
            </a:r>
          </a:p>
          <a:p>
            <a:r>
              <a:rPr lang="en-US" dirty="0">
                <a:solidFill>
                  <a:schemeClr val="bg1"/>
                </a:solidFill>
              </a:rPr>
              <a:t>LAMP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685F9B-82CF-442A-86C9-8F20C68F7179}"/>
              </a:ext>
            </a:extLst>
          </p:cNvPr>
          <p:cNvSpPr txBox="1">
            <a:spLocks/>
          </p:cNvSpPr>
          <p:nvPr/>
        </p:nvSpPr>
        <p:spPr>
          <a:xfrm>
            <a:off x="3355942" y="2478024"/>
            <a:ext cx="7927754" cy="369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r>
              <a:rPr lang="en-US" dirty="0">
                <a:solidFill>
                  <a:schemeClr val="bg1"/>
                </a:solidFill>
              </a:rPr>
              <a:t>PHP</a:t>
            </a:r>
          </a:p>
          <a:p>
            <a:r>
              <a:rPr lang="en-US" dirty="0">
                <a:solidFill>
                  <a:schemeClr val="bg1"/>
                </a:solidFill>
              </a:rPr>
              <a:t>JavaScript</a:t>
            </a:r>
          </a:p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  <a:p>
            <a:r>
              <a:rPr lang="en-US" dirty="0">
                <a:solidFill>
                  <a:schemeClr val="bg1"/>
                </a:solidFill>
              </a:rPr>
              <a:t>ARC</a:t>
            </a:r>
          </a:p>
        </p:txBody>
      </p:sp>
    </p:spTree>
    <p:extLst>
      <p:ext uri="{BB962C8B-B14F-4D97-AF65-F5344CB8AC3E}">
        <p14:creationId xmlns:p14="http://schemas.microsoft.com/office/powerpoint/2010/main" val="20226258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4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FC30-447C-406D-A7BF-44E5A6F87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51" y="1728216"/>
            <a:ext cx="7923293" cy="484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174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11DFB3-7169-4EC5-8CD5-EC0D0D0DA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3" y="975709"/>
            <a:ext cx="3768882" cy="5196491"/>
          </a:xfrm>
        </p:spPr>
      </p:pic>
    </p:spTree>
    <p:extLst>
      <p:ext uri="{BB962C8B-B14F-4D97-AF65-F5344CB8AC3E}">
        <p14:creationId xmlns:p14="http://schemas.microsoft.com/office/powerpoint/2010/main" val="31054259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group got along well</a:t>
            </a:r>
          </a:p>
          <a:p>
            <a:r>
              <a:rPr lang="en-US" dirty="0">
                <a:solidFill>
                  <a:schemeClr val="bg1"/>
                </a:solidFill>
              </a:rPr>
              <a:t>Relatively easy to find time to meet</a:t>
            </a:r>
          </a:p>
          <a:p>
            <a:r>
              <a:rPr lang="en-US" dirty="0">
                <a:solidFill>
                  <a:schemeClr val="bg1"/>
                </a:solidFill>
              </a:rPr>
              <a:t>Motivation was high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919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That Did Not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52C8-B02B-49A4-A46F-C56F3D9C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error on GitHub, leading to confusion version control</a:t>
            </a:r>
          </a:p>
          <a:p>
            <a:r>
              <a:rPr lang="en-US" dirty="0">
                <a:solidFill>
                  <a:schemeClr val="bg1"/>
                </a:solidFill>
              </a:rPr>
              <a:t>Confusion on variable names between JS and PHP</a:t>
            </a:r>
          </a:p>
          <a:p>
            <a:r>
              <a:rPr lang="en-US" dirty="0">
                <a:solidFill>
                  <a:schemeClr val="bg1"/>
                </a:solidFill>
              </a:rPr>
              <a:t>Lengthy trial and error for SearchContact.php returning data as JSON object arrays</a:t>
            </a:r>
          </a:p>
        </p:txBody>
      </p:sp>
    </p:spTree>
    <p:extLst>
      <p:ext uri="{BB962C8B-B14F-4D97-AF65-F5344CB8AC3E}">
        <p14:creationId xmlns:p14="http://schemas.microsoft.com/office/powerpoint/2010/main" val="10797529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4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A51CC-8242-48AD-A393-8BFD2AA4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92" y="1546825"/>
            <a:ext cx="8363011" cy="47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107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6FA797-C7CF-4500-997D-937BBC036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1" b="5342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CFA35-2FA1-4DCF-BD51-04876102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5" y="1001401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API Demo</a:t>
            </a:r>
          </a:p>
        </p:txBody>
      </p:sp>
    </p:spTree>
    <p:extLst>
      <p:ext uri="{BB962C8B-B14F-4D97-AF65-F5344CB8AC3E}">
        <p14:creationId xmlns:p14="http://schemas.microsoft.com/office/powerpoint/2010/main" val="25756556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D33D56"/>
      </a:accent1>
      <a:accent2>
        <a:srgbClr val="C12B83"/>
      </a:accent2>
      <a:accent3>
        <a:srgbClr val="D33DD3"/>
      </a:accent3>
      <a:accent4>
        <a:srgbClr val="822BC1"/>
      </a:accent4>
      <a:accent5>
        <a:srgbClr val="563DD3"/>
      </a:accent5>
      <a:accent6>
        <a:srgbClr val="2B51C1"/>
      </a:accent6>
      <a:hlink>
        <a:srgbClr val="30928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Group Nine – Contact Manager</vt:lpstr>
      <vt:lpstr>Team Members</vt:lpstr>
      <vt:lpstr>Technology Used</vt:lpstr>
      <vt:lpstr>Use Case Diagram</vt:lpstr>
      <vt:lpstr>PowerPoint Presentation</vt:lpstr>
      <vt:lpstr>Things That Went Well</vt:lpstr>
      <vt:lpstr>Things That Did Not Go Well</vt:lpstr>
      <vt:lpstr>Gantt Chart</vt:lpstr>
      <vt:lpstr>API Demo</vt:lpstr>
      <vt:lpstr>App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Reagan Chapman</dc:creator>
  <cp:lastModifiedBy> </cp:lastModifiedBy>
  <cp:revision>41</cp:revision>
  <dcterms:created xsi:type="dcterms:W3CDTF">2020-06-03T13:40:05Z</dcterms:created>
  <dcterms:modified xsi:type="dcterms:W3CDTF">2020-06-04T01:03:39Z</dcterms:modified>
</cp:coreProperties>
</file>