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5.xml" ContentType="application/vnd.openxmlformats-officedocument.presentationml.notesSlide+xml"/>
  <Override PartName="/ppt/ink/ink8.xml" ContentType="application/inkml+xml"/>
  <Override PartName="/ppt/notesSlides/notesSlide6.xml" ContentType="application/vnd.openxmlformats-officedocument.presentationml.notesSlide+xml"/>
  <Override PartName="/ppt/ink/ink9.xml" ContentType="application/inkml+xml"/>
  <Override PartName="/ppt/notesSlides/notesSlide7.xml" ContentType="application/vnd.openxmlformats-officedocument.presentationml.notesSlide+xml"/>
  <Override PartName="/ppt/ink/ink10.xml" ContentType="application/inkml+xml"/>
  <Override PartName="/ppt/notesSlides/notesSlide8.xml" ContentType="application/vnd.openxmlformats-officedocument.presentationml.notesSlide+xml"/>
  <Override PartName="/ppt/ink/ink1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11.xml" ContentType="application/vnd.openxmlformats-officedocument.presentationml.notesSlide+xml"/>
  <Override PartName="/ppt/ink/ink17.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8.xml" ContentType="application/inkml+xml"/>
  <Override PartName="/ppt/notesSlides/notesSlide14.xml" ContentType="application/vnd.openxmlformats-officedocument.presentationml.notesSlide+xml"/>
  <Override PartName="/ppt/ink/ink19.xml" ContentType="application/inkml+xml"/>
  <Override PartName="/ppt/notesSlides/notesSlide15.xml" ContentType="application/vnd.openxmlformats-officedocument.presentationml.notesSlide+xml"/>
  <Override PartName="/ppt/ink/ink20.xml" ContentType="application/inkml+xml"/>
  <Override PartName="/ppt/notesSlides/notesSlide16.xml" ContentType="application/vnd.openxmlformats-officedocument.presentationml.notesSlide+xml"/>
  <Override PartName="/ppt/ink/ink21.xml" ContentType="application/inkml+xml"/>
  <Override PartName="/ppt/notesSlides/notesSlide17.xml" ContentType="application/vnd.openxmlformats-officedocument.presentationml.notesSlide+xml"/>
  <Override PartName="/ppt/ink/ink2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58" r:id="rId3"/>
    <p:sldId id="259" r:id="rId4"/>
    <p:sldId id="271" r:id="rId5"/>
    <p:sldId id="272" r:id="rId6"/>
    <p:sldId id="260" r:id="rId7"/>
    <p:sldId id="280" r:id="rId8"/>
    <p:sldId id="265" r:id="rId9"/>
    <p:sldId id="262" r:id="rId10"/>
    <p:sldId id="275" r:id="rId11"/>
    <p:sldId id="263" r:id="rId12"/>
    <p:sldId id="278" r:id="rId13"/>
    <p:sldId id="269" r:id="rId14"/>
    <p:sldId id="279" r:id="rId15"/>
    <p:sldId id="277" r:id="rId16"/>
    <p:sldId id="281" r:id="rId17"/>
    <p:sldId id="264" r:id="rId18"/>
    <p:sldId id="266" r:id="rId19"/>
    <p:sldId id="273" r:id="rId20"/>
    <p:sldId id="274" r:id="rId21"/>
    <p:sldId id="28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81BD6E-3826-42F4-ACAA-8BC046D85894}" v="101" dt="2023-12-04T13:52:54.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5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agan Teng" userId="925879c039ff43c0" providerId="LiveId" clId="{8381BD6E-3826-42F4-ACAA-8BC046D85894}"/>
    <pc:docChg chg="undo custSel addSld delSld modSld sldOrd">
      <pc:chgData name="Reagan Teng" userId="925879c039ff43c0" providerId="LiveId" clId="{8381BD6E-3826-42F4-ACAA-8BC046D85894}" dt="2023-12-04T13:53:29.598" v="842" actId="1076"/>
      <pc:docMkLst>
        <pc:docMk/>
      </pc:docMkLst>
      <pc:sldChg chg="modSp mod">
        <pc:chgData name="Reagan Teng" userId="925879c039ff43c0" providerId="LiveId" clId="{8381BD6E-3826-42F4-ACAA-8BC046D85894}" dt="2023-12-04T13:44:39.696" v="619" actId="20577"/>
        <pc:sldMkLst>
          <pc:docMk/>
          <pc:sldMk cId="3545772773" sldId="258"/>
        </pc:sldMkLst>
        <pc:spChg chg="mod">
          <ac:chgData name="Reagan Teng" userId="925879c039ff43c0" providerId="LiveId" clId="{8381BD6E-3826-42F4-ACAA-8BC046D85894}" dt="2023-12-04T13:44:39.696" v="619" actId="20577"/>
          <ac:spMkLst>
            <pc:docMk/>
            <pc:sldMk cId="3545772773" sldId="258"/>
            <ac:spMk id="5" creationId="{A45BA771-3CF1-4F0B-9662-4217045329D2}"/>
          </ac:spMkLst>
        </pc:spChg>
      </pc:sldChg>
      <pc:sldChg chg="add del">
        <pc:chgData name="Reagan Teng" userId="925879c039ff43c0" providerId="LiveId" clId="{8381BD6E-3826-42F4-ACAA-8BC046D85894}" dt="2023-12-04T12:28:25.494" v="152" actId="2696"/>
        <pc:sldMkLst>
          <pc:docMk/>
          <pc:sldMk cId="1332063026" sldId="260"/>
        </pc:sldMkLst>
      </pc:sldChg>
      <pc:sldChg chg="add ord">
        <pc:chgData name="Reagan Teng" userId="925879c039ff43c0" providerId="LiveId" clId="{8381BD6E-3826-42F4-ACAA-8BC046D85894}" dt="2023-12-04T13:37:30.961" v="460"/>
        <pc:sldMkLst>
          <pc:docMk/>
          <pc:sldMk cId="3778185892" sldId="260"/>
        </pc:sldMkLst>
      </pc:sldChg>
      <pc:sldChg chg="add del">
        <pc:chgData name="Reagan Teng" userId="925879c039ff43c0" providerId="LiveId" clId="{8381BD6E-3826-42F4-ACAA-8BC046D85894}" dt="2023-12-04T12:28:25.494" v="152" actId="2696"/>
        <pc:sldMkLst>
          <pc:docMk/>
          <pc:sldMk cId="2178512887" sldId="261"/>
        </pc:sldMkLst>
      </pc:sldChg>
      <pc:sldChg chg="add ord">
        <pc:chgData name="Reagan Teng" userId="925879c039ff43c0" providerId="LiveId" clId="{8381BD6E-3826-42F4-ACAA-8BC046D85894}" dt="2023-12-04T13:33:30.731" v="359"/>
        <pc:sldMkLst>
          <pc:docMk/>
          <pc:sldMk cId="1735707091" sldId="262"/>
        </pc:sldMkLst>
      </pc:sldChg>
      <pc:sldChg chg="add del">
        <pc:chgData name="Reagan Teng" userId="925879c039ff43c0" providerId="LiveId" clId="{8381BD6E-3826-42F4-ACAA-8BC046D85894}" dt="2023-12-04T12:28:25.494" v="152" actId="2696"/>
        <pc:sldMkLst>
          <pc:docMk/>
          <pc:sldMk cId="3778185892" sldId="262"/>
        </pc:sldMkLst>
      </pc:sldChg>
      <pc:sldChg chg="add del">
        <pc:chgData name="Reagan Teng" userId="925879c039ff43c0" providerId="LiveId" clId="{8381BD6E-3826-42F4-ACAA-8BC046D85894}" dt="2023-12-04T12:28:25.494" v="152" actId="2696"/>
        <pc:sldMkLst>
          <pc:docMk/>
          <pc:sldMk cId="1636560736" sldId="263"/>
        </pc:sldMkLst>
      </pc:sldChg>
      <pc:sldChg chg="add ord">
        <pc:chgData name="Reagan Teng" userId="925879c039ff43c0" providerId="LiveId" clId="{8381BD6E-3826-42F4-ACAA-8BC046D85894}" dt="2023-12-04T13:33:30.731" v="359"/>
        <pc:sldMkLst>
          <pc:docMk/>
          <pc:sldMk cId="2785345787" sldId="263"/>
        </pc:sldMkLst>
      </pc:sldChg>
      <pc:sldChg chg="add del mod modShow">
        <pc:chgData name="Reagan Teng" userId="925879c039ff43c0" providerId="LiveId" clId="{8381BD6E-3826-42F4-ACAA-8BC046D85894}" dt="2023-12-04T13:44:56.180" v="620" actId="729"/>
        <pc:sldMkLst>
          <pc:docMk/>
          <pc:sldMk cId="616706945" sldId="264"/>
        </pc:sldMkLst>
      </pc:sldChg>
      <pc:sldChg chg="add del ord">
        <pc:chgData name="Reagan Teng" userId="925879c039ff43c0" providerId="LiveId" clId="{8381BD6E-3826-42F4-ACAA-8BC046D85894}" dt="2023-12-04T13:33:30.731" v="359"/>
        <pc:sldMkLst>
          <pc:docMk/>
          <pc:sldMk cId="1605267263" sldId="265"/>
        </pc:sldMkLst>
      </pc:sldChg>
      <pc:sldChg chg="add del">
        <pc:chgData name="Reagan Teng" userId="925879c039ff43c0" providerId="LiveId" clId="{8381BD6E-3826-42F4-ACAA-8BC046D85894}" dt="2023-12-04T12:28:25.494" v="152" actId="2696"/>
        <pc:sldMkLst>
          <pc:docMk/>
          <pc:sldMk cId="1735707091" sldId="266"/>
        </pc:sldMkLst>
      </pc:sldChg>
      <pc:sldChg chg="add mod modShow">
        <pc:chgData name="Reagan Teng" userId="925879c039ff43c0" providerId="LiveId" clId="{8381BD6E-3826-42F4-ACAA-8BC046D85894}" dt="2023-12-04T13:44:56.180" v="620" actId="729"/>
        <pc:sldMkLst>
          <pc:docMk/>
          <pc:sldMk cId="2937740442" sldId="266"/>
        </pc:sldMkLst>
      </pc:sldChg>
      <pc:sldChg chg="add del">
        <pc:chgData name="Reagan Teng" userId="925879c039ff43c0" providerId="LiveId" clId="{8381BD6E-3826-42F4-ACAA-8BC046D85894}" dt="2023-12-04T12:37:19.313" v="280" actId="2696"/>
        <pc:sldMkLst>
          <pc:docMk/>
          <pc:sldMk cId="342078767" sldId="267"/>
        </pc:sldMkLst>
      </pc:sldChg>
      <pc:sldChg chg="add del">
        <pc:chgData name="Reagan Teng" userId="925879c039ff43c0" providerId="LiveId" clId="{8381BD6E-3826-42F4-ACAA-8BC046D85894}" dt="2023-12-04T12:28:25.494" v="152" actId="2696"/>
        <pc:sldMkLst>
          <pc:docMk/>
          <pc:sldMk cId="2785345787" sldId="267"/>
        </pc:sldMkLst>
      </pc:sldChg>
      <pc:sldChg chg="add del">
        <pc:chgData name="Reagan Teng" userId="925879c039ff43c0" providerId="LiveId" clId="{8381BD6E-3826-42F4-ACAA-8BC046D85894}" dt="2023-12-04T12:28:25.494" v="152" actId="2696"/>
        <pc:sldMkLst>
          <pc:docMk/>
          <pc:sldMk cId="2937740442" sldId="268"/>
        </pc:sldMkLst>
      </pc:sldChg>
      <pc:sldChg chg="add del">
        <pc:chgData name="Reagan Teng" userId="925879c039ff43c0" providerId="LiveId" clId="{8381BD6E-3826-42F4-ACAA-8BC046D85894}" dt="2023-12-04T12:37:19.313" v="280" actId="2696"/>
        <pc:sldMkLst>
          <pc:docMk/>
          <pc:sldMk cId="3328802657" sldId="268"/>
        </pc:sldMkLst>
      </pc:sldChg>
      <pc:sldChg chg="addSp delSp modSp add mod">
        <pc:chgData name="Reagan Teng" userId="925879c039ff43c0" providerId="LiveId" clId="{8381BD6E-3826-42F4-ACAA-8BC046D85894}" dt="2023-12-04T13:31:56.022" v="316" actId="14100"/>
        <pc:sldMkLst>
          <pc:docMk/>
          <pc:sldMk cId="3514010398" sldId="269"/>
        </pc:sldMkLst>
        <pc:spChg chg="mod">
          <ac:chgData name="Reagan Teng" userId="925879c039ff43c0" providerId="LiveId" clId="{8381BD6E-3826-42F4-ACAA-8BC046D85894}" dt="2023-12-04T12:27:48.492" v="150" actId="1076"/>
          <ac:spMkLst>
            <pc:docMk/>
            <pc:sldMk cId="3514010398" sldId="269"/>
            <ac:spMk id="2" creationId="{9708E84F-5A9E-4DA2-821A-2552EF6017E4}"/>
          </ac:spMkLst>
        </pc:spChg>
        <pc:spChg chg="del">
          <ac:chgData name="Reagan Teng" userId="925879c039ff43c0" providerId="LiveId" clId="{8381BD6E-3826-42F4-ACAA-8BC046D85894}" dt="2023-12-04T12:25:48.023" v="34" actId="21"/>
          <ac:spMkLst>
            <pc:docMk/>
            <pc:sldMk cId="3514010398" sldId="269"/>
            <ac:spMk id="3" creationId="{318ADA67-F4A3-43D5-B1FA-39591ACD967D}"/>
          </ac:spMkLst>
        </pc:spChg>
        <pc:spChg chg="add del mod">
          <ac:chgData name="Reagan Teng" userId="925879c039ff43c0" providerId="LiveId" clId="{8381BD6E-3826-42F4-ACAA-8BC046D85894}" dt="2023-12-04T12:25:50.099" v="35" actId="21"/>
          <ac:spMkLst>
            <pc:docMk/>
            <pc:sldMk cId="3514010398" sldId="269"/>
            <ac:spMk id="5" creationId="{56BEEFC7-EADD-8186-A6FB-EA218DA346F1}"/>
          </ac:spMkLst>
        </pc:spChg>
        <pc:spChg chg="add mod">
          <ac:chgData name="Reagan Teng" userId="925879c039ff43c0" providerId="LiveId" clId="{8381BD6E-3826-42F4-ACAA-8BC046D85894}" dt="2023-12-04T12:36:28.130" v="274" actId="20577"/>
          <ac:spMkLst>
            <pc:docMk/>
            <pc:sldMk cId="3514010398" sldId="269"/>
            <ac:spMk id="6" creationId="{E572DE8E-9945-4AD8-A1FD-3EB9E940D012}"/>
          </ac:spMkLst>
        </pc:spChg>
        <pc:spChg chg="add mod">
          <ac:chgData name="Reagan Teng" userId="925879c039ff43c0" providerId="LiveId" clId="{8381BD6E-3826-42F4-ACAA-8BC046D85894}" dt="2023-12-04T12:34:40.221" v="201" actId="1076"/>
          <ac:spMkLst>
            <pc:docMk/>
            <pc:sldMk cId="3514010398" sldId="269"/>
            <ac:spMk id="7" creationId="{21409D03-4555-1464-0807-6F7BADFCE27B}"/>
          </ac:spMkLst>
        </pc:spChg>
        <pc:spChg chg="add mod">
          <ac:chgData name="Reagan Teng" userId="925879c039ff43c0" providerId="LiveId" clId="{8381BD6E-3826-42F4-ACAA-8BC046D85894}" dt="2023-12-04T12:34:36.968" v="200" actId="20577"/>
          <ac:spMkLst>
            <pc:docMk/>
            <pc:sldMk cId="3514010398" sldId="269"/>
            <ac:spMk id="8" creationId="{19B80A00-EB24-BC27-7FD8-8832BA58E89E}"/>
          </ac:spMkLst>
        </pc:spChg>
        <pc:spChg chg="add mod">
          <ac:chgData name="Reagan Teng" userId="925879c039ff43c0" providerId="LiveId" clId="{8381BD6E-3826-42F4-ACAA-8BC046D85894}" dt="2023-12-04T12:34:56.781" v="211" actId="14100"/>
          <ac:spMkLst>
            <pc:docMk/>
            <pc:sldMk cId="3514010398" sldId="269"/>
            <ac:spMk id="9" creationId="{B070AF0D-5E15-B6F9-72C0-002C9B956694}"/>
          </ac:spMkLst>
        </pc:spChg>
        <pc:spChg chg="add mod">
          <ac:chgData name="Reagan Teng" userId="925879c039ff43c0" providerId="LiveId" clId="{8381BD6E-3826-42F4-ACAA-8BC046D85894}" dt="2023-12-04T12:35:04.401" v="220" actId="20577"/>
          <ac:spMkLst>
            <pc:docMk/>
            <pc:sldMk cId="3514010398" sldId="269"/>
            <ac:spMk id="10" creationId="{3A6156CC-EAFD-9EB4-8551-E70AAD18FF59}"/>
          </ac:spMkLst>
        </pc:spChg>
        <pc:spChg chg="add mod">
          <ac:chgData name="Reagan Teng" userId="925879c039ff43c0" providerId="LiveId" clId="{8381BD6E-3826-42F4-ACAA-8BC046D85894}" dt="2023-12-04T12:36:40.173" v="279" actId="20577"/>
          <ac:spMkLst>
            <pc:docMk/>
            <pc:sldMk cId="3514010398" sldId="269"/>
            <ac:spMk id="11" creationId="{6FF94527-A843-067B-D6E6-1ABF3416B14E}"/>
          </ac:spMkLst>
        </pc:spChg>
        <pc:cxnChg chg="add">
          <ac:chgData name="Reagan Teng" userId="925879c039ff43c0" providerId="LiveId" clId="{8381BD6E-3826-42F4-ACAA-8BC046D85894}" dt="2023-12-04T13:31:29.669" v="304" actId="11529"/>
          <ac:cxnSpMkLst>
            <pc:docMk/>
            <pc:sldMk cId="3514010398" sldId="269"/>
            <ac:cxnSpMk id="13" creationId="{670E3B65-35EB-2429-7930-4DD8B9AC7F0A}"/>
          </ac:cxnSpMkLst>
        </pc:cxnChg>
        <pc:cxnChg chg="add mod">
          <ac:chgData name="Reagan Teng" userId="925879c039ff43c0" providerId="LiveId" clId="{8381BD6E-3826-42F4-ACAA-8BC046D85894}" dt="2023-12-04T13:31:34.527" v="307" actId="14100"/>
          <ac:cxnSpMkLst>
            <pc:docMk/>
            <pc:sldMk cId="3514010398" sldId="269"/>
            <ac:cxnSpMk id="14" creationId="{2527CB50-47C1-A57F-2EF0-D78F3737D69A}"/>
          </ac:cxnSpMkLst>
        </pc:cxnChg>
        <pc:cxnChg chg="add mod">
          <ac:chgData name="Reagan Teng" userId="925879c039ff43c0" providerId="LiveId" clId="{8381BD6E-3826-42F4-ACAA-8BC046D85894}" dt="2023-12-04T13:31:44.150" v="310" actId="14100"/>
          <ac:cxnSpMkLst>
            <pc:docMk/>
            <pc:sldMk cId="3514010398" sldId="269"/>
            <ac:cxnSpMk id="17" creationId="{BD7D9355-F19F-62B5-5677-C414C61172FC}"/>
          </ac:cxnSpMkLst>
        </pc:cxnChg>
        <pc:cxnChg chg="add mod">
          <ac:chgData name="Reagan Teng" userId="925879c039ff43c0" providerId="LiveId" clId="{8381BD6E-3826-42F4-ACAA-8BC046D85894}" dt="2023-12-04T13:31:49.974" v="313" actId="14100"/>
          <ac:cxnSpMkLst>
            <pc:docMk/>
            <pc:sldMk cId="3514010398" sldId="269"/>
            <ac:cxnSpMk id="20" creationId="{30ECAB58-B5BF-1327-F2DA-2C4BD7717EED}"/>
          </ac:cxnSpMkLst>
        </pc:cxnChg>
        <pc:cxnChg chg="add mod">
          <ac:chgData name="Reagan Teng" userId="925879c039ff43c0" providerId="LiveId" clId="{8381BD6E-3826-42F4-ACAA-8BC046D85894}" dt="2023-12-04T13:31:56.022" v="316" actId="14100"/>
          <ac:cxnSpMkLst>
            <pc:docMk/>
            <pc:sldMk cId="3514010398" sldId="269"/>
            <ac:cxnSpMk id="23" creationId="{3E9E4C9A-01B3-9EDD-2FFB-EBE6501A75BD}"/>
          </ac:cxnSpMkLst>
        </pc:cxnChg>
      </pc:sldChg>
      <pc:sldChg chg="delSp add del setBg delDesignElem">
        <pc:chgData name="Reagan Teng" userId="925879c039ff43c0" providerId="LiveId" clId="{8381BD6E-3826-42F4-ACAA-8BC046D85894}" dt="2023-12-04T13:33:10.548" v="355" actId="2696"/>
        <pc:sldMkLst>
          <pc:docMk/>
          <pc:sldMk cId="447881393" sldId="270"/>
        </pc:sldMkLst>
        <pc:spChg chg="del">
          <ac:chgData name="Reagan Teng" userId="925879c039ff43c0" providerId="LiveId" clId="{8381BD6E-3826-42F4-ACAA-8BC046D85894}" dt="2023-12-04T12:29:41.311" v="154"/>
          <ac:spMkLst>
            <pc:docMk/>
            <pc:sldMk cId="447881393" sldId="270"/>
            <ac:spMk id="14" creationId="{23D09407-53BC-485E-B4CE-BC5E4FC4B25B}"/>
          </ac:spMkLst>
        </pc:spChg>
        <pc:spChg chg="del">
          <ac:chgData name="Reagan Teng" userId="925879c039ff43c0" providerId="LiveId" clId="{8381BD6E-3826-42F4-ACAA-8BC046D85894}" dt="2023-12-04T12:29:41.311" v="154"/>
          <ac:spMkLst>
            <pc:docMk/>
            <pc:sldMk cId="447881393" sldId="270"/>
            <ac:spMk id="16" creationId="{921DB988-49FC-4608-B0A2-E2F3A4019041}"/>
          </ac:spMkLst>
        </pc:spChg>
        <pc:grpChg chg="del">
          <ac:chgData name="Reagan Teng" userId="925879c039ff43c0" providerId="LiveId" clId="{8381BD6E-3826-42F4-ACAA-8BC046D85894}" dt="2023-12-04T12:29:41.311" v="154"/>
          <ac:grpSpMkLst>
            <pc:docMk/>
            <pc:sldMk cId="447881393" sldId="270"/>
            <ac:grpSpMk id="18" creationId="{E9B930FD-8671-4C4C-ADCF-73AC1D0CD417}"/>
          </ac:grpSpMkLst>
        </pc:grpChg>
        <pc:grpChg chg="del">
          <ac:chgData name="Reagan Teng" userId="925879c039ff43c0" providerId="LiveId" clId="{8381BD6E-3826-42F4-ACAA-8BC046D85894}" dt="2023-12-04T12:29:41.311" v="154"/>
          <ac:grpSpMkLst>
            <pc:docMk/>
            <pc:sldMk cId="447881393" sldId="270"/>
            <ac:grpSpMk id="24" creationId="{383C2651-AE0C-4AE4-8725-E2F9414FE219}"/>
          </ac:grpSpMkLst>
        </pc:grpChg>
      </pc:sldChg>
      <pc:sldChg chg="add ord">
        <pc:chgData name="Reagan Teng" userId="925879c039ff43c0" providerId="LiveId" clId="{8381BD6E-3826-42F4-ACAA-8BC046D85894}" dt="2023-12-04T13:36:53.945" v="454"/>
        <pc:sldMkLst>
          <pc:docMk/>
          <pc:sldMk cId="1332063026" sldId="271"/>
        </pc:sldMkLst>
      </pc:sldChg>
      <pc:sldChg chg="add ord">
        <pc:chgData name="Reagan Teng" userId="925879c039ff43c0" providerId="LiveId" clId="{8381BD6E-3826-42F4-ACAA-8BC046D85894}" dt="2023-12-04T13:37:08.609" v="458"/>
        <pc:sldMkLst>
          <pc:docMk/>
          <pc:sldMk cId="2178512887" sldId="272"/>
        </pc:sldMkLst>
      </pc:sldChg>
      <pc:sldChg chg="add mod modShow">
        <pc:chgData name="Reagan Teng" userId="925879c039ff43c0" providerId="LiveId" clId="{8381BD6E-3826-42F4-ACAA-8BC046D85894}" dt="2023-12-04T13:44:56.180" v="620" actId="729"/>
        <pc:sldMkLst>
          <pc:docMk/>
          <pc:sldMk cId="2778753357" sldId="273"/>
        </pc:sldMkLst>
      </pc:sldChg>
      <pc:sldChg chg="add mod modShow">
        <pc:chgData name="Reagan Teng" userId="925879c039ff43c0" providerId="LiveId" clId="{8381BD6E-3826-42F4-ACAA-8BC046D85894}" dt="2023-12-04T13:44:56.180" v="620" actId="729"/>
        <pc:sldMkLst>
          <pc:docMk/>
          <pc:sldMk cId="2352242702" sldId="274"/>
        </pc:sldMkLst>
      </pc:sldChg>
      <pc:sldChg chg="add ord">
        <pc:chgData name="Reagan Teng" userId="925879c039ff43c0" providerId="LiveId" clId="{8381BD6E-3826-42F4-ACAA-8BC046D85894}" dt="2023-12-04T13:33:58.546" v="361"/>
        <pc:sldMkLst>
          <pc:docMk/>
          <pc:sldMk cId="841410493" sldId="275"/>
        </pc:sldMkLst>
      </pc:sldChg>
      <pc:sldChg chg="add del">
        <pc:chgData name="Reagan Teng" userId="925879c039ff43c0" providerId="LiveId" clId="{8381BD6E-3826-42F4-ACAA-8BC046D85894}" dt="2023-12-04T12:37:19.313" v="280" actId="2696"/>
        <pc:sldMkLst>
          <pc:docMk/>
          <pc:sldMk cId="3342796266" sldId="276"/>
        </pc:sldMkLst>
      </pc:sldChg>
      <pc:sldChg chg="modSp add mod ord">
        <pc:chgData name="Reagan Teng" userId="925879c039ff43c0" providerId="LiveId" clId="{8381BD6E-3826-42F4-ACAA-8BC046D85894}" dt="2023-12-04T13:53:29.598" v="842" actId="1076"/>
        <pc:sldMkLst>
          <pc:docMk/>
          <pc:sldMk cId="2315603153" sldId="277"/>
        </pc:sldMkLst>
        <pc:spChg chg="mod">
          <ac:chgData name="Reagan Teng" userId="925879c039ff43c0" providerId="LiveId" clId="{8381BD6E-3826-42F4-ACAA-8BC046D85894}" dt="2023-12-04T13:53:29.598" v="842" actId="1076"/>
          <ac:spMkLst>
            <pc:docMk/>
            <pc:sldMk cId="2315603153" sldId="277"/>
            <ac:spMk id="9" creationId="{6D7260DE-55A9-DBD2-E439-578C3037B092}"/>
          </ac:spMkLst>
        </pc:spChg>
        <pc:spChg chg="mod">
          <ac:chgData name="Reagan Teng" userId="925879c039ff43c0" providerId="LiveId" clId="{8381BD6E-3826-42F4-ACAA-8BC046D85894}" dt="2023-12-04T13:53:29.598" v="842" actId="1076"/>
          <ac:spMkLst>
            <pc:docMk/>
            <pc:sldMk cId="2315603153" sldId="277"/>
            <ac:spMk id="10" creationId="{F730EDCD-8AC1-B7EB-B6C7-28346868A365}"/>
          </ac:spMkLst>
        </pc:spChg>
        <pc:spChg chg="mod">
          <ac:chgData name="Reagan Teng" userId="925879c039ff43c0" providerId="LiveId" clId="{8381BD6E-3826-42F4-ACAA-8BC046D85894}" dt="2023-12-04T13:53:29.598" v="842" actId="1076"/>
          <ac:spMkLst>
            <pc:docMk/>
            <pc:sldMk cId="2315603153" sldId="277"/>
            <ac:spMk id="11" creationId="{846E948F-C43E-CDD1-9EAD-B61708400EC0}"/>
          </ac:spMkLst>
        </pc:spChg>
        <pc:spChg chg="mod">
          <ac:chgData name="Reagan Teng" userId="925879c039ff43c0" providerId="LiveId" clId="{8381BD6E-3826-42F4-ACAA-8BC046D85894}" dt="2023-12-04T13:53:29.598" v="842" actId="1076"/>
          <ac:spMkLst>
            <pc:docMk/>
            <pc:sldMk cId="2315603153" sldId="277"/>
            <ac:spMk id="12" creationId="{4AAF6DEE-5FA2-E669-C88B-3F7C52157731}"/>
          </ac:spMkLst>
        </pc:spChg>
        <pc:graphicFrameChg chg="mod">
          <ac:chgData name="Reagan Teng" userId="925879c039ff43c0" providerId="LiveId" clId="{8381BD6E-3826-42F4-ACAA-8BC046D85894}" dt="2023-12-04T13:53:29.598" v="842" actId="1076"/>
          <ac:graphicFrameMkLst>
            <pc:docMk/>
            <pc:sldMk cId="2315603153" sldId="277"/>
            <ac:graphicFrameMk id="5" creationId="{5D63FEDA-2569-0CDA-90B4-DF97EC1A50B3}"/>
          </ac:graphicFrameMkLst>
        </pc:graphicFrameChg>
        <pc:graphicFrameChg chg="mod modGraphic">
          <ac:chgData name="Reagan Teng" userId="925879c039ff43c0" providerId="LiveId" clId="{8381BD6E-3826-42F4-ACAA-8BC046D85894}" dt="2023-12-04T13:53:29.598" v="842" actId="1076"/>
          <ac:graphicFrameMkLst>
            <pc:docMk/>
            <pc:sldMk cId="2315603153" sldId="277"/>
            <ac:graphicFrameMk id="7" creationId="{CEABF34D-A2E1-3C8A-17F3-DD5BF765367A}"/>
          </ac:graphicFrameMkLst>
        </pc:graphicFrameChg>
      </pc:sldChg>
      <pc:sldChg chg="addSp delSp modSp add mod ord">
        <pc:chgData name="Reagan Teng" userId="925879c039ff43c0" providerId="LiveId" clId="{8381BD6E-3826-42F4-ACAA-8BC046D85894}" dt="2023-12-04T13:42:40.363" v="566" actId="20577"/>
        <pc:sldMkLst>
          <pc:docMk/>
          <pc:sldMk cId="529933163" sldId="278"/>
        </pc:sldMkLst>
        <pc:spChg chg="mod">
          <ac:chgData name="Reagan Teng" userId="925879c039ff43c0" providerId="LiveId" clId="{8381BD6E-3826-42F4-ACAA-8BC046D85894}" dt="2023-12-04T13:42:40.363" v="566" actId="20577"/>
          <ac:spMkLst>
            <pc:docMk/>
            <pc:sldMk cId="529933163" sldId="278"/>
            <ac:spMk id="2" creationId="{97A5CC12-79AD-2E06-287B-4165861BD360}"/>
          </ac:spMkLst>
        </pc:spChg>
        <pc:picChg chg="add mod modCrop">
          <ac:chgData name="Reagan Teng" userId="925879c039ff43c0" providerId="LiveId" clId="{8381BD6E-3826-42F4-ACAA-8BC046D85894}" dt="2023-12-04T13:42:06.477" v="480" actId="1076"/>
          <ac:picMkLst>
            <pc:docMk/>
            <pc:sldMk cId="529933163" sldId="278"/>
            <ac:picMk id="5" creationId="{675D056C-30A1-0CAB-D3A5-F0C1843E957E}"/>
          </ac:picMkLst>
        </pc:picChg>
        <pc:picChg chg="del">
          <ac:chgData name="Reagan Teng" userId="925879c039ff43c0" providerId="LiveId" clId="{8381BD6E-3826-42F4-ACAA-8BC046D85894}" dt="2023-12-04T13:38:04.776" v="469" actId="21"/>
          <ac:picMkLst>
            <pc:docMk/>
            <pc:sldMk cId="529933163" sldId="278"/>
            <ac:picMk id="1026" creationId="{C40FBF86-93AD-D98F-FFB0-A2FE89379B9B}"/>
          </ac:picMkLst>
        </pc:picChg>
      </pc:sldChg>
      <pc:sldChg chg="addSp modSp add mod ord modAnim">
        <pc:chgData name="Reagan Teng" userId="925879c039ff43c0" providerId="LiveId" clId="{8381BD6E-3826-42F4-ACAA-8BC046D85894}" dt="2023-12-04T13:52:54.946" v="837" actId="20577"/>
        <pc:sldMkLst>
          <pc:docMk/>
          <pc:sldMk cId="1402623774" sldId="279"/>
        </pc:sldMkLst>
        <pc:spChg chg="add mod">
          <ac:chgData name="Reagan Teng" userId="925879c039ff43c0" providerId="LiveId" clId="{8381BD6E-3826-42F4-ACAA-8BC046D85894}" dt="2023-12-04T13:43:00.126" v="571" actId="113"/>
          <ac:spMkLst>
            <pc:docMk/>
            <pc:sldMk cId="1402623774" sldId="279"/>
            <ac:spMk id="2" creationId="{029566DB-5ABC-7E86-4004-D6B218A3FFF2}"/>
          </ac:spMkLst>
        </pc:spChg>
        <pc:spChg chg="mod">
          <ac:chgData name="Reagan Teng" userId="925879c039ff43c0" providerId="LiveId" clId="{8381BD6E-3826-42F4-ACAA-8BC046D85894}" dt="2023-12-04T13:52:54.946" v="837" actId="20577"/>
          <ac:spMkLst>
            <pc:docMk/>
            <pc:sldMk cId="1402623774" sldId="279"/>
            <ac:spMk id="4" creationId="{43F6A8F3-DE7E-4148-852E-3CFEB8E617C9}"/>
          </ac:spMkLst>
        </pc:spChg>
        <pc:spChg chg="mod">
          <ac:chgData name="Reagan Teng" userId="925879c039ff43c0" providerId="LiveId" clId="{8381BD6E-3826-42F4-ACAA-8BC046D85894}" dt="2023-12-04T13:35:46.760" v="388" actId="1076"/>
          <ac:spMkLst>
            <pc:docMk/>
            <pc:sldMk cId="1402623774" sldId="279"/>
            <ac:spMk id="13" creationId="{A7E6BC0B-B306-32F4-D587-601CD87FFBD0}"/>
          </ac:spMkLst>
        </pc:spChg>
        <pc:spChg chg="mod">
          <ac:chgData name="Reagan Teng" userId="925879c039ff43c0" providerId="LiveId" clId="{8381BD6E-3826-42F4-ACAA-8BC046D85894}" dt="2023-12-04T13:35:46.760" v="388" actId="1076"/>
          <ac:spMkLst>
            <pc:docMk/>
            <pc:sldMk cId="1402623774" sldId="279"/>
            <ac:spMk id="14" creationId="{47101FFA-B8C5-2D23-F8EA-433BAE64305E}"/>
          </ac:spMkLst>
        </pc:spChg>
        <pc:spChg chg="mod">
          <ac:chgData name="Reagan Teng" userId="925879c039ff43c0" providerId="LiveId" clId="{8381BD6E-3826-42F4-ACAA-8BC046D85894}" dt="2023-12-04T13:35:46.760" v="388" actId="1076"/>
          <ac:spMkLst>
            <pc:docMk/>
            <pc:sldMk cId="1402623774" sldId="279"/>
            <ac:spMk id="15" creationId="{D379B813-EAFC-E26E-B63C-7E0F1D105277}"/>
          </ac:spMkLst>
        </pc:spChg>
        <pc:spChg chg="mod">
          <ac:chgData name="Reagan Teng" userId="925879c039ff43c0" providerId="LiveId" clId="{8381BD6E-3826-42F4-ACAA-8BC046D85894}" dt="2023-12-04T13:35:46.760" v="388" actId="1076"/>
          <ac:spMkLst>
            <pc:docMk/>
            <pc:sldMk cId="1402623774" sldId="279"/>
            <ac:spMk id="16" creationId="{0D70169F-FA65-E508-30EB-E42E45884563}"/>
          </ac:spMkLst>
        </pc:spChg>
        <pc:spChg chg="mod">
          <ac:chgData name="Reagan Teng" userId="925879c039ff43c0" providerId="LiveId" clId="{8381BD6E-3826-42F4-ACAA-8BC046D85894}" dt="2023-12-04T13:35:46.760" v="388" actId="1076"/>
          <ac:spMkLst>
            <pc:docMk/>
            <pc:sldMk cId="1402623774" sldId="279"/>
            <ac:spMk id="21" creationId="{8CBDBF86-52D8-53C9-29A9-E5B6130A18CB}"/>
          </ac:spMkLst>
        </pc:spChg>
        <pc:spChg chg="mod">
          <ac:chgData name="Reagan Teng" userId="925879c039ff43c0" providerId="LiveId" clId="{8381BD6E-3826-42F4-ACAA-8BC046D85894}" dt="2023-12-04T13:35:46.760" v="388" actId="1076"/>
          <ac:spMkLst>
            <pc:docMk/>
            <pc:sldMk cId="1402623774" sldId="279"/>
            <ac:spMk id="22" creationId="{FE90465A-11CF-03BD-3259-743D9F6F9C79}"/>
          </ac:spMkLst>
        </pc:spChg>
        <pc:picChg chg="mod">
          <ac:chgData name="Reagan Teng" userId="925879c039ff43c0" providerId="LiveId" clId="{8381BD6E-3826-42F4-ACAA-8BC046D85894}" dt="2023-12-04T13:35:46.760" v="388" actId="1076"/>
          <ac:picMkLst>
            <pc:docMk/>
            <pc:sldMk cId="1402623774" sldId="279"/>
            <ac:picMk id="18" creationId="{BA298017-F34C-40D2-4918-F6A96B12D54D}"/>
          </ac:picMkLst>
        </pc:picChg>
        <pc:inkChg chg="mod">
          <ac:chgData name="Reagan Teng" userId="925879c039ff43c0" providerId="LiveId" clId="{8381BD6E-3826-42F4-ACAA-8BC046D85894}" dt="2023-12-04T13:35:46.760" v="388" actId="1076"/>
          <ac:inkMkLst>
            <pc:docMk/>
            <pc:sldMk cId="1402623774" sldId="279"/>
            <ac:inkMk id="23" creationId="{F603E23A-F24D-F8FC-FEDE-DBF6CCD552E5}"/>
          </ac:inkMkLst>
        </pc:inkChg>
        <pc:inkChg chg="mod">
          <ac:chgData name="Reagan Teng" userId="925879c039ff43c0" providerId="LiveId" clId="{8381BD6E-3826-42F4-ACAA-8BC046D85894}" dt="2023-12-04T13:35:46.760" v="388" actId="1076"/>
          <ac:inkMkLst>
            <pc:docMk/>
            <pc:sldMk cId="1402623774" sldId="279"/>
            <ac:inkMk id="24" creationId="{F0B0486B-CF39-42FE-5E17-0E3D1E922DE4}"/>
          </ac:inkMkLst>
        </pc:inkChg>
        <pc:inkChg chg="mod">
          <ac:chgData name="Reagan Teng" userId="925879c039ff43c0" providerId="LiveId" clId="{8381BD6E-3826-42F4-ACAA-8BC046D85894}" dt="2023-12-04T13:35:46.760" v="388" actId="1076"/>
          <ac:inkMkLst>
            <pc:docMk/>
            <pc:sldMk cId="1402623774" sldId="279"/>
            <ac:inkMk id="27" creationId="{39578DBC-9D9F-D104-711C-9E83C8529A3C}"/>
          </ac:inkMkLst>
        </pc:inkChg>
        <pc:inkChg chg="mod">
          <ac:chgData name="Reagan Teng" userId="925879c039ff43c0" providerId="LiveId" clId="{8381BD6E-3826-42F4-ACAA-8BC046D85894}" dt="2023-12-04T13:35:46.760" v="388" actId="1076"/>
          <ac:inkMkLst>
            <pc:docMk/>
            <pc:sldMk cId="1402623774" sldId="279"/>
            <ac:inkMk id="28" creationId="{6A68AB30-CA79-2DE2-9AEC-9F62DAF04F72}"/>
          </ac:inkMkLst>
        </pc:inkChg>
        <pc:inkChg chg="mod">
          <ac:chgData name="Reagan Teng" userId="925879c039ff43c0" providerId="LiveId" clId="{8381BD6E-3826-42F4-ACAA-8BC046D85894}" dt="2023-12-04T13:35:46.760" v="388" actId="1076"/>
          <ac:inkMkLst>
            <pc:docMk/>
            <pc:sldMk cId="1402623774" sldId="279"/>
            <ac:inkMk id="29" creationId="{BA6BB5C8-3227-4DCD-330D-08D6A10AF179}"/>
          </ac:inkMkLst>
        </pc:inkChg>
        <pc:cxnChg chg="mod">
          <ac:chgData name="Reagan Teng" userId="925879c039ff43c0" providerId="LiveId" clId="{8381BD6E-3826-42F4-ACAA-8BC046D85894}" dt="2023-12-04T13:35:46.760" v="388" actId="1076"/>
          <ac:cxnSpMkLst>
            <pc:docMk/>
            <pc:sldMk cId="1402623774" sldId="279"/>
            <ac:cxnSpMk id="33" creationId="{A57376EC-22B8-F06B-B283-FF8EF17E6C4D}"/>
          </ac:cxnSpMkLst>
        </pc:cxnChg>
        <pc:cxnChg chg="mod">
          <ac:chgData name="Reagan Teng" userId="925879c039ff43c0" providerId="LiveId" clId="{8381BD6E-3826-42F4-ACAA-8BC046D85894}" dt="2023-12-04T13:35:46.760" v="388" actId="1076"/>
          <ac:cxnSpMkLst>
            <pc:docMk/>
            <pc:sldMk cId="1402623774" sldId="279"/>
            <ac:cxnSpMk id="36" creationId="{B843C406-11C0-A614-CE42-0C025DE0D87E}"/>
          </ac:cxnSpMkLst>
        </pc:cxnChg>
        <pc:cxnChg chg="mod">
          <ac:chgData name="Reagan Teng" userId="925879c039ff43c0" providerId="LiveId" clId="{8381BD6E-3826-42F4-ACAA-8BC046D85894}" dt="2023-12-04T13:35:46.760" v="388" actId="1076"/>
          <ac:cxnSpMkLst>
            <pc:docMk/>
            <pc:sldMk cId="1402623774" sldId="279"/>
            <ac:cxnSpMk id="39" creationId="{0B1925AD-BBAD-1BB8-7BBF-A85BFEF99657}"/>
          </ac:cxnSpMkLst>
        </pc:cxnChg>
        <pc:cxnChg chg="mod">
          <ac:chgData name="Reagan Teng" userId="925879c039ff43c0" providerId="LiveId" clId="{8381BD6E-3826-42F4-ACAA-8BC046D85894}" dt="2023-12-04T13:35:46.760" v="388" actId="1076"/>
          <ac:cxnSpMkLst>
            <pc:docMk/>
            <pc:sldMk cId="1402623774" sldId="279"/>
            <ac:cxnSpMk id="42" creationId="{90B53D81-B38E-2122-5701-F4D672680BED}"/>
          </ac:cxnSpMkLst>
        </pc:cxnChg>
      </pc:sldChg>
      <pc:sldChg chg="add ord">
        <pc:chgData name="Reagan Teng" userId="925879c039ff43c0" providerId="LiveId" clId="{8381BD6E-3826-42F4-ACAA-8BC046D85894}" dt="2023-12-04T13:33:18.913" v="357"/>
        <pc:sldMkLst>
          <pc:docMk/>
          <pc:sldMk cId="407778275" sldId="280"/>
        </pc:sldMkLst>
      </pc:sldChg>
      <pc:sldChg chg="add mod modShow">
        <pc:chgData name="Reagan Teng" userId="925879c039ff43c0" providerId="LiveId" clId="{8381BD6E-3826-42F4-ACAA-8BC046D85894}" dt="2023-12-04T13:44:56.180" v="620" actId="729"/>
        <pc:sldMkLst>
          <pc:docMk/>
          <pc:sldMk cId="2376818225" sldId="281"/>
        </pc:sldMkLst>
      </pc:sldChg>
      <pc:sldChg chg="add mod modShow">
        <pc:chgData name="Reagan Teng" userId="925879c039ff43c0" providerId="LiveId" clId="{8381BD6E-3826-42F4-ACAA-8BC046D85894}" dt="2023-12-04T13:44:56.180" v="620" actId="729"/>
        <pc:sldMkLst>
          <pc:docMk/>
          <pc:sldMk cId="2538653027" sldId="282"/>
        </pc:sldMkLst>
      </pc:sldChg>
      <pc:sldChg chg="add del">
        <pc:chgData name="Reagan Teng" userId="925879c039ff43c0" providerId="LiveId" clId="{8381BD6E-3826-42F4-ACAA-8BC046D85894}" dt="2023-12-04T12:37:23.235" v="281" actId="2696"/>
        <pc:sldMkLst>
          <pc:docMk/>
          <pc:sldMk cId="1035714596" sldId="283"/>
        </pc:sldMkLst>
      </pc:sldChg>
      <pc:sldChg chg="delSp modSp add del mod">
        <pc:chgData name="Reagan Teng" userId="925879c039ff43c0" providerId="LiveId" clId="{8381BD6E-3826-42F4-ACAA-8BC046D85894}" dt="2023-12-04T13:34:37.461" v="362" actId="2696"/>
        <pc:sldMkLst>
          <pc:docMk/>
          <pc:sldMk cId="1518752166" sldId="283"/>
        </pc:sldMkLst>
        <pc:spChg chg="mod">
          <ac:chgData name="Reagan Teng" userId="925879c039ff43c0" providerId="LiveId" clId="{8381BD6E-3826-42F4-ACAA-8BC046D85894}" dt="2023-12-04T13:32:26.930" v="347" actId="20577"/>
          <ac:spMkLst>
            <pc:docMk/>
            <pc:sldMk cId="1518752166" sldId="283"/>
            <ac:spMk id="2" creationId="{9708E84F-5A9E-4DA2-821A-2552EF6017E4}"/>
          </ac:spMkLst>
        </pc:spChg>
        <pc:spChg chg="del">
          <ac:chgData name="Reagan Teng" userId="925879c039ff43c0" providerId="LiveId" clId="{8381BD6E-3826-42F4-ACAA-8BC046D85894}" dt="2023-12-04T13:32:29.715" v="348" actId="21"/>
          <ac:spMkLst>
            <pc:docMk/>
            <pc:sldMk cId="1518752166" sldId="283"/>
            <ac:spMk id="6" creationId="{E572DE8E-9945-4AD8-A1FD-3EB9E940D012}"/>
          </ac:spMkLst>
        </pc:spChg>
        <pc:spChg chg="del">
          <ac:chgData name="Reagan Teng" userId="925879c039ff43c0" providerId="LiveId" clId="{8381BD6E-3826-42F4-ACAA-8BC046D85894}" dt="2023-12-04T13:32:32.697" v="349" actId="21"/>
          <ac:spMkLst>
            <pc:docMk/>
            <pc:sldMk cId="1518752166" sldId="283"/>
            <ac:spMk id="7" creationId="{21409D03-4555-1464-0807-6F7BADFCE27B}"/>
          </ac:spMkLst>
        </pc:spChg>
        <pc:spChg chg="del">
          <ac:chgData name="Reagan Teng" userId="925879c039ff43c0" providerId="LiveId" clId="{8381BD6E-3826-42F4-ACAA-8BC046D85894}" dt="2023-12-04T13:32:32.697" v="349" actId="21"/>
          <ac:spMkLst>
            <pc:docMk/>
            <pc:sldMk cId="1518752166" sldId="283"/>
            <ac:spMk id="8" creationId="{19B80A00-EB24-BC27-7FD8-8832BA58E89E}"/>
          </ac:spMkLst>
        </pc:spChg>
        <pc:spChg chg="del">
          <ac:chgData name="Reagan Teng" userId="925879c039ff43c0" providerId="LiveId" clId="{8381BD6E-3826-42F4-ACAA-8BC046D85894}" dt="2023-12-04T13:32:32.697" v="349" actId="21"/>
          <ac:spMkLst>
            <pc:docMk/>
            <pc:sldMk cId="1518752166" sldId="283"/>
            <ac:spMk id="9" creationId="{B070AF0D-5E15-B6F9-72C0-002C9B956694}"/>
          </ac:spMkLst>
        </pc:spChg>
        <pc:spChg chg="del">
          <ac:chgData name="Reagan Teng" userId="925879c039ff43c0" providerId="LiveId" clId="{8381BD6E-3826-42F4-ACAA-8BC046D85894}" dt="2023-12-04T13:32:32.697" v="349" actId="21"/>
          <ac:spMkLst>
            <pc:docMk/>
            <pc:sldMk cId="1518752166" sldId="283"/>
            <ac:spMk id="10" creationId="{3A6156CC-EAFD-9EB4-8551-E70AAD18FF59}"/>
          </ac:spMkLst>
        </pc:spChg>
        <pc:spChg chg="del">
          <ac:chgData name="Reagan Teng" userId="925879c039ff43c0" providerId="LiveId" clId="{8381BD6E-3826-42F4-ACAA-8BC046D85894}" dt="2023-12-04T13:32:32.697" v="349" actId="21"/>
          <ac:spMkLst>
            <pc:docMk/>
            <pc:sldMk cId="1518752166" sldId="283"/>
            <ac:spMk id="11" creationId="{6FF94527-A843-067B-D6E6-1ABF3416B14E}"/>
          </ac:spMkLst>
        </pc:spChg>
        <pc:cxnChg chg="del mod">
          <ac:chgData name="Reagan Teng" userId="925879c039ff43c0" providerId="LiveId" clId="{8381BD6E-3826-42F4-ACAA-8BC046D85894}" dt="2023-12-04T13:32:32.697" v="349" actId="21"/>
          <ac:cxnSpMkLst>
            <pc:docMk/>
            <pc:sldMk cId="1518752166" sldId="283"/>
            <ac:cxnSpMk id="13" creationId="{670E3B65-35EB-2429-7930-4DD8B9AC7F0A}"/>
          </ac:cxnSpMkLst>
        </pc:cxnChg>
        <pc:cxnChg chg="del mod">
          <ac:chgData name="Reagan Teng" userId="925879c039ff43c0" providerId="LiveId" clId="{8381BD6E-3826-42F4-ACAA-8BC046D85894}" dt="2023-12-04T13:32:32.697" v="349" actId="21"/>
          <ac:cxnSpMkLst>
            <pc:docMk/>
            <pc:sldMk cId="1518752166" sldId="283"/>
            <ac:cxnSpMk id="14" creationId="{2527CB50-47C1-A57F-2EF0-D78F3737D69A}"/>
          </ac:cxnSpMkLst>
        </pc:cxnChg>
        <pc:cxnChg chg="del mod">
          <ac:chgData name="Reagan Teng" userId="925879c039ff43c0" providerId="LiveId" clId="{8381BD6E-3826-42F4-ACAA-8BC046D85894}" dt="2023-12-04T13:32:32.697" v="349" actId="21"/>
          <ac:cxnSpMkLst>
            <pc:docMk/>
            <pc:sldMk cId="1518752166" sldId="283"/>
            <ac:cxnSpMk id="17" creationId="{BD7D9355-F19F-62B5-5677-C414C61172FC}"/>
          </ac:cxnSpMkLst>
        </pc:cxnChg>
        <pc:cxnChg chg="del mod">
          <ac:chgData name="Reagan Teng" userId="925879c039ff43c0" providerId="LiveId" clId="{8381BD6E-3826-42F4-ACAA-8BC046D85894}" dt="2023-12-04T13:32:32.697" v="349" actId="21"/>
          <ac:cxnSpMkLst>
            <pc:docMk/>
            <pc:sldMk cId="1518752166" sldId="283"/>
            <ac:cxnSpMk id="20" creationId="{30ECAB58-B5BF-1327-F2DA-2C4BD7717EED}"/>
          </ac:cxnSpMkLst>
        </pc:cxnChg>
        <pc:cxnChg chg="del mod">
          <ac:chgData name="Reagan Teng" userId="925879c039ff43c0" providerId="LiveId" clId="{8381BD6E-3826-42F4-ACAA-8BC046D85894}" dt="2023-12-04T13:32:32.697" v="349" actId="21"/>
          <ac:cxnSpMkLst>
            <pc:docMk/>
            <pc:sldMk cId="1518752166" sldId="283"/>
            <ac:cxnSpMk id="23" creationId="{3E9E4C9A-01B3-9EDD-2FFB-EBE6501A75BD}"/>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4:11:36.369"/>
    </inkml:context>
    <inkml:brush xml:id="br0">
      <inkml:brushProperty name="width" value="0.035" units="cm"/>
      <inkml:brushProperty name="height" value="0.035" units="cm"/>
    </inkml:brush>
  </inkml:definitions>
  <inkml:trace contextRef="#ctx0" brushRef="#br0">4358 0 24575,'56'0'0,"0"3"0,-1 2 0,0 3 0,0 1 0,-1 4 0,0 1 0,-1 3 0,96 45 0,-108-41 0,245 132 0,-87-44 0,53 32 0,-67-11 0,-169-120 0,-1 1 0,16 14 0,1 4-377,-1 1 0,49 62 1,144 234-4147,495 972 3359,-687-1232 1164,41 123 0,-70-178-176,-1 0 0,1 0 0,-1 13 0,-2-11 1256,0 1 0,-2-1 0,1 0 1,-2 1-1,0-1 0,-7 19 1,5-15-1130,-2 20 50,1 2 0,1-1 1,3 1-1,1-1 0,4 41 1,-1-5-2,-2-50 0,1 26 0,-1 0 0,-3 0 0,-14 71 0,-36 122 0,45-207 0,-1 1 0,-2-1 0,-1-1 0,-2 0 0,-2-1 0,-24 41 0,-68 143 0,82-159 0,-2-1 0,-2-2 0,-54 76 0,32-64 0,-9 13 0,-94 96 0,15-37 0,-307 279 0,411-390 0,-1-3 0,-1-1 0,-1-1 0,-64 27 0,86-42 0,0 0 0,1 1 0,1 0 0,-16 14 0,-18 13 0,-197 115 0,153-95 0,10-9 0,-2-4 0,-3-4 0,0-4 0,-3-3 0,-133 29 0,134-39 0,33-8 0,0-2 0,-76 7 0,-113 4 0,113-8 0,-167-2 0,89-25-370,-283-51-1,-208-80-1024,443 86 457,42 11 556,-529-133 34,681 155 722,1-4-1,1-2 1,-71-45-1,124 68-224,0 0 0,0 0 0,0-2 0,1 1 0,0-1 0,0 0 0,1-1 0,0 0 0,1 0 0,0-1 0,0 0 1,1 0-1,0-1 0,-6-17 0,-30-90-113,-31-145 0,28 94-34,-13-77-2,38 180 0,13 47 0,1 0 0,1-1 0,-3-22 0,-21-148 0,22 152 0,-4-37 0,-1-103 0,14-78 0,0 88 0,-3 93 0,5-126 0,-1 170 0,1 1 0,2 0 0,0 0 0,18-46 0,11-6 0,-18 47 0,-3-1 0,0-1 0,8-40 0,-12 35 0,2 0 0,1 1 0,20-39 0,12-42 0,6-10 0,-34 98 0,2 1 0,2 1 0,0 1 0,28-30 0,5 2 0,-33 38 0,-2 0 0,-1-1 0,26-41 0,-27 32 0,82-132 0,-78 132 0,2 0 0,1 1 0,29-26 0,-38 43 0,1 0 0,21-12 0,24-19 0,62-71 0,-77 69 0,3 2 0,103-73 0,69-6-1365,-178 104-5461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4:11:40.435"/>
    </inkml:context>
    <inkml:brush xml:id="br0">
      <inkml:brushProperty name="width" value="0.035" units="cm"/>
      <inkml:brushProperty name="height" value="0.035" units="cm"/>
    </inkml:brush>
  </inkml:definitions>
  <inkml:trace contextRef="#ctx0" brushRef="#br0">0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4:11:40.435"/>
    </inkml:context>
    <inkml:brush xml:id="br0">
      <inkml:brushProperty name="width" value="0.035" units="cm"/>
      <inkml:brushProperty name="height" value="0.035" units="cm"/>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1T11:40:16.793"/>
    </inkml:context>
    <inkml:brush xml:id="br0">
      <inkml:brushProperty name="width" value="0.35" units="cm"/>
      <inkml:brushProperty name="height" value="0.35" units="cm"/>
      <inkml:brushProperty name="color" value="#E71224"/>
    </inkml:brush>
  </inkml:definitions>
  <inkml:trace contextRef="#ctx0" brushRef="#br0">0 1 24575,'5'5'0,"-1"1"0,0-1 0,0 1 0,0 0 0,-1 1 0,0-1 0,0 1 0,0-1 0,-1 1 0,0 0 0,1 9 0,1 12 0,2 41 0,-5-49 0,2 241 0,5 62 0,-2-248 0,-1-12 0,2 0 0,18 77 0,-22-130 0,-1 0 0,0 0 0,0 19 0,-2-13 0,1 9 0,1 1 0,9 45 0,-1-36 0,2 0 0,2-1 0,1-1 0,1 0 0,2-1 0,1-1 0,29 37 0,-17-30 0,1-1 0,2-1 0,1-2 0,1-1 0,47 30 0,-69-52 0,1-1 0,1-1 0,0 0 0,0-1 0,1-1 0,0-1 0,0 0 0,0-1 0,1-1 0,0-1 0,0 0 0,0-1 0,0-1 0,0-1 0,0 0 0,31-6 0,98-18 0,-127 16 0,-20 8 0,0 0 0,0-1 0,0 1 0,0 0 0,0 0 0,0-1 0,1 1 0,-1 0 0,0-1 0,0 1 0,0 0 0,0 0 0,0-1 0,0 1 0,0 0 0,0-1 0,0 1 0,0 0 0,0 0 0,0-1 0,-1 1 0,1 0 0,0 0 0,0-1 0,0 1 0,0 0 0,0 0 0,-1-1 0,1 1 0,0 0 0,0 0 0,0-1 0,-1 1 0,1 0 0,0 0 0,-34-20 0,25 16 0,-14-6 0,1 2 0,-33-9 0,34 12 0,0-1 0,0-2 0,-30-14 0,-53-28 0,89 39 0,14 11 0,1-1 0,0 1 0,0 0 0,0 0 0,0-1 0,0 1 0,0 0 0,-1 0 0,1-1 0,0 1 0,0 0 0,0-1 0,0 1 0,0 0 0,0 0 0,0-1 0,0 1 0,0 0 0,0-1 0,0 1 0,1 0 0,-1 0 0,0-1 0,0 1 0,0 0 0,0 0 0,0-1 0,0 1 0,1 0 0,-1 0 0,0-1 0,0 1 0,1 0 0,1-2 0,1 1 0,0-1 0,0 1 0,0 0 0,0 0 0,0 0 0,0 0 0,0 0 0,6 0 0,98-9 0,204 7 0,-184 5 0,-49-1 0,102-1 0,-176-1 0,1 1 0,-1-1 0,0 0 0,0 0 0,0-1 0,0 1 0,0-1 0,0 1 0,0-1 0,0-1 0,0 1 0,-1 0 0,0-1 0,1 0 0,-1 0 0,0 0 0,0 0 0,0 0 0,-1-1 0,1 1 0,-1-1 0,0 1 0,0-1 0,0 0 0,0 0 0,-1 0 0,0 0 0,2-6 0,2-13 0,-1 0 0,-1-1 0,-1 1 0,0-25 0,-2 20 0,0-556 0,-5 242 0,4 309 0,0 16 0,1 0 0,0 0 0,1 0 0,6-26 0,-6 39 0,0 0 0,0 1 0,1-1 0,0 0 0,-1 0 0,1 0 0,1 1 0,-1-1 0,0 1 0,1 0 0,0 0 0,0 0 0,0 0 0,0 0 0,0 0 0,0 1 0,1 0 0,-1-1 0,1 1 0,0 1 0,-1-1 0,1 0 0,6-1 0,3 1 0,0 0 0,0 0 0,1 1 0,-1 1 0,0 0 0,0 1 0,0 0 0,0 1 0,26 8 0,8 5 0,57 26 0,-88-35 0,6 3 0,12 5 0,46 27 0,-70-36 0,-1 1 0,0 1 0,0-1 0,-1 1 0,0 1 0,0 0 0,-1 0 0,0 0 0,9 14 0,-6-2 0,-1 0 0,0 0 0,-2 0 0,0 1 0,-2 0 0,5 30 0,7 133 0,-17-179 0,4 145 0,-6 1 0,-6-1 0,-8-1 0,-5 0 0,-63 221 0,52-251 0,-44 134 0,61-216 0,8-23 0,1 1 0,0-1 0,1 2 0,1-1 0,-4 28 0,4 15 0,2-25 0,-1 0 0,-10 46 0,3-31 0,2 1 0,-4 74 0,11 99 0,2-135 0,-1-83 0,1 1 0,-1-1 0,1 1 0,-1-1 0,1 0 0,1 1 0,-1-1 0,0 0 0,1 0 0,0 0 0,0 0 0,0 0 0,1 0 0,-1-1 0,1 1 0,0-1 0,0 1 0,4 3 0,5 2 0,1-1 0,-1 0 0,1 0 0,21 8 0,87 35-135,167 49 0,137 8-366,-321-84 362,3 1 131,168 19 0,-268-43 8,46 0 0,-51-1 0,1 0 0,-1 0 0,0-1 0,1 1 0,-1-1 0,0 0 0,1 1 0,-1-1 0,0 0 0,0 0 0,0 0 0,0-1 0,0 1 0,0 0 0,0-1 0,3-2 0,-4 2-1,0 0-1,0 0 0,-1 0 1,1 0-1,0 0 0,-1-1 0,1 1 1,-1 0-1,1 0 0,-1 0 0,0-1 1,0 1-1,0 0 0,0 0 1,-1 0-1,1-1 0,-1 1 0,1 0 1,-2-2-1,-19-48 56,12 32 81,-17-55 58,4-1-1,4-1 1,-12-101 0,7-119-193,26-3 0,0 110 0,-3-1124 0,-2 1281 0,-1-1 0,-2 1 0,-1 0 0,-2 1 0,-20-55 0,-6-39 288,14 45-1941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1T11:40:30.446"/>
    </inkml:context>
    <inkml:brush xml:id="br0">
      <inkml:brushProperty name="width" value="0.35" units="cm"/>
      <inkml:brushProperty name="height" value="0.35" units="cm"/>
      <inkml:brushProperty name="color" value="#66CC00"/>
    </inkml:brush>
  </inkml:definitions>
  <inkml:trace contextRef="#ctx0" brushRef="#br0">2542 0 24575,'0'10'0,"1"-1"0,0 0 0,1 1 0,4 12 0,4 21 0,23 402 0,-32 9 0,-3-257 0,1 839 0,1-1009 0,1-5 0,-1-1 0,-1 0 0,-6 31 0,7-47 0,-1 0 0,-1-1 0,1 1 0,-1-1 0,1 1 0,-1-1 0,0 0 0,-1 0 0,1 0 0,-1 0 0,0 0 0,0 0 0,0-1 0,0 0 0,-1 1 0,1-1 0,-1 0 0,0-1 0,0 1 0,0-1 0,-5 3 0,-5-1 0,0 0 0,1-1 0,-2-1 0,1 0 0,0 0 0,0-2 0,-1 0 0,1 0 0,0-2 0,-15-2 0,-27-7 0,-64-22 0,107 29 0,-262-81 0,273 84 0,0 0 0,-1 0 0,1 0 0,-1 1 0,1-1 0,-1 1 0,1-1 0,-1 1 0,1 0 0,-1 0 0,1 1 0,-1-1 0,1 0 0,-1 1 0,1-1 0,-1 1 0,1 0 0,-1 0 0,1 0 0,-4 2 0,4 0 0,-1 0 0,1 0 0,0 0 0,0 0 0,0 0 0,0 1 0,0-1 0,1 1 0,-1-1 0,1 1 0,0-1 0,0 1 0,1 0 0,-1 5 0,-6 54 0,4 0 0,7 102 0,-1-74 0,6 788 0,-9-872 0,0 1 0,0-1 0,-1 1 0,0-1 0,0 0 0,-1 1 0,0-1 0,-5 11 0,5-14 0,-1 0 0,1 0 0,-1 0 0,0-1 0,0 1 0,0-1 0,-1 0 0,1 0 0,-1 0 0,0 0 0,0-1 0,0 1 0,0-1 0,0 0 0,-7 2 0,-8 3 0,-2-1 0,1-1 0,-1-1 0,-32 3 0,-89-3 0,85-4 0,-780-4-567,409-1-1097,285 4-4296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1T11:40:38.951"/>
    </inkml:context>
    <inkml:brush xml:id="br0">
      <inkml:brushProperty name="width" value="0.35" units="cm"/>
      <inkml:brushProperty name="height" value="0.35" units="cm"/>
      <inkml:brushProperty name="color" value="#66CC00"/>
    </inkml:brush>
  </inkml:definitions>
  <inkml:trace contextRef="#ctx0" brushRef="#br0">27 1225 24575,'-13'416'0,"1"-88"0,11-315 0,0 1 0,1-1 0,1 0 0,0 0 0,1 0 0,1 0 0,4 15 0,-4-23 0,0 0 0,0 0 0,0 0 0,1-1 0,-1 1 0,1-1 0,0 0 0,0 0 0,1 0 0,-1-1 0,1 1 0,0-1 0,0-1 0,0 1 0,0 0 0,1-1 0,-1 0 0,1-1 0,9 3 0,26 6 0,1-3 0,51 4 0,97-2 0,-182-8 0,1028-6-1106,-670-2 878,-338 6 227,1 2 0,0-2 1,1-1-1,-1-1 1,36-9-1,-58 10 1,0 0 0,0-1 0,0 0 0,-1 0 0,1 0 0,-1-1 0,0 0 0,0 0 0,0 0 0,0-1 0,-1 0 1,0 0-1,0-1 0,0 1 0,0-1 0,-1 0 0,0 0 0,-1-1 0,1 1 0,-1-1 0,4-12 0,-1-4 94,-1 0 0,-1-1 0,-1 1 0,1-44 0,-13-100 632,3 89-588,-15-794-135,34 693-3,0-25 0,-12 184 0,1 0 0,0 1 0,1-1 0,2 1 0,8-26 0,-7 24 0,-1 1 0,2-28 0,7-26 0,-13 70 0,1 0 0,-1 1 0,1-1 0,0 1 0,0-1 0,0 1 0,0 0 0,0-1 0,1 1 0,-1 0 0,1 1 0,0-1 0,0 0 0,0 1 0,1 0 0,-1-1 0,0 1 0,1 1 0,-1-1 0,8-2 0,4-1 0,1 2 0,0-1 0,30-1 0,-43 5 0,121-7-455,1 5 0,235 28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1T11:40:44.967"/>
    </inkml:context>
    <inkml:brush xml:id="br0">
      <inkml:brushProperty name="width" value="0.35" units="cm"/>
      <inkml:brushProperty name="height" value="0.35" units="cm"/>
      <inkml:brushProperty name="color" value="#66CC00"/>
    </inkml:brush>
  </inkml:definitions>
  <inkml:trace contextRef="#ctx0" brushRef="#br0">1 1928 24575,'561'0'0,"-548"0"0,-5 1 0,0-1 0,0 0 0,0-1 0,0 0 0,-1 0 0,9-3 0,-14 3 0,1 0 0,-1 0 0,0 0 0,0 0 0,1-1 0,-1 1 0,0-1 0,0 0 0,0 1 0,-1-1 0,1 0 0,0 0 0,-1 0 0,1 0 0,-1-1 0,0 1 0,0 0 0,0-1 0,0 1 0,0 0 0,0-1 0,0 1 0,0-5 0,5-45 0,-2 0 0,-3-1 0,-4-57 0,0 26 0,-5-1211 0,8 1231 0,0 56 0,0-3 0,0 1 0,1-1 0,0 1 0,3-12 0,-3 19 0,0 0 0,0-1 0,0 1 0,0 0 0,1 0 0,0 0 0,0 0 0,0 0 0,0 1 0,0-1 0,0 1 0,1-1 0,-1 1 0,1 0 0,-1-1 0,7-2 0,5-1 0,1 0 0,0 2 0,0-1 0,0 2 0,0 0 0,1 1 0,-1 0 0,17 1 0,-17 0 0,175-6 0,0 8 0,208 28 0,-253-4-1365,-89-12-5461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1T11:40:48.761"/>
    </inkml:context>
    <inkml:brush xml:id="br0">
      <inkml:brushProperty name="width" value="0.35" units="cm"/>
      <inkml:brushProperty name="height" value="0.35" units="cm"/>
      <inkml:brushProperty name="color" value="#66CC00"/>
    </inkml:brush>
  </inkml:definitions>
  <inkml:trace contextRef="#ctx0" brushRef="#br0">2191 0 24575,'-831'0'0,"826"0"0,0 0 0,0 0 0,0 1 0,0-1 0,0 1 0,0 0 0,0 0 0,1 1 0,-1-1 0,0 1 0,1 0 0,0 0 0,-7 5 0,8-4 0,-1 1 0,1 0 0,-1-1 0,1 2 0,1-1 0,-1 0 0,0 1 0,1-1 0,0 1 0,0 0 0,0-1 0,1 1 0,-2 9 0,-5 37 0,2 0 0,3 0 0,1 0 0,6 52 0,-1-36 0,17 1400 0,-20-1325 0,0-139 0,0 0 0,0 1 0,-1-1 0,1 0 0,-1 0 0,1 0 0,-1 1 0,0-1 0,-2 5 0,2-7 0,0 0 0,0 0 0,0 0 0,0 0 0,0 0 0,0-1 0,0 1 0,0 0 0,0 0 0,0-1 0,0 1 0,0-1 0,0 1 0,0-1 0,-1 1 0,1-1 0,0 0 0,0 0 0,-1 0 0,1 1 0,0-1 0,-1 0 0,1-1 0,0 1 0,0 0 0,-1 0 0,1 0 0,-2-2 0,-16-3 0,0-1 0,1-2 0,0 0 0,-23-13 0,-16-8 0,-532-246 0,497 231 0,52 23 0,0 2 0,-2 1 0,0 3 0,-56-14 0,-3 12-1365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4:11:40.435"/>
    </inkml:context>
    <inkml:brush xml:id="br0">
      <inkml:brushProperty name="width" value="0.035" units="cm"/>
      <inkml:brushProperty name="height" value="0.035" units="cm"/>
    </inkml:brush>
  </inkml:definitions>
  <inkml:trace contextRef="#ctx0" brushRef="#br0">0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4:11:40.435"/>
    </inkml:context>
    <inkml:brush xml:id="br0">
      <inkml:brushProperty name="width" value="0.035" units="cm"/>
      <inkml:brushProperty name="height" value="0.035" units="cm"/>
    </inkml:brush>
  </inkml:definitions>
  <inkml:trace contextRef="#ctx0" brushRef="#br0">0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4:11:40.435"/>
    </inkml:context>
    <inkml:brush xml:id="br0">
      <inkml:brushProperty name="width" value="0.035" units="cm"/>
      <inkml:brushProperty name="height" value="0.03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4:11:39.544"/>
    </inkml:context>
    <inkml:brush xml:id="br0">
      <inkml:brushProperty name="width" value="0.035" units="cm"/>
      <inkml:brushProperty name="height" value="0.035" units="cm"/>
    </inkml:brush>
  </inkml:definitions>
  <inkml:trace contextRef="#ctx0" brushRef="#br0">1 18 24575,'7'-3'0,"0"0"0,1 0 0,-1 1 0,1 0 0,0 0 0,-1 1 0,1 0 0,10 1 0,65 6 0,-37-1 0,8 1 0,0 3 0,66 20 0,-114-28 0,-1 0 0,1 1 0,-1 0 0,1 0 0,-1 1 0,0-1 0,0 1 0,0 0 0,0 1 0,-1-1 0,1 1 0,-1 0 0,0 0 0,0 0 0,0 1 0,-1-1 0,1 1 0,-1 0 0,0 0 0,-1 0 0,1 0 0,-1 1 0,0-1 0,0 0 0,-1 1 0,0 0 0,0-1 0,0 1 0,0 7 0,-1 8 0,0 0 0,-2 0 0,0 0 0,-1 0 0,-1-1 0,-1 0 0,-1 0 0,-17 38 0,13-31 0,-8 37 0,13-43 0,-1 0 0,-1 0 0,-16 35 0,16-43-273,1 0 0,0 0 0,1 1 0,-4 19 0,3-5-6553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4:11:40.435"/>
    </inkml:context>
    <inkml:brush xml:id="br0">
      <inkml:brushProperty name="width" value="0.035" units="cm"/>
      <inkml:brushProperty name="height" value="0.035" units="cm"/>
    </inkml:brush>
  </inkml:definitions>
  <inkml:trace contextRef="#ctx0" brushRef="#br0">0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4:11:40.435"/>
    </inkml:context>
    <inkml:brush xml:id="br0">
      <inkml:brushProperty name="width" value="0.035" units="cm"/>
      <inkml:brushProperty name="height" value="0.035" units="cm"/>
    </inkml:brush>
  </inkml:definitions>
  <inkml:trace contextRef="#ctx0" brushRef="#br0">0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4:11:40.435"/>
    </inkml:context>
    <inkml:brush xml:id="br0">
      <inkml:brushProperty name="width" value="0.035" units="cm"/>
      <inkml:brushProperty name="height" value="0.035" units="cm"/>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4:11:40.435"/>
    </inkml:context>
    <inkml:brush xml:id="br0">
      <inkml:brushProperty name="width" value="0.035" units="cm"/>
      <inkml:brushProperty name="height" value="0.035" units="cm"/>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4:11:50.598"/>
    </inkml:context>
    <inkml:brush xml:id="br0">
      <inkml:brushProperty name="width" value="0.035" units="cm"/>
      <inkml:brushProperty name="height" value="0.035" units="cm"/>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5:17:34.240"/>
    </inkml:context>
    <inkml:brush xml:id="br0">
      <inkml:brushProperty name="width" value="0.035" units="cm"/>
      <inkml:brushProperty name="height" value="0.035" units="cm"/>
    </inkml:brush>
  </inkml:definitions>
  <inkml:trace contextRef="#ctx0" brushRef="#br0">0 1105 24575,'1'0'0,"-1"0"0,0 1 0,0-1 0,0 0 0,0 1 0,0-1 0,0 0 0,0 0 0,1 1 0,-1-1 0,0 0 0,0 0 0,0 1 0,1-1 0,-1 0 0,0 0 0,0 0 0,1 1 0,-1-1 0,0 0 0,0 0 0,1 0 0,-1 0 0,0 0 0,1 0 0,-1 0 0,0 1 0,0-1 0,1 0 0,-1 0 0,0 0 0,1 0 0,-1 0 0,0 0 0,1-1 0,-1 1 0,0 0 0,0 0 0,1 0 0,-1 0 0,0 0 0,1 0 0,15-6 0,0-3 0,-1-1 0,0-1 0,-1 0 0,-1-1 0,1-1 0,13-16 0,-12 13 0,232-255 0,136-137 0,-124 134-1365,-223 234-5461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5:17:35.955"/>
    </inkml:context>
    <inkml:brush xml:id="br0">
      <inkml:brushProperty name="width" value="0.035" units="cm"/>
      <inkml:brushProperty name="height" value="0.035" units="cm"/>
    </inkml:brush>
  </inkml:definitions>
  <inkml:trace contextRef="#ctx0" brushRef="#br0">0 286 24575,'19'-26'0,"-17"22"0,0 1 0,0-1 0,1 1 0,-1-1 0,1 1 0,4-5 0,8-3 0,0 0 0,1 1 0,0 1 0,0 0 0,1 1 0,28-9 0,113-25 0,-45 14 0,-112 28 0,197-64 0,-188 60 0,-2 1 0,0 0 0,-1 0 0,1 1 0,0 0 0,15-2 0,-20 4 0,-1 0 0,0 0 0,0 0 0,1 1 0,-1-1 0,0 1 0,0-1 0,1 1 0,-1 0 0,0 0 0,0 0 0,0 0 0,0 0 0,0 1 0,0-1 0,0 0 0,-1 1 0,1-1 0,0 1 0,-1 0 0,1 0 0,-1 0 0,0-1 0,0 1 0,2 5 0,4 7 0,-2 0 0,0 1 0,0-1 0,-2 1 0,0 0 0,2 21 0,0 100 0,-5-112 0,-1 44 0,-16 102 0,-27 68 0,-5 42 0,41-221-1365,0-12-5461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5:24:53.953"/>
    </inkml:context>
    <inkml:brush xml:id="br0">
      <inkml:brushProperty name="width" value="0.035" units="cm"/>
      <inkml:brushProperty name="height" value="0.035" units="cm"/>
    </inkml:brush>
  </inkml:definitions>
  <inkml:trace contextRef="#ctx0" brushRef="#br0">4358 0 24575,'56'0'0,"0"3"0,-1 2 0,0 3 0,0 1 0,-1 4 0,0 1 0,-1 3 0,96 45 0,-108-41 0,245 132 0,-87-44 0,53 32 0,-67-11 0,-169-120 0,-1 1 0,16 14 0,1 4-377,-1 1 0,49 62 1,144 234-4147,495 972 3359,-687-1232 1164,41 123 0,-70-178-176,-1 0 0,1 0 0,-1 13 0,-2-11 1256,0 1 0,-2-1 0,1 0 1,-2 1-1,0-1 0,-7 19 1,5-15-1130,-2 20 50,1 2 0,1-1 1,3 1-1,1-1 0,4 41 1,-1-5-2,-2-50 0,1 26 0,-1 0 0,-3 0 0,-14 71 0,-36 122 0,45-207 0,-1 1 0,-2-1 0,-1-1 0,-2 0 0,-2-1 0,-24 41 0,-68 143 0,82-159 0,-2-1 0,-2-2 0,-54 76 0,32-64 0,-9 13 0,-94 96 0,15-37 0,-307 279 0,411-390 0,-1-3 0,-1-1 0,-1-1 0,-64 27 0,86-42 0,0 0 0,1 1 0,1 0 0,-16 14 0,-18 13 0,-197 115 0,153-95 0,10-9 0,-2-4 0,-3-4 0,0-4 0,-3-3 0,-133 29 0,134-39 0,33-8 0,0-2 0,-76 7 0,-113 4 0,113-8 0,-167-2 0,89-25-370,-283-51-1,-208-80-1024,443 86 457,42 11 556,-529-133 34,681 155 722,1-4-1,1-2 1,-71-45-1,124 68-224,0 0 0,0 0 0,0-2 0,1 1 0,0-1 0,0 0 0,1-1 0,0 0 0,1 0 0,0-1 0,0 0 1,1 0-1,0-1 0,-6-17 0,-30-90-113,-31-145 0,28 94-34,-13-77-2,38 180 0,13 47 0,1 0 0,1-1 0,-3-22 0,-21-148 0,22 152 0,-4-37 0,-1-103 0,14-78 0,0 88 0,-3 93 0,5-126 0,-1 170 0,1 1 0,2 0 0,0 0 0,18-46 0,11-6 0,-18 47 0,-3-1 0,0-1 0,8-40 0,-12 35 0,2 0 0,1 1 0,20-39 0,12-42 0,6-10 0,-34 98 0,2 1 0,2 1 0,0 1 0,28-30 0,5 2 0,-33 38 0,-2 0 0,-1-1 0,26-41 0,-27 32 0,82-132 0,-78 132 0,2 0 0,1 1 0,29-26 0,-38 43 0,1 0 0,21-12 0,24-19 0,62-71 0,-77 69 0,3 2 0,103-73 0,69-6-1365,-178 104-5461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4:11:40.435"/>
    </inkml:context>
    <inkml:brush xml:id="br0">
      <inkml:brushProperty name="width" value="0.035" units="cm"/>
      <inkml:brushProperty name="height" value="0.035" units="cm"/>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4:11:40.435"/>
    </inkml:context>
    <inkml:brush xml:id="br0">
      <inkml:brushProperty name="width" value="0.035" units="cm"/>
      <inkml:brushProperty name="height" value="0.03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132F3-B609-411A-B2D7-EB73F23EFF79}" type="datetimeFigureOut">
              <a:rPr lang="en-SG" smtClean="0"/>
              <a:t>4/12/2023</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28E60-D4F5-46CA-A688-57AA39995DA9}" type="slidenum">
              <a:rPr lang="en-SG" smtClean="0"/>
              <a:t>‹#›</a:t>
            </a:fld>
            <a:endParaRPr lang="en-SG"/>
          </a:p>
        </p:txBody>
      </p:sp>
    </p:spTree>
    <p:extLst>
      <p:ext uri="{BB962C8B-B14F-4D97-AF65-F5344CB8AC3E}">
        <p14:creationId xmlns:p14="http://schemas.microsoft.com/office/powerpoint/2010/main" val="3211328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Gemquest</a:t>
            </a:r>
            <a:r>
              <a:rPr lang="en-SG" dirty="0"/>
              <a:t> is a </a:t>
            </a:r>
            <a:r>
              <a:rPr lang="en-SG" dirty="0" err="1"/>
              <a:t>roguelite</a:t>
            </a:r>
            <a:r>
              <a:rPr lang="en-SG" dirty="0"/>
              <a:t>/roguelike top down game, with combat, procedural generation, and has limited in-game days to increase profit. The wow factor is that gems, the main item for you to increase your currency can be used as weapons too, party system which ill explain later, and adaptive difficulty which ill explain later too</a:t>
            </a:r>
          </a:p>
        </p:txBody>
      </p:sp>
      <p:sp>
        <p:nvSpPr>
          <p:cNvPr id="4" name="Slide Number Placeholder 3"/>
          <p:cNvSpPr>
            <a:spLocks noGrp="1"/>
          </p:cNvSpPr>
          <p:nvPr>
            <p:ph type="sldNum" sz="quarter" idx="5"/>
          </p:nvPr>
        </p:nvSpPr>
        <p:spPr/>
        <p:txBody>
          <a:bodyPr/>
          <a:lstStyle/>
          <a:p>
            <a:fld id="{7B9DED45-6DB4-465C-9817-3F51C78289B7}" type="slidenum">
              <a:rPr lang="en-SG" smtClean="0"/>
              <a:t>4</a:t>
            </a:fld>
            <a:endParaRPr lang="en-SG"/>
          </a:p>
        </p:txBody>
      </p:sp>
    </p:spTree>
    <p:extLst>
      <p:ext uri="{BB962C8B-B14F-4D97-AF65-F5344CB8AC3E}">
        <p14:creationId xmlns:p14="http://schemas.microsoft.com/office/powerpoint/2010/main" val="1173037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is how the procedural generation will work, it will generate a direct path between starting and ending room, Diverge it with more paths, then complete it with additional rooms</a:t>
            </a:r>
          </a:p>
        </p:txBody>
      </p:sp>
      <p:sp>
        <p:nvSpPr>
          <p:cNvPr id="4" name="Slide Number Placeholder 3"/>
          <p:cNvSpPr>
            <a:spLocks noGrp="1"/>
          </p:cNvSpPr>
          <p:nvPr>
            <p:ph type="sldNum" sz="quarter" idx="5"/>
          </p:nvPr>
        </p:nvSpPr>
        <p:spPr/>
        <p:txBody>
          <a:bodyPr/>
          <a:lstStyle/>
          <a:p>
            <a:fld id="{7B9DED45-6DB4-465C-9817-3F51C78289B7}" type="slidenum">
              <a:rPr lang="en-SG" smtClean="0"/>
              <a:t>14</a:t>
            </a:fld>
            <a:endParaRPr lang="en-SG"/>
          </a:p>
        </p:txBody>
      </p:sp>
    </p:spTree>
    <p:extLst>
      <p:ext uri="{BB962C8B-B14F-4D97-AF65-F5344CB8AC3E}">
        <p14:creationId xmlns:p14="http://schemas.microsoft.com/office/powerpoint/2010/main" val="1294414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is my milestone, the first 8 weeks is to get the alpha running, which is to implement the core features and gameplay loop first, then the Beta stage will add the additional mechanics I mentioned before playtesting, then the final weeks will involve polishing and further playtesting.</a:t>
            </a:r>
          </a:p>
        </p:txBody>
      </p:sp>
      <p:sp>
        <p:nvSpPr>
          <p:cNvPr id="4" name="Slide Number Placeholder 3"/>
          <p:cNvSpPr>
            <a:spLocks noGrp="1"/>
          </p:cNvSpPr>
          <p:nvPr>
            <p:ph type="sldNum" sz="quarter" idx="5"/>
          </p:nvPr>
        </p:nvSpPr>
        <p:spPr/>
        <p:txBody>
          <a:bodyPr/>
          <a:lstStyle/>
          <a:p>
            <a:fld id="{7B9DED45-6DB4-465C-9817-3F51C78289B7}" type="slidenum">
              <a:rPr lang="en-SG" smtClean="0"/>
              <a:t>15</a:t>
            </a:fld>
            <a:endParaRPr lang="en-SG"/>
          </a:p>
        </p:txBody>
      </p:sp>
    </p:spTree>
    <p:extLst>
      <p:ext uri="{BB962C8B-B14F-4D97-AF65-F5344CB8AC3E}">
        <p14:creationId xmlns:p14="http://schemas.microsoft.com/office/powerpoint/2010/main" val="4025650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 will now present the additional mechanics for variety that I will or potentially could add</a:t>
            </a:r>
          </a:p>
        </p:txBody>
      </p:sp>
      <p:sp>
        <p:nvSpPr>
          <p:cNvPr id="4" name="Slide Number Placeholder 3"/>
          <p:cNvSpPr>
            <a:spLocks noGrp="1"/>
          </p:cNvSpPr>
          <p:nvPr>
            <p:ph type="sldNum" sz="quarter" idx="5"/>
          </p:nvPr>
        </p:nvSpPr>
        <p:spPr/>
        <p:txBody>
          <a:bodyPr/>
          <a:lstStyle/>
          <a:p>
            <a:fld id="{7B9DED45-6DB4-465C-9817-3F51C78289B7}" type="slidenum">
              <a:rPr lang="en-SG" smtClean="0"/>
              <a:t>16</a:t>
            </a:fld>
            <a:endParaRPr lang="en-SG"/>
          </a:p>
        </p:txBody>
      </p:sp>
    </p:spTree>
    <p:extLst>
      <p:ext uri="{BB962C8B-B14F-4D97-AF65-F5344CB8AC3E}">
        <p14:creationId xmlns:p14="http://schemas.microsoft.com/office/powerpoint/2010/main" val="2729498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Adpative</a:t>
            </a:r>
            <a:r>
              <a:rPr lang="en-SG" dirty="0"/>
              <a:t> difficulty, where enemies and length of the definite path in the level will be more difficult to navigate the more player plays without dying</a:t>
            </a:r>
          </a:p>
        </p:txBody>
      </p:sp>
      <p:sp>
        <p:nvSpPr>
          <p:cNvPr id="4" name="Slide Number Placeholder 3"/>
          <p:cNvSpPr>
            <a:spLocks noGrp="1"/>
          </p:cNvSpPr>
          <p:nvPr>
            <p:ph type="sldNum" sz="quarter" idx="5"/>
          </p:nvPr>
        </p:nvSpPr>
        <p:spPr/>
        <p:txBody>
          <a:bodyPr/>
          <a:lstStyle/>
          <a:p>
            <a:fld id="{7B9DED45-6DB4-465C-9817-3F51C78289B7}" type="slidenum">
              <a:rPr lang="en-SG" smtClean="0"/>
              <a:t>17</a:t>
            </a:fld>
            <a:endParaRPr lang="en-SG"/>
          </a:p>
        </p:txBody>
      </p:sp>
    </p:spTree>
    <p:extLst>
      <p:ext uri="{BB962C8B-B14F-4D97-AF65-F5344CB8AC3E}">
        <p14:creationId xmlns:p14="http://schemas.microsoft.com/office/powerpoint/2010/main" val="1347827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Optional treasures, where you can collect and sell treasures which value is significantly higher than gems, and there will be a stamp board to indicate what have you collected</a:t>
            </a:r>
          </a:p>
        </p:txBody>
      </p:sp>
      <p:sp>
        <p:nvSpPr>
          <p:cNvPr id="4" name="Slide Number Placeholder 3"/>
          <p:cNvSpPr>
            <a:spLocks noGrp="1"/>
          </p:cNvSpPr>
          <p:nvPr>
            <p:ph type="sldNum" sz="quarter" idx="5"/>
          </p:nvPr>
        </p:nvSpPr>
        <p:spPr/>
        <p:txBody>
          <a:bodyPr/>
          <a:lstStyle/>
          <a:p>
            <a:fld id="{7B9DED45-6DB4-465C-9817-3F51C78289B7}" type="slidenum">
              <a:rPr lang="en-SG" smtClean="0"/>
              <a:t>18</a:t>
            </a:fld>
            <a:endParaRPr lang="en-SG"/>
          </a:p>
        </p:txBody>
      </p:sp>
    </p:spTree>
    <p:extLst>
      <p:ext uri="{BB962C8B-B14F-4D97-AF65-F5344CB8AC3E}">
        <p14:creationId xmlns:p14="http://schemas.microsoft.com/office/powerpoint/2010/main" val="587481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 tracker to indicate a certain amount of enemies you have to kill before getting certain rewards</a:t>
            </a:r>
          </a:p>
        </p:txBody>
      </p:sp>
      <p:sp>
        <p:nvSpPr>
          <p:cNvPr id="4" name="Slide Number Placeholder 3"/>
          <p:cNvSpPr>
            <a:spLocks noGrp="1"/>
          </p:cNvSpPr>
          <p:nvPr>
            <p:ph type="sldNum" sz="quarter" idx="5"/>
          </p:nvPr>
        </p:nvSpPr>
        <p:spPr/>
        <p:txBody>
          <a:bodyPr/>
          <a:lstStyle/>
          <a:p>
            <a:fld id="{7B9DED45-6DB4-465C-9817-3F51C78289B7}" type="slidenum">
              <a:rPr lang="en-SG" smtClean="0"/>
              <a:t>19</a:t>
            </a:fld>
            <a:endParaRPr lang="en-SG"/>
          </a:p>
        </p:txBody>
      </p:sp>
    </p:spTree>
    <p:extLst>
      <p:ext uri="{BB962C8B-B14F-4D97-AF65-F5344CB8AC3E}">
        <p14:creationId xmlns:p14="http://schemas.microsoft.com/office/powerpoint/2010/main" val="1067321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And these are the examples of the types of quest you can encounter via </a:t>
            </a:r>
            <a:r>
              <a:rPr lang="en-SG" dirty="0" err="1"/>
              <a:t>npcs</a:t>
            </a:r>
            <a:r>
              <a:rPr lang="en-SG" dirty="0"/>
              <a:t> in the mine during the level gameplay for additional rewards</a:t>
            </a:r>
          </a:p>
        </p:txBody>
      </p:sp>
      <p:sp>
        <p:nvSpPr>
          <p:cNvPr id="4" name="Slide Number Placeholder 3"/>
          <p:cNvSpPr>
            <a:spLocks noGrp="1"/>
          </p:cNvSpPr>
          <p:nvPr>
            <p:ph type="sldNum" sz="quarter" idx="5"/>
          </p:nvPr>
        </p:nvSpPr>
        <p:spPr/>
        <p:txBody>
          <a:bodyPr/>
          <a:lstStyle/>
          <a:p>
            <a:fld id="{7B9DED45-6DB4-465C-9817-3F51C78289B7}" type="slidenum">
              <a:rPr lang="en-SG" smtClean="0"/>
              <a:t>20</a:t>
            </a:fld>
            <a:endParaRPr lang="en-SG"/>
          </a:p>
        </p:txBody>
      </p:sp>
    </p:spTree>
    <p:extLst>
      <p:ext uri="{BB962C8B-B14F-4D97-AF65-F5344CB8AC3E}">
        <p14:creationId xmlns:p14="http://schemas.microsoft.com/office/powerpoint/2010/main" val="3509702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And you can also interact with boosters, which are power-ups for a limited time, getting it via completing quests in the mine as stated in the previous slide, kill enemies or treasure chests</a:t>
            </a:r>
          </a:p>
        </p:txBody>
      </p:sp>
      <p:sp>
        <p:nvSpPr>
          <p:cNvPr id="4" name="Slide Number Placeholder 3"/>
          <p:cNvSpPr>
            <a:spLocks noGrp="1"/>
          </p:cNvSpPr>
          <p:nvPr>
            <p:ph type="sldNum" sz="quarter" idx="5"/>
          </p:nvPr>
        </p:nvSpPr>
        <p:spPr/>
        <p:txBody>
          <a:bodyPr/>
          <a:lstStyle/>
          <a:p>
            <a:fld id="{7B9DED45-6DB4-465C-9817-3F51C78289B7}" type="slidenum">
              <a:rPr lang="en-SG" smtClean="0"/>
              <a:t>21</a:t>
            </a:fld>
            <a:endParaRPr lang="en-SG"/>
          </a:p>
        </p:txBody>
      </p:sp>
    </p:spTree>
    <p:extLst>
      <p:ext uri="{BB962C8B-B14F-4D97-AF65-F5344CB8AC3E}">
        <p14:creationId xmlns:p14="http://schemas.microsoft.com/office/powerpoint/2010/main" val="12413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story is that you are joe, a newly hired worker for a mine that is going broke, and it’s up to you to increase their mine$ (in-game currency)  before a certain number of in-game days are finished</a:t>
            </a:r>
          </a:p>
        </p:txBody>
      </p:sp>
      <p:sp>
        <p:nvSpPr>
          <p:cNvPr id="4" name="Slide Number Placeholder 3"/>
          <p:cNvSpPr>
            <a:spLocks noGrp="1"/>
          </p:cNvSpPr>
          <p:nvPr>
            <p:ph type="sldNum" sz="quarter" idx="5"/>
          </p:nvPr>
        </p:nvSpPr>
        <p:spPr/>
        <p:txBody>
          <a:bodyPr/>
          <a:lstStyle/>
          <a:p>
            <a:fld id="{7B9DED45-6DB4-465C-9817-3F51C78289B7}" type="slidenum">
              <a:rPr lang="en-SG" smtClean="0"/>
              <a:t>5</a:t>
            </a:fld>
            <a:endParaRPr lang="en-SG"/>
          </a:p>
        </p:txBody>
      </p:sp>
    </p:spTree>
    <p:extLst>
      <p:ext uri="{BB962C8B-B14F-4D97-AF65-F5344CB8AC3E}">
        <p14:creationId xmlns:p14="http://schemas.microsoft.com/office/powerpoint/2010/main" val="3161819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gameplay loop starts at a hub world, where you will enter a </a:t>
            </a:r>
            <a:r>
              <a:rPr lang="en-SG" dirty="0" err="1"/>
              <a:t>procedurely</a:t>
            </a:r>
            <a:r>
              <a:rPr lang="en-SG" dirty="0"/>
              <a:t> generated mine, fight enemies and collect gems inside the mine before exiting, then repeat to increase the in-game currently, we’ll call mine$</a:t>
            </a:r>
          </a:p>
        </p:txBody>
      </p:sp>
      <p:sp>
        <p:nvSpPr>
          <p:cNvPr id="4" name="Slide Number Placeholder 3"/>
          <p:cNvSpPr>
            <a:spLocks noGrp="1"/>
          </p:cNvSpPr>
          <p:nvPr>
            <p:ph type="sldNum" sz="quarter" idx="5"/>
          </p:nvPr>
        </p:nvSpPr>
        <p:spPr/>
        <p:txBody>
          <a:bodyPr/>
          <a:lstStyle/>
          <a:p>
            <a:fld id="{7B9DED45-6DB4-465C-9817-3F51C78289B7}" type="slidenum">
              <a:rPr lang="en-SG" smtClean="0"/>
              <a:t>6</a:t>
            </a:fld>
            <a:endParaRPr lang="en-SG"/>
          </a:p>
        </p:txBody>
      </p:sp>
    </p:spTree>
    <p:extLst>
      <p:ext uri="{BB962C8B-B14F-4D97-AF65-F5344CB8AC3E}">
        <p14:creationId xmlns:p14="http://schemas.microsoft.com/office/powerpoint/2010/main" val="1316238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melee combat will work like this, where it spins one rotation. And You can use gems as projectiles to attack enemies too. It is pretty simplistic</a:t>
            </a:r>
          </a:p>
        </p:txBody>
      </p:sp>
      <p:sp>
        <p:nvSpPr>
          <p:cNvPr id="4" name="Slide Number Placeholder 3"/>
          <p:cNvSpPr>
            <a:spLocks noGrp="1"/>
          </p:cNvSpPr>
          <p:nvPr>
            <p:ph type="sldNum" sz="quarter" idx="5"/>
          </p:nvPr>
        </p:nvSpPr>
        <p:spPr/>
        <p:txBody>
          <a:bodyPr/>
          <a:lstStyle/>
          <a:p>
            <a:fld id="{7B9DED45-6DB4-465C-9817-3F51C78289B7}" type="slidenum">
              <a:rPr lang="en-SG" smtClean="0"/>
              <a:t>7</a:t>
            </a:fld>
            <a:endParaRPr lang="en-SG"/>
          </a:p>
        </p:txBody>
      </p:sp>
    </p:spTree>
    <p:extLst>
      <p:ext uri="{BB962C8B-B14F-4D97-AF65-F5344CB8AC3E}">
        <p14:creationId xmlns:p14="http://schemas.microsoft.com/office/powerpoint/2010/main" val="2885964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What adds some complexity is that Each gem will have their own different effects, burning and explosion for red, poison and slowing for green, followed by shield and shockwave for blue. </a:t>
            </a:r>
            <a:r>
              <a:rPr lang="en-SG" dirty="0" err="1"/>
              <a:t>Youll</a:t>
            </a:r>
            <a:r>
              <a:rPr lang="en-SG" dirty="0"/>
              <a:t> get gems by killing enemies, complete quest in mines or looking for chests</a:t>
            </a:r>
          </a:p>
        </p:txBody>
      </p:sp>
      <p:sp>
        <p:nvSpPr>
          <p:cNvPr id="4" name="Slide Number Placeholder 3"/>
          <p:cNvSpPr>
            <a:spLocks noGrp="1"/>
          </p:cNvSpPr>
          <p:nvPr>
            <p:ph type="sldNum" sz="quarter" idx="5"/>
          </p:nvPr>
        </p:nvSpPr>
        <p:spPr/>
        <p:txBody>
          <a:bodyPr/>
          <a:lstStyle/>
          <a:p>
            <a:fld id="{7B9DED45-6DB4-465C-9817-3F51C78289B7}" type="slidenum">
              <a:rPr lang="en-SG" smtClean="0"/>
              <a:t>8</a:t>
            </a:fld>
            <a:endParaRPr lang="en-SG"/>
          </a:p>
        </p:txBody>
      </p:sp>
    </p:spTree>
    <p:extLst>
      <p:ext uri="{BB962C8B-B14F-4D97-AF65-F5344CB8AC3E}">
        <p14:creationId xmlns:p14="http://schemas.microsoft.com/office/powerpoint/2010/main" val="4169610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My game will have variety of enemies, and These are the examples of enemies with their own definitive attack pattern</a:t>
            </a:r>
          </a:p>
        </p:txBody>
      </p:sp>
      <p:sp>
        <p:nvSpPr>
          <p:cNvPr id="4" name="Slide Number Placeholder 3"/>
          <p:cNvSpPr>
            <a:spLocks noGrp="1"/>
          </p:cNvSpPr>
          <p:nvPr>
            <p:ph type="sldNum" sz="quarter" idx="5"/>
          </p:nvPr>
        </p:nvSpPr>
        <p:spPr/>
        <p:txBody>
          <a:bodyPr/>
          <a:lstStyle/>
          <a:p>
            <a:fld id="{7B9DED45-6DB4-465C-9817-3F51C78289B7}" type="slidenum">
              <a:rPr lang="en-SG" smtClean="0"/>
              <a:t>9</a:t>
            </a:fld>
            <a:endParaRPr lang="en-SG"/>
          </a:p>
        </p:txBody>
      </p:sp>
    </p:spTree>
    <p:extLst>
      <p:ext uri="{BB962C8B-B14F-4D97-AF65-F5344CB8AC3E}">
        <p14:creationId xmlns:p14="http://schemas.microsoft.com/office/powerpoint/2010/main" val="2293962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You can toggle between the characters in your party in the level, and the other’s will be controlled by AI if you’re not controlling them</a:t>
            </a:r>
          </a:p>
        </p:txBody>
      </p:sp>
      <p:sp>
        <p:nvSpPr>
          <p:cNvPr id="4" name="Slide Number Placeholder 3"/>
          <p:cNvSpPr>
            <a:spLocks noGrp="1"/>
          </p:cNvSpPr>
          <p:nvPr>
            <p:ph type="sldNum" sz="quarter" idx="5"/>
          </p:nvPr>
        </p:nvSpPr>
        <p:spPr/>
        <p:txBody>
          <a:bodyPr/>
          <a:lstStyle/>
          <a:p>
            <a:fld id="{7B9DED45-6DB4-465C-9817-3F51C78289B7}" type="slidenum">
              <a:rPr lang="en-SG" smtClean="0"/>
              <a:t>10</a:t>
            </a:fld>
            <a:endParaRPr lang="en-SG"/>
          </a:p>
        </p:txBody>
      </p:sp>
    </p:spTree>
    <p:extLst>
      <p:ext uri="{BB962C8B-B14F-4D97-AF65-F5344CB8AC3E}">
        <p14:creationId xmlns:p14="http://schemas.microsoft.com/office/powerpoint/2010/main" val="3670723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And this is the party system, where you’ll unlock characters with different strengths and weaknesses after earing a certain amount of mine$. You start with joe at the beginning of the game</a:t>
            </a:r>
          </a:p>
        </p:txBody>
      </p:sp>
      <p:sp>
        <p:nvSpPr>
          <p:cNvPr id="4" name="Slide Number Placeholder 3"/>
          <p:cNvSpPr>
            <a:spLocks noGrp="1"/>
          </p:cNvSpPr>
          <p:nvPr>
            <p:ph type="sldNum" sz="quarter" idx="5"/>
          </p:nvPr>
        </p:nvSpPr>
        <p:spPr/>
        <p:txBody>
          <a:bodyPr/>
          <a:lstStyle/>
          <a:p>
            <a:fld id="{7B9DED45-6DB4-465C-9817-3F51C78289B7}" type="slidenum">
              <a:rPr lang="en-SG" smtClean="0"/>
              <a:t>11</a:t>
            </a:fld>
            <a:endParaRPr lang="en-SG"/>
          </a:p>
        </p:txBody>
      </p:sp>
    </p:spTree>
    <p:extLst>
      <p:ext uri="{BB962C8B-B14F-4D97-AF65-F5344CB8AC3E}">
        <p14:creationId xmlns:p14="http://schemas.microsoft.com/office/powerpoint/2010/main" val="1020923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You also have a hub world, where you will go after every level completed, and you can spend mine$, but be careful to manage your currency else the earnings will not be enough to reach by the end of the day</a:t>
            </a:r>
          </a:p>
        </p:txBody>
      </p:sp>
      <p:sp>
        <p:nvSpPr>
          <p:cNvPr id="4" name="Slide Number Placeholder 3"/>
          <p:cNvSpPr>
            <a:spLocks noGrp="1"/>
          </p:cNvSpPr>
          <p:nvPr>
            <p:ph type="sldNum" sz="quarter" idx="5"/>
          </p:nvPr>
        </p:nvSpPr>
        <p:spPr/>
        <p:txBody>
          <a:bodyPr/>
          <a:lstStyle/>
          <a:p>
            <a:fld id="{7B9DED45-6DB4-465C-9817-3F51C78289B7}" type="slidenum">
              <a:rPr lang="en-SG" smtClean="0"/>
              <a:t>12</a:t>
            </a:fld>
            <a:endParaRPr lang="en-SG"/>
          </a:p>
        </p:txBody>
      </p:sp>
    </p:spTree>
    <p:extLst>
      <p:ext uri="{BB962C8B-B14F-4D97-AF65-F5344CB8AC3E}">
        <p14:creationId xmlns:p14="http://schemas.microsoft.com/office/powerpoint/2010/main" val="991307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95A95B-A4D6-41EB-BFDF-7B921162C58D}" type="datetimeFigureOut">
              <a:rPr lang="en-SG" smtClean="0"/>
              <a:t>4/12/2023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BCC874D-F93B-422C-BAA3-BE7A046E85D2}" type="slidenum">
              <a:rPr lang="en-SG" smtClean="0"/>
              <a:t>‹#›</a:t>
            </a:fld>
            <a:endParaRPr lang="en-SG"/>
          </a:p>
        </p:txBody>
      </p:sp>
    </p:spTree>
    <p:extLst>
      <p:ext uri="{BB962C8B-B14F-4D97-AF65-F5344CB8AC3E}">
        <p14:creationId xmlns:p14="http://schemas.microsoft.com/office/powerpoint/2010/main" val="407771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5A95B-A4D6-41EB-BFDF-7B921162C58D}" type="datetimeFigureOut">
              <a:rPr lang="en-SG" smtClean="0"/>
              <a:t>4/12/2023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BCC874D-F93B-422C-BAA3-BE7A046E85D2}" type="slidenum">
              <a:rPr lang="en-SG" smtClean="0"/>
              <a:t>‹#›</a:t>
            </a:fld>
            <a:endParaRPr lang="en-SG"/>
          </a:p>
        </p:txBody>
      </p:sp>
    </p:spTree>
    <p:extLst>
      <p:ext uri="{BB962C8B-B14F-4D97-AF65-F5344CB8AC3E}">
        <p14:creationId xmlns:p14="http://schemas.microsoft.com/office/powerpoint/2010/main" val="236593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5A95B-A4D6-41EB-BFDF-7B921162C58D}" type="datetimeFigureOut">
              <a:rPr lang="en-SG" smtClean="0"/>
              <a:t>4/12/2023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BCC874D-F93B-422C-BAA3-BE7A046E85D2}" type="slidenum">
              <a:rPr lang="en-SG" smtClean="0"/>
              <a:t>‹#›</a:t>
            </a:fld>
            <a:endParaRPr lang="en-SG"/>
          </a:p>
        </p:txBody>
      </p:sp>
    </p:spTree>
    <p:extLst>
      <p:ext uri="{BB962C8B-B14F-4D97-AF65-F5344CB8AC3E}">
        <p14:creationId xmlns:p14="http://schemas.microsoft.com/office/powerpoint/2010/main" val="3299386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5A95B-A4D6-41EB-BFDF-7B921162C58D}" type="datetimeFigureOut">
              <a:rPr lang="en-SG" smtClean="0"/>
              <a:t>4/12/2023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BCC874D-F93B-422C-BAA3-BE7A046E85D2}" type="slidenum">
              <a:rPr lang="en-SG" smtClean="0"/>
              <a:t>‹#›</a:t>
            </a:fld>
            <a:endParaRPr lang="en-SG"/>
          </a:p>
        </p:txBody>
      </p:sp>
    </p:spTree>
    <p:extLst>
      <p:ext uri="{BB962C8B-B14F-4D97-AF65-F5344CB8AC3E}">
        <p14:creationId xmlns:p14="http://schemas.microsoft.com/office/powerpoint/2010/main" val="93781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5A95B-A4D6-41EB-BFDF-7B921162C58D}" type="datetimeFigureOut">
              <a:rPr lang="en-SG" smtClean="0"/>
              <a:t>4/12/2023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BCC874D-F93B-422C-BAA3-BE7A046E85D2}" type="slidenum">
              <a:rPr lang="en-SG" smtClean="0"/>
              <a:t>‹#›</a:t>
            </a:fld>
            <a:endParaRPr lang="en-SG"/>
          </a:p>
        </p:txBody>
      </p:sp>
    </p:spTree>
    <p:extLst>
      <p:ext uri="{BB962C8B-B14F-4D97-AF65-F5344CB8AC3E}">
        <p14:creationId xmlns:p14="http://schemas.microsoft.com/office/powerpoint/2010/main" val="290844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95A95B-A4D6-41EB-BFDF-7B921162C58D}" type="datetimeFigureOut">
              <a:rPr lang="en-SG" smtClean="0"/>
              <a:t>4/12/2023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BCC874D-F93B-422C-BAA3-BE7A046E85D2}" type="slidenum">
              <a:rPr lang="en-SG" smtClean="0"/>
              <a:t>‹#›</a:t>
            </a:fld>
            <a:endParaRPr lang="en-SG"/>
          </a:p>
        </p:txBody>
      </p:sp>
    </p:spTree>
    <p:extLst>
      <p:ext uri="{BB962C8B-B14F-4D97-AF65-F5344CB8AC3E}">
        <p14:creationId xmlns:p14="http://schemas.microsoft.com/office/powerpoint/2010/main" val="115367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95A95B-A4D6-41EB-BFDF-7B921162C58D}" type="datetimeFigureOut">
              <a:rPr lang="en-SG" smtClean="0"/>
              <a:t>4/12/2023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BCC874D-F93B-422C-BAA3-BE7A046E85D2}" type="slidenum">
              <a:rPr lang="en-SG" smtClean="0"/>
              <a:t>‹#›</a:t>
            </a:fld>
            <a:endParaRPr lang="en-SG"/>
          </a:p>
        </p:txBody>
      </p:sp>
    </p:spTree>
    <p:extLst>
      <p:ext uri="{BB962C8B-B14F-4D97-AF65-F5344CB8AC3E}">
        <p14:creationId xmlns:p14="http://schemas.microsoft.com/office/powerpoint/2010/main" val="304879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95A95B-A4D6-41EB-BFDF-7B921162C58D}" type="datetimeFigureOut">
              <a:rPr lang="en-SG" smtClean="0"/>
              <a:t>4/12/2023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BCC874D-F93B-422C-BAA3-BE7A046E85D2}" type="slidenum">
              <a:rPr lang="en-SG" smtClean="0"/>
              <a:t>‹#›</a:t>
            </a:fld>
            <a:endParaRPr lang="en-SG"/>
          </a:p>
        </p:txBody>
      </p:sp>
    </p:spTree>
    <p:extLst>
      <p:ext uri="{BB962C8B-B14F-4D97-AF65-F5344CB8AC3E}">
        <p14:creationId xmlns:p14="http://schemas.microsoft.com/office/powerpoint/2010/main" val="72162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5A95B-A4D6-41EB-BFDF-7B921162C58D}" type="datetimeFigureOut">
              <a:rPr lang="en-SG" smtClean="0"/>
              <a:t>4/12/2023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BCC874D-F93B-422C-BAA3-BE7A046E85D2}" type="slidenum">
              <a:rPr lang="en-SG" smtClean="0"/>
              <a:t>‹#›</a:t>
            </a:fld>
            <a:endParaRPr lang="en-SG"/>
          </a:p>
        </p:txBody>
      </p:sp>
    </p:spTree>
    <p:extLst>
      <p:ext uri="{BB962C8B-B14F-4D97-AF65-F5344CB8AC3E}">
        <p14:creationId xmlns:p14="http://schemas.microsoft.com/office/powerpoint/2010/main" val="972971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95A95B-A4D6-41EB-BFDF-7B921162C58D}" type="datetimeFigureOut">
              <a:rPr lang="en-SG" smtClean="0"/>
              <a:t>4/12/2023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BCC874D-F93B-422C-BAA3-BE7A046E85D2}" type="slidenum">
              <a:rPr lang="en-SG" smtClean="0"/>
              <a:t>‹#›</a:t>
            </a:fld>
            <a:endParaRPr lang="en-SG"/>
          </a:p>
        </p:txBody>
      </p:sp>
    </p:spTree>
    <p:extLst>
      <p:ext uri="{BB962C8B-B14F-4D97-AF65-F5344CB8AC3E}">
        <p14:creationId xmlns:p14="http://schemas.microsoft.com/office/powerpoint/2010/main" val="1946805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95A95B-A4D6-41EB-BFDF-7B921162C58D}" type="datetimeFigureOut">
              <a:rPr lang="en-SG" smtClean="0"/>
              <a:t>4/12/2023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BCC874D-F93B-422C-BAA3-BE7A046E85D2}" type="slidenum">
              <a:rPr lang="en-SG" smtClean="0"/>
              <a:t>‹#›</a:t>
            </a:fld>
            <a:endParaRPr lang="en-SG"/>
          </a:p>
        </p:txBody>
      </p:sp>
    </p:spTree>
    <p:extLst>
      <p:ext uri="{BB962C8B-B14F-4D97-AF65-F5344CB8AC3E}">
        <p14:creationId xmlns:p14="http://schemas.microsoft.com/office/powerpoint/2010/main" val="643425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5A95B-A4D6-41EB-BFDF-7B921162C58D}" type="datetimeFigureOut">
              <a:rPr lang="en-SG" smtClean="0"/>
              <a:t>4/12/2023</a:t>
            </a:fld>
            <a:endParaRPr lang="en-SG"/>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CC874D-F93B-422C-BAA3-BE7A046E85D2}" type="slidenum">
              <a:rPr lang="en-SG" smtClean="0"/>
              <a:t>‹#›</a:t>
            </a:fld>
            <a:endParaRPr lang="en-SG"/>
          </a:p>
        </p:txBody>
      </p:sp>
    </p:spTree>
    <p:extLst>
      <p:ext uri="{BB962C8B-B14F-4D97-AF65-F5344CB8AC3E}">
        <p14:creationId xmlns:p14="http://schemas.microsoft.com/office/powerpoint/2010/main" val="12365441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11.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1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ustomXml" Target="../ink/ink13.xml"/><Relationship Id="rId11" Type="http://schemas.openxmlformats.org/officeDocument/2006/relationships/image" Target="../media/image16.png"/><Relationship Id="rId5" Type="http://schemas.openxmlformats.org/officeDocument/2006/relationships/image" Target="../media/image8.png"/><Relationship Id="rId10" Type="http://schemas.openxmlformats.org/officeDocument/2006/relationships/customXml" Target="../ink/ink15.xml"/><Relationship Id="rId4" Type="http://schemas.openxmlformats.org/officeDocument/2006/relationships/customXml" Target="../ink/ink12.xml"/><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8.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10.png"/></Relationships>
</file>

<file path=ppt/slides/_rels/slide19.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21.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xxxxx" TargetMode="External"/><Relationship Id="rId2" Type="http://schemas.openxmlformats.org/officeDocument/2006/relationships/hyperlink" Target="https://youtu.be/xxxx" TargetMode="External"/><Relationship Id="rId1" Type="http://schemas.openxmlformats.org/officeDocument/2006/relationships/slideLayout" Target="../slideLayouts/slideLayout2.xml"/><Relationship Id="rId4" Type="http://schemas.openxmlformats.org/officeDocument/2006/relationships/hyperlink" Target="https://github.com/xxxx"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customXml" Target="../ink/ink5.xml"/><Relationship Id="rId3" Type="http://schemas.openxmlformats.org/officeDocument/2006/relationships/image" Target="../media/image2.png"/><Relationship Id="rId7" Type="http://schemas.openxmlformats.org/officeDocument/2006/relationships/image" Target="../media/image11.png"/><Relationship Id="rId12" Type="http://schemas.openxmlformats.org/officeDocument/2006/relationships/customXml" Target="../ink/ink4.xml"/><Relationship Id="rId17" Type="http://schemas.openxmlformats.org/officeDocument/2006/relationships/customXml" Target="../ink/ink7.xml"/><Relationship Id="rId2" Type="http://schemas.openxmlformats.org/officeDocument/2006/relationships/notesSlide" Target="../notesSlides/notesSlide4.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13.png"/><Relationship Id="rId5" Type="http://schemas.openxmlformats.org/officeDocument/2006/relationships/image" Target="../media/image4.png"/><Relationship Id="rId15" Type="http://schemas.openxmlformats.org/officeDocument/2006/relationships/customXml" Target="../ink/ink6.xml"/><Relationship Id="rId10" Type="http://schemas.openxmlformats.org/officeDocument/2006/relationships/customXml" Target="../ink/ink3.xml"/><Relationship Id="rId4" Type="http://schemas.openxmlformats.org/officeDocument/2006/relationships/image" Target="../media/image3.png"/><Relationship Id="rId9" Type="http://schemas.openxmlformats.org/officeDocument/2006/relationships/image" Target="../media/image12.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8.xml"/><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10.png"/></Relationships>
</file>

<file path=ppt/slides/_rels/slide9.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9C753E-A830-48F8-8830-0F449F6C42D4}"/>
              </a:ext>
            </a:extLst>
          </p:cNvPr>
          <p:cNvSpPr>
            <a:spLocks noGrp="1"/>
          </p:cNvSpPr>
          <p:nvPr>
            <p:ph type="ctrTitle"/>
          </p:nvPr>
        </p:nvSpPr>
        <p:spPr/>
        <p:txBody>
          <a:bodyPr/>
          <a:lstStyle/>
          <a:p>
            <a:r>
              <a:rPr lang="en-SG" dirty="0"/>
              <a:t>Alpha Build Prototype</a:t>
            </a:r>
            <a:br>
              <a:rPr lang="en-SG" dirty="0"/>
            </a:br>
            <a:r>
              <a:rPr lang="en-SG" dirty="0"/>
              <a:t>Game/App Title</a:t>
            </a:r>
          </a:p>
        </p:txBody>
      </p:sp>
      <p:sp>
        <p:nvSpPr>
          <p:cNvPr id="5" name="Subtitle 4">
            <a:extLst>
              <a:ext uri="{FF2B5EF4-FFF2-40B4-BE49-F238E27FC236}">
                <a16:creationId xmlns:a16="http://schemas.microsoft.com/office/drawing/2014/main" id="{634720B8-14A8-4080-9796-FAFFAF545779}"/>
              </a:ext>
            </a:extLst>
          </p:cNvPr>
          <p:cNvSpPr>
            <a:spLocks noGrp="1"/>
          </p:cNvSpPr>
          <p:nvPr>
            <p:ph type="subTitle" idx="1"/>
          </p:nvPr>
        </p:nvSpPr>
        <p:spPr/>
        <p:txBody>
          <a:bodyPr>
            <a:normAutofit lnSpcReduction="10000"/>
          </a:bodyPr>
          <a:lstStyle/>
          <a:p>
            <a:r>
              <a:rPr lang="en-SG" dirty="0"/>
              <a:t>Student Name </a:t>
            </a:r>
          </a:p>
          <a:p>
            <a:r>
              <a:rPr lang="en-SG" dirty="0"/>
              <a:t>Lab 01</a:t>
            </a:r>
          </a:p>
          <a:p>
            <a:r>
              <a:rPr lang="en-SG" dirty="0"/>
              <a:t>Admin No</a:t>
            </a:r>
          </a:p>
          <a:p>
            <a:r>
              <a:rPr lang="en-SG"/>
              <a:t>Date</a:t>
            </a:r>
            <a:endParaRPr lang="en-SG" dirty="0"/>
          </a:p>
        </p:txBody>
      </p:sp>
    </p:spTree>
    <p:extLst>
      <p:ext uri="{BB962C8B-B14F-4D97-AF65-F5344CB8AC3E}">
        <p14:creationId xmlns:p14="http://schemas.microsoft.com/office/powerpoint/2010/main" val="45748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F6A8F3-DE7E-4148-852E-3CFEB8E617C9}"/>
              </a:ext>
            </a:extLst>
          </p:cNvPr>
          <p:cNvSpPr>
            <a:spLocks noGrp="1"/>
          </p:cNvSpPr>
          <p:nvPr>
            <p:ph type="title"/>
          </p:nvPr>
        </p:nvSpPr>
        <p:spPr>
          <a:xfrm>
            <a:off x="861915" y="-270994"/>
            <a:ext cx="7886700" cy="1325563"/>
          </a:xfrm>
        </p:spPr>
        <p:txBody>
          <a:bodyPr/>
          <a:lstStyle/>
          <a:p>
            <a:pPr algn="ctr"/>
            <a:r>
              <a:rPr lang="en-SG" dirty="0"/>
              <a:t>Core Mechanic – Party System</a:t>
            </a:r>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7BEFA613-7F15-540A-2F41-5DBA08BA5FB9}"/>
                  </a:ext>
                </a:extLst>
              </p14:cNvPr>
              <p14:cNvContentPartPr/>
              <p14:nvPr/>
            </p14:nvContentPartPr>
            <p14:xfrm>
              <a:off x="-1147482" y="3330977"/>
              <a:ext cx="360" cy="360"/>
            </p14:xfrm>
          </p:contentPart>
        </mc:Choice>
        <mc:Fallback xmlns="">
          <p:pic>
            <p:nvPicPr>
              <p:cNvPr id="23" name="Ink 22">
                <a:extLst>
                  <a:ext uri="{FF2B5EF4-FFF2-40B4-BE49-F238E27FC236}">
                    <a16:creationId xmlns:a16="http://schemas.microsoft.com/office/drawing/2014/main" id="{7BEFA613-7F15-540A-2F41-5DBA08BA5FB9}"/>
                  </a:ext>
                </a:extLst>
              </p:cNvPr>
              <p:cNvPicPr/>
              <p:nvPr/>
            </p:nvPicPr>
            <p:blipFill>
              <a:blip r:embed="rId4"/>
              <a:stretch>
                <a:fillRect/>
              </a:stretch>
            </p:blipFill>
            <p:spPr>
              <a:xfrm>
                <a:off x="-1153602" y="3324857"/>
                <a:ext cx="12600" cy="12600"/>
              </a:xfrm>
              <a:prstGeom prst="rect">
                <a:avLst/>
              </a:prstGeom>
            </p:spPr>
          </p:pic>
        </mc:Fallback>
      </mc:AlternateContent>
      <p:sp>
        <p:nvSpPr>
          <p:cNvPr id="5" name="Oval 4">
            <a:extLst>
              <a:ext uri="{FF2B5EF4-FFF2-40B4-BE49-F238E27FC236}">
                <a16:creationId xmlns:a16="http://schemas.microsoft.com/office/drawing/2014/main" id="{17015D82-14E9-D570-3F84-55CDE3ACDD57}"/>
              </a:ext>
            </a:extLst>
          </p:cNvPr>
          <p:cNvSpPr/>
          <p:nvPr/>
        </p:nvSpPr>
        <p:spPr>
          <a:xfrm>
            <a:off x="569166" y="1679510"/>
            <a:ext cx="1427584" cy="14649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Player mode</a:t>
            </a:r>
          </a:p>
        </p:txBody>
      </p:sp>
      <p:sp>
        <p:nvSpPr>
          <p:cNvPr id="7" name="Oval 6">
            <a:extLst>
              <a:ext uri="{FF2B5EF4-FFF2-40B4-BE49-F238E27FC236}">
                <a16:creationId xmlns:a16="http://schemas.microsoft.com/office/drawing/2014/main" id="{1CCA7ED3-4A08-D970-30F2-31F31605CD79}"/>
              </a:ext>
            </a:extLst>
          </p:cNvPr>
          <p:cNvSpPr/>
          <p:nvPr/>
        </p:nvSpPr>
        <p:spPr>
          <a:xfrm>
            <a:off x="2127378" y="2985795"/>
            <a:ext cx="1427584" cy="1464906"/>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AI Mode</a:t>
            </a:r>
          </a:p>
        </p:txBody>
      </p:sp>
      <p:sp>
        <p:nvSpPr>
          <p:cNvPr id="8" name="Oval 7">
            <a:extLst>
              <a:ext uri="{FF2B5EF4-FFF2-40B4-BE49-F238E27FC236}">
                <a16:creationId xmlns:a16="http://schemas.microsoft.com/office/drawing/2014/main" id="{FFEDBBE6-ED7D-C65E-A72A-2D9279212EBB}"/>
              </a:ext>
            </a:extLst>
          </p:cNvPr>
          <p:cNvSpPr/>
          <p:nvPr/>
        </p:nvSpPr>
        <p:spPr>
          <a:xfrm>
            <a:off x="312575" y="4127241"/>
            <a:ext cx="1427584" cy="1464906"/>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AI Mode</a:t>
            </a:r>
          </a:p>
        </p:txBody>
      </p:sp>
      <p:sp>
        <p:nvSpPr>
          <p:cNvPr id="9" name="Oval 8">
            <a:extLst>
              <a:ext uri="{FF2B5EF4-FFF2-40B4-BE49-F238E27FC236}">
                <a16:creationId xmlns:a16="http://schemas.microsoft.com/office/drawing/2014/main" id="{D8EA3103-93AB-0F2C-5B8B-E3C5AC4917C3}"/>
              </a:ext>
            </a:extLst>
          </p:cNvPr>
          <p:cNvSpPr/>
          <p:nvPr/>
        </p:nvSpPr>
        <p:spPr>
          <a:xfrm>
            <a:off x="6158204" y="1520889"/>
            <a:ext cx="1427584" cy="14649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AI Mode</a:t>
            </a:r>
          </a:p>
        </p:txBody>
      </p:sp>
      <p:sp>
        <p:nvSpPr>
          <p:cNvPr id="10" name="Oval 9">
            <a:extLst>
              <a:ext uri="{FF2B5EF4-FFF2-40B4-BE49-F238E27FC236}">
                <a16:creationId xmlns:a16="http://schemas.microsoft.com/office/drawing/2014/main" id="{36532568-FFD5-D4C7-5609-FB7F716C8E77}"/>
              </a:ext>
            </a:extLst>
          </p:cNvPr>
          <p:cNvSpPr/>
          <p:nvPr/>
        </p:nvSpPr>
        <p:spPr>
          <a:xfrm>
            <a:off x="7716416" y="2827174"/>
            <a:ext cx="1427584" cy="1464906"/>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Player Mode</a:t>
            </a:r>
          </a:p>
        </p:txBody>
      </p:sp>
      <p:sp>
        <p:nvSpPr>
          <p:cNvPr id="11" name="Oval 10">
            <a:extLst>
              <a:ext uri="{FF2B5EF4-FFF2-40B4-BE49-F238E27FC236}">
                <a16:creationId xmlns:a16="http://schemas.microsoft.com/office/drawing/2014/main" id="{E90F72A7-AACE-AFD3-B318-343104803B33}"/>
              </a:ext>
            </a:extLst>
          </p:cNvPr>
          <p:cNvSpPr/>
          <p:nvPr/>
        </p:nvSpPr>
        <p:spPr>
          <a:xfrm>
            <a:off x="5901613" y="3968620"/>
            <a:ext cx="1427584" cy="1464906"/>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AI Mode</a:t>
            </a:r>
          </a:p>
        </p:txBody>
      </p:sp>
      <p:sp>
        <p:nvSpPr>
          <p:cNvPr id="12" name="Arrow: Right 11">
            <a:extLst>
              <a:ext uri="{FF2B5EF4-FFF2-40B4-BE49-F238E27FC236}">
                <a16:creationId xmlns:a16="http://schemas.microsoft.com/office/drawing/2014/main" id="{B107EF0B-7FD3-FB43-D0F2-58C85817D153}"/>
              </a:ext>
            </a:extLst>
          </p:cNvPr>
          <p:cNvSpPr/>
          <p:nvPr/>
        </p:nvSpPr>
        <p:spPr>
          <a:xfrm>
            <a:off x="3825551" y="2827174"/>
            <a:ext cx="1763489" cy="13255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Toggle</a:t>
            </a:r>
          </a:p>
        </p:txBody>
      </p:sp>
    </p:spTree>
    <p:extLst>
      <p:ext uri="{BB962C8B-B14F-4D97-AF65-F5344CB8AC3E}">
        <p14:creationId xmlns:p14="http://schemas.microsoft.com/office/powerpoint/2010/main" val="841410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F6A8F3-DE7E-4148-852E-3CFEB8E617C9}"/>
              </a:ext>
            </a:extLst>
          </p:cNvPr>
          <p:cNvSpPr>
            <a:spLocks noGrp="1"/>
          </p:cNvSpPr>
          <p:nvPr>
            <p:ph type="title"/>
          </p:nvPr>
        </p:nvSpPr>
        <p:spPr>
          <a:xfrm>
            <a:off x="861915" y="-270994"/>
            <a:ext cx="7886700" cy="1325563"/>
          </a:xfrm>
        </p:spPr>
        <p:txBody>
          <a:bodyPr/>
          <a:lstStyle/>
          <a:p>
            <a:pPr algn="ctr"/>
            <a:r>
              <a:rPr lang="en-SG" dirty="0"/>
              <a:t>Core Mechanic – Party System</a:t>
            </a:r>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7BEFA613-7F15-540A-2F41-5DBA08BA5FB9}"/>
                  </a:ext>
                </a:extLst>
              </p14:cNvPr>
              <p14:cNvContentPartPr/>
              <p14:nvPr/>
            </p14:nvContentPartPr>
            <p14:xfrm>
              <a:off x="-1147482" y="3330977"/>
              <a:ext cx="360" cy="360"/>
            </p14:xfrm>
          </p:contentPart>
        </mc:Choice>
        <mc:Fallback xmlns="">
          <p:pic>
            <p:nvPicPr>
              <p:cNvPr id="23" name="Ink 22">
                <a:extLst>
                  <a:ext uri="{FF2B5EF4-FFF2-40B4-BE49-F238E27FC236}">
                    <a16:creationId xmlns:a16="http://schemas.microsoft.com/office/drawing/2014/main" id="{7BEFA613-7F15-540A-2F41-5DBA08BA5FB9}"/>
                  </a:ext>
                </a:extLst>
              </p:cNvPr>
              <p:cNvPicPr/>
              <p:nvPr/>
            </p:nvPicPr>
            <p:blipFill>
              <a:blip r:embed="rId4"/>
              <a:stretch>
                <a:fillRect/>
              </a:stretch>
            </p:blipFill>
            <p:spPr>
              <a:xfrm>
                <a:off x="-1153602" y="3324857"/>
                <a:ext cx="12600" cy="12600"/>
              </a:xfrm>
              <a:prstGeom prst="rect">
                <a:avLst/>
              </a:prstGeom>
            </p:spPr>
          </p:pic>
        </mc:Fallback>
      </mc:AlternateContent>
      <p:graphicFrame>
        <p:nvGraphicFramePr>
          <p:cNvPr id="2" name="Table 1">
            <a:extLst>
              <a:ext uri="{FF2B5EF4-FFF2-40B4-BE49-F238E27FC236}">
                <a16:creationId xmlns:a16="http://schemas.microsoft.com/office/drawing/2014/main" id="{1C516202-8540-A4B6-285E-B705A0F77155}"/>
              </a:ext>
            </a:extLst>
          </p:cNvPr>
          <p:cNvGraphicFramePr>
            <a:graphicFrameLocks noGrp="1"/>
          </p:cNvGraphicFramePr>
          <p:nvPr/>
        </p:nvGraphicFramePr>
        <p:xfrm>
          <a:off x="242596" y="1567544"/>
          <a:ext cx="5476776" cy="3323311"/>
        </p:xfrm>
        <a:graphic>
          <a:graphicData uri="http://schemas.openxmlformats.org/drawingml/2006/table">
            <a:tbl>
              <a:tblPr firstRow="1" bandRow="1">
                <a:tableStyleId>{5C22544A-7EE6-4342-B048-85BDC9FD1C3A}</a:tableStyleId>
              </a:tblPr>
              <a:tblGrid>
                <a:gridCol w="1825592">
                  <a:extLst>
                    <a:ext uri="{9D8B030D-6E8A-4147-A177-3AD203B41FA5}">
                      <a16:colId xmlns:a16="http://schemas.microsoft.com/office/drawing/2014/main" val="566332422"/>
                    </a:ext>
                  </a:extLst>
                </a:gridCol>
                <a:gridCol w="1825592">
                  <a:extLst>
                    <a:ext uri="{9D8B030D-6E8A-4147-A177-3AD203B41FA5}">
                      <a16:colId xmlns:a16="http://schemas.microsoft.com/office/drawing/2014/main" val="1334139870"/>
                    </a:ext>
                  </a:extLst>
                </a:gridCol>
                <a:gridCol w="1825592">
                  <a:extLst>
                    <a:ext uri="{9D8B030D-6E8A-4147-A177-3AD203B41FA5}">
                      <a16:colId xmlns:a16="http://schemas.microsoft.com/office/drawing/2014/main" val="3172698872"/>
                    </a:ext>
                  </a:extLst>
                </a:gridCol>
              </a:tblGrid>
              <a:tr h="854431">
                <a:tc>
                  <a:txBody>
                    <a:bodyPr/>
                    <a:lstStyle/>
                    <a:p>
                      <a:r>
                        <a:rPr lang="en-SG" dirty="0"/>
                        <a:t>Character</a:t>
                      </a:r>
                    </a:p>
                  </a:txBody>
                  <a:tcPr/>
                </a:tc>
                <a:tc>
                  <a:txBody>
                    <a:bodyPr/>
                    <a:lstStyle/>
                    <a:p>
                      <a:r>
                        <a:rPr lang="en-SG" dirty="0"/>
                        <a:t>Strengths</a:t>
                      </a:r>
                    </a:p>
                  </a:txBody>
                  <a:tcPr/>
                </a:tc>
                <a:tc>
                  <a:txBody>
                    <a:bodyPr/>
                    <a:lstStyle/>
                    <a:p>
                      <a:r>
                        <a:rPr lang="en-SG" dirty="0"/>
                        <a:t>Weakness</a:t>
                      </a:r>
                    </a:p>
                  </a:txBody>
                  <a:tcPr/>
                </a:tc>
                <a:extLst>
                  <a:ext uri="{0D108BD9-81ED-4DB2-BD59-A6C34878D82A}">
                    <a16:rowId xmlns:a16="http://schemas.microsoft.com/office/drawing/2014/main" val="212643708"/>
                  </a:ext>
                </a:extLst>
              </a:tr>
              <a:tr h="346519">
                <a:tc>
                  <a:txBody>
                    <a:bodyPr/>
                    <a:lstStyle/>
                    <a:p>
                      <a:r>
                        <a:rPr lang="en-SG" sz="1600" dirty="0"/>
                        <a:t>Joe (STARTING CHARACTER)</a:t>
                      </a:r>
                    </a:p>
                  </a:txBody>
                  <a:tcPr/>
                </a:tc>
                <a:tc>
                  <a:txBody>
                    <a:bodyPr/>
                    <a:lstStyle/>
                    <a:p>
                      <a:r>
                        <a:rPr lang="en-SG" sz="1600" dirty="0"/>
                        <a:t>NIL</a:t>
                      </a:r>
                    </a:p>
                  </a:txBody>
                  <a:tcPr/>
                </a:tc>
                <a:tc>
                  <a:txBody>
                    <a:bodyPr/>
                    <a:lstStyle/>
                    <a:p>
                      <a:r>
                        <a:rPr lang="en-SG" sz="1600" dirty="0"/>
                        <a:t>NIL</a:t>
                      </a:r>
                    </a:p>
                  </a:txBody>
                  <a:tcPr/>
                </a:tc>
                <a:extLst>
                  <a:ext uri="{0D108BD9-81ED-4DB2-BD59-A6C34878D82A}">
                    <a16:rowId xmlns:a16="http://schemas.microsoft.com/office/drawing/2014/main" val="245359505"/>
                  </a:ext>
                </a:extLst>
              </a:tr>
              <a:tr h="768988">
                <a:tc>
                  <a:txBody>
                    <a:bodyPr/>
                    <a:lstStyle/>
                    <a:p>
                      <a:r>
                        <a:rPr lang="en-SG" sz="1600" dirty="0"/>
                        <a:t>Veteran</a:t>
                      </a:r>
                    </a:p>
                  </a:txBody>
                  <a:tcPr/>
                </a:tc>
                <a:tc>
                  <a:txBody>
                    <a:bodyPr/>
                    <a:lstStyle/>
                    <a:p>
                      <a:r>
                        <a:rPr lang="en-SG" sz="1600" dirty="0"/>
                        <a:t>More basic attack damage</a:t>
                      </a:r>
                    </a:p>
                    <a:p>
                      <a:r>
                        <a:rPr lang="en-SG" sz="1600" dirty="0"/>
                        <a:t>Less damage taken</a:t>
                      </a:r>
                    </a:p>
                  </a:txBody>
                  <a:tcPr/>
                </a:tc>
                <a:tc>
                  <a:txBody>
                    <a:bodyPr/>
                    <a:lstStyle/>
                    <a:p>
                      <a:r>
                        <a:rPr lang="en-SG" sz="1600" dirty="0"/>
                        <a:t>Gem abilities, gems will have shorter effect time</a:t>
                      </a:r>
                    </a:p>
                  </a:txBody>
                  <a:tcPr/>
                </a:tc>
                <a:extLst>
                  <a:ext uri="{0D108BD9-81ED-4DB2-BD59-A6C34878D82A}">
                    <a16:rowId xmlns:a16="http://schemas.microsoft.com/office/drawing/2014/main" val="459524516"/>
                  </a:ext>
                </a:extLst>
              </a:tr>
              <a:tr h="996836">
                <a:tc>
                  <a:txBody>
                    <a:bodyPr/>
                    <a:lstStyle/>
                    <a:p>
                      <a:r>
                        <a:rPr lang="en-SG" sz="1600" dirty="0"/>
                        <a:t>Professor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Gem abilities, gems will have greater effect time</a:t>
                      </a:r>
                    </a:p>
                    <a:p>
                      <a:endParaRPr lang="en-SG" sz="1600" dirty="0"/>
                    </a:p>
                  </a:txBody>
                  <a:tcPr/>
                </a:tc>
                <a:tc>
                  <a:txBody>
                    <a:bodyPr/>
                    <a:lstStyle/>
                    <a:p>
                      <a:r>
                        <a:rPr lang="en-SG" sz="1600" dirty="0"/>
                        <a:t>Less basic attack damage</a:t>
                      </a:r>
                    </a:p>
                    <a:p>
                      <a:endParaRPr lang="en-SG" sz="1600" dirty="0"/>
                    </a:p>
                  </a:txBody>
                  <a:tcPr/>
                </a:tc>
                <a:extLst>
                  <a:ext uri="{0D108BD9-81ED-4DB2-BD59-A6C34878D82A}">
                    <a16:rowId xmlns:a16="http://schemas.microsoft.com/office/drawing/2014/main" val="526302517"/>
                  </a:ext>
                </a:extLst>
              </a:tr>
            </a:tbl>
          </a:graphicData>
        </a:graphic>
      </p:graphicFrame>
      <p:sp>
        <p:nvSpPr>
          <p:cNvPr id="3" name="TextBox 2">
            <a:extLst>
              <a:ext uri="{FF2B5EF4-FFF2-40B4-BE49-F238E27FC236}">
                <a16:creationId xmlns:a16="http://schemas.microsoft.com/office/drawing/2014/main" id="{D95F27C3-65DE-8FDD-6446-670A71EAFACD}"/>
              </a:ext>
            </a:extLst>
          </p:cNvPr>
          <p:cNvSpPr txBox="1"/>
          <p:nvPr/>
        </p:nvSpPr>
        <p:spPr>
          <a:xfrm>
            <a:off x="6615405" y="3410339"/>
            <a:ext cx="2220685" cy="923330"/>
          </a:xfrm>
          <a:prstGeom prst="rect">
            <a:avLst/>
          </a:prstGeom>
          <a:noFill/>
        </p:spPr>
        <p:txBody>
          <a:bodyPr wrap="square" rtlCol="0">
            <a:spAutoFit/>
          </a:bodyPr>
          <a:lstStyle/>
          <a:p>
            <a:r>
              <a:rPr lang="en-SG" dirty="0"/>
              <a:t>Earn by getting a certain amount of Mine$</a:t>
            </a:r>
          </a:p>
        </p:txBody>
      </p:sp>
      <p:cxnSp>
        <p:nvCxnSpPr>
          <p:cNvPr id="6" name="Connector: Elbow 5">
            <a:extLst>
              <a:ext uri="{FF2B5EF4-FFF2-40B4-BE49-F238E27FC236}">
                <a16:creationId xmlns:a16="http://schemas.microsoft.com/office/drawing/2014/main" id="{48A3B142-5EC6-1F5F-4347-74276F1FB06B}"/>
              </a:ext>
            </a:extLst>
          </p:cNvPr>
          <p:cNvCxnSpPr>
            <a:endCxn id="3" idx="1"/>
          </p:cNvCxnSpPr>
          <p:nvPr/>
        </p:nvCxnSpPr>
        <p:spPr>
          <a:xfrm>
            <a:off x="5719372" y="3023118"/>
            <a:ext cx="896033" cy="8488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AFEA2C9F-1442-2188-15A7-E7205C798DA5}"/>
              </a:ext>
            </a:extLst>
          </p:cNvPr>
          <p:cNvCxnSpPr/>
          <p:nvPr/>
        </p:nvCxnSpPr>
        <p:spPr>
          <a:xfrm rot="5400000" flipH="1" flipV="1">
            <a:off x="5433955" y="4157422"/>
            <a:ext cx="1018851" cy="448016"/>
          </a:xfrm>
          <a:prstGeom prst="bentConnector3">
            <a:avLst>
              <a:gd name="adj1" fmla="val 146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345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F6A8F3-DE7E-4148-852E-3CFEB8E617C9}"/>
              </a:ext>
            </a:extLst>
          </p:cNvPr>
          <p:cNvSpPr>
            <a:spLocks noGrp="1"/>
          </p:cNvSpPr>
          <p:nvPr>
            <p:ph type="title"/>
          </p:nvPr>
        </p:nvSpPr>
        <p:spPr>
          <a:xfrm>
            <a:off x="861915" y="-270994"/>
            <a:ext cx="7886700" cy="1325563"/>
          </a:xfrm>
        </p:spPr>
        <p:txBody>
          <a:bodyPr/>
          <a:lstStyle/>
          <a:p>
            <a:pPr algn="ctr"/>
            <a:r>
              <a:rPr lang="en-SG" dirty="0"/>
              <a:t>Core Mechanic – Hub World</a:t>
            </a:r>
          </a:p>
        </p:txBody>
      </p:sp>
      <p:sp>
        <p:nvSpPr>
          <p:cNvPr id="2" name="TextBox 1">
            <a:extLst>
              <a:ext uri="{FF2B5EF4-FFF2-40B4-BE49-F238E27FC236}">
                <a16:creationId xmlns:a16="http://schemas.microsoft.com/office/drawing/2014/main" id="{97A5CC12-79AD-2E06-287B-4165861BD360}"/>
              </a:ext>
            </a:extLst>
          </p:cNvPr>
          <p:cNvSpPr txBox="1"/>
          <p:nvPr/>
        </p:nvSpPr>
        <p:spPr>
          <a:xfrm>
            <a:off x="5010539" y="2034074"/>
            <a:ext cx="3489649" cy="2031325"/>
          </a:xfrm>
          <a:prstGeom prst="rect">
            <a:avLst/>
          </a:prstGeom>
          <a:noFill/>
        </p:spPr>
        <p:txBody>
          <a:bodyPr wrap="square" rtlCol="0">
            <a:spAutoFit/>
          </a:bodyPr>
          <a:lstStyle/>
          <a:p>
            <a:r>
              <a:rPr lang="en-SG" dirty="0"/>
              <a:t>Where players go after every level exit</a:t>
            </a:r>
          </a:p>
          <a:p>
            <a:r>
              <a:rPr lang="en-SG" dirty="0"/>
              <a:t>Shop to spend Mine$ on supplies, but be careful not to spend too much</a:t>
            </a:r>
          </a:p>
          <a:p>
            <a:r>
              <a:rPr lang="en-SG" dirty="0" err="1"/>
              <a:t>Atm</a:t>
            </a:r>
            <a:r>
              <a:rPr lang="en-SG" dirty="0"/>
              <a:t> to donate Mine$</a:t>
            </a:r>
          </a:p>
          <a:p>
            <a:r>
              <a:rPr lang="en-SG" dirty="0"/>
              <a:t>Day tracker to track days</a:t>
            </a:r>
          </a:p>
        </p:txBody>
      </p:sp>
      <p:pic>
        <p:nvPicPr>
          <p:cNvPr id="5" name="Picture 4" descr="A screenshot of a computer&#10;&#10;Description automatically generated">
            <a:extLst>
              <a:ext uri="{FF2B5EF4-FFF2-40B4-BE49-F238E27FC236}">
                <a16:creationId xmlns:a16="http://schemas.microsoft.com/office/drawing/2014/main" id="{675D056C-30A1-0CAB-D3A5-F0C1843E957E}"/>
              </a:ext>
            </a:extLst>
          </p:cNvPr>
          <p:cNvPicPr>
            <a:picLocks noChangeAspect="1"/>
          </p:cNvPicPr>
          <p:nvPr/>
        </p:nvPicPr>
        <p:blipFill rotWithShape="1">
          <a:blip r:embed="rId3">
            <a:extLst>
              <a:ext uri="{28A0092B-C50C-407E-A947-70E740481C1C}">
                <a14:useLocalDpi xmlns:a14="http://schemas.microsoft.com/office/drawing/2010/main" val="0"/>
              </a:ext>
            </a:extLst>
          </a:blip>
          <a:srcRect t="16270"/>
          <a:stretch/>
        </p:blipFill>
        <p:spPr>
          <a:xfrm>
            <a:off x="126881" y="1675985"/>
            <a:ext cx="4678384" cy="2660787"/>
          </a:xfrm>
          <a:prstGeom prst="rect">
            <a:avLst/>
          </a:prstGeom>
        </p:spPr>
      </p:pic>
    </p:spTree>
    <p:extLst>
      <p:ext uri="{BB962C8B-B14F-4D97-AF65-F5344CB8AC3E}">
        <p14:creationId xmlns:p14="http://schemas.microsoft.com/office/powerpoint/2010/main" val="529933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E84F-5A9E-4DA2-821A-2552EF6017E4}"/>
              </a:ext>
            </a:extLst>
          </p:cNvPr>
          <p:cNvSpPr>
            <a:spLocks noGrp="1"/>
          </p:cNvSpPr>
          <p:nvPr>
            <p:ph type="title"/>
          </p:nvPr>
        </p:nvSpPr>
        <p:spPr>
          <a:xfrm>
            <a:off x="628650" y="-37939"/>
            <a:ext cx="7886700" cy="1325563"/>
          </a:xfrm>
        </p:spPr>
        <p:txBody>
          <a:bodyPr/>
          <a:lstStyle/>
          <a:p>
            <a:pPr algn="ctr"/>
            <a:r>
              <a:rPr lang="en-SG" dirty="0"/>
              <a:t>System Design – Enemies (OOP inheritance)</a:t>
            </a:r>
          </a:p>
        </p:txBody>
      </p:sp>
      <p:sp>
        <p:nvSpPr>
          <p:cNvPr id="6" name="Rectangle 5">
            <a:extLst>
              <a:ext uri="{FF2B5EF4-FFF2-40B4-BE49-F238E27FC236}">
                <a16:creationId xmlns:a16="http://schemas.microsoft.com/office/drawing/2014/main" id="{E572DE8E-9945-4AD8-A1FD-3EB9E940D012}"/>
              </a:ext>
            </a:extLst>
          </p:cNvPr>
          <p:cNvSpPr/>
          <p:nvPr/>
        </p:nvSpPr>
        <p:spPr>
          <a:xfrm>
            <a:off x="3209731" y="1287624"/>
            <a:ext cx="2146040" cy="15115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err="1"/>
              <a:t>Character.cs</a:t>
            </a:r>
            <a:endParaRPr lang="en-SG" dirty="0"/>
          </a:p>
          <a:p>
            <a:r>
              <a:rPr lang="en-SG" dirty="0"/>
              <a:t>-Health</a:t>
            </a:r>
          </a:p>
          <a:p>
            <a:r>
              <a:rPr lang="en-SG" dirty="0"/>
              <a:t>-Gem effects</a:t>
            </a:r>
          </a:p>
          <a:p>
            <a:r>
              <a:rPr lang="en-SG" dirty="0"/>
              <a:t>-</a:t>
            </a:r>
            <a:r>
              <a:rPr lang="en-SG" dirty="0" err="1"/>
              <a:t>UnityComponents</a:t>
            </a:r>
            <a:endParaRPr lang="en-SG" dirty="0"/>
          </a:p>
          <a:p>
            <a:r>
              <a:rPr lang="en-SG" dirty="0"/>
              <a:t>-Damage</a:t>
            </a:r>
          </a:p>
        </p:txBody>
      </p:sp>
      <p:sp>
        <p:nvSpPr>
          <p:cNvPr id="7" name="Rectangle 6">
            <a:extLst>
              <a:ext uri="{FF2B5EF4-FFF2-40B4-BE49-F238E27FC236}">
                <a16:creationId xmlns:a16="http://schemas.microsoft.com/office/drawing/2014/main" id="{21409D03-4555-1464-0807-6F7BADFCE27B}"/>
              </a:ext>
            </a:extLst>
          </p:cNvPr>
          <p:cNvSpPr/>
          <p:nvPr/>
        </p:nvSpPr>
        <p:spPr>
          <a:xfrm>
            <a:off x="983214" y="3284376"/>
            <a:ext cx="2146040" cy="15115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Enemy</a:t>
            </a:r>
          </a:p>
          <a:p>
            <a:r>
              <a:rPr lang="en-SG" dirty="0"/>
              <a:t>- FSM Transitions</a:t>
            </a:r>
          </a:p>
        </p:txBody>
      </p:sp>
      <p:sp>
        <p:nvSpPr>
          <p:cNvPr id="8" name="Rectangle 7">
            <a:extLst>
              <a:ext uri="{FF2B5EF4-FFF2-40B4-BE49-F238E27FC236}">
                <a16:creationId xmlns:a16="http://schemas.microsoft.com/office/drawing/2014/main" id="{19B80A00-EB24-BC27-7FD8-8832BA58E89E}"/>
              </a:ext>
            </a:extLst>
          </p:cNvPr>
          <p:cNvSpPr/>
          <p:nvPr/>
        </p:nvSpPr>
        <p:spPr>
          <a:xfrm>
            <a:off x="5368600" y="3284376"/>
            <a:ext cx="2146040" cy="15115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Player</a:t>
            </a:r>
          </a:p>
          <a:p>
            <a:r>
              <a:rPr lang="en-SG" dirty="0"/>
              <a:t>- FSM Transitions</a:t>
            </a:r>
          </a:p>
          <a:p>
            <a:r>
              <a:rPr lang="en-SG" dirty="0"/>
              <a:t>- Attack Pattern</a:t>
            </a:r>
          </a:p>
        </p:txBody>
      </p:sp>
      <p:sp>
        <p:nvSpPr>
          <p:cNvPr id="9" name="Rectangle 8">
            <a:extLst>
              <a:ext uri="{FF2B5EF4-FFF2-40B4-BE49-F238E27FC236}">
                <a16:creationId xmlns:a16="http://schemas.microsoft.com/office/drawing/2014/main" id="{B070AF0D-5E15-B6F9-72C0-002C9B956694}"/>
              </a:ext>
            </a:extLst>
          </p:cNvPr>
          <p:cNvSpPr/>
          <p:nvPr/>
        </p:nvSpPr>
        <p:spPr>
          <a:xfrm>
            <a:off x="258537" y="5346441"/>
            <a:ext cx="1215700" cy="6531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Tanker</a:t>
            </a:r>
          </a:p>
        </p:txBody>
      </p:sp>
      <p:sp>
        <p:nvSpPr>
          <p:cNvPr id="10" name="Rectangle 9">
            <a:extLst>
              <a:ext uri="{FF2B5EF4-FFF2-40B4-BE49-F238E27FC236}">
                <a16:creationId xmlns:a16="http://schemas.microsoft.com/office/drawing/2014/main" id="{3A6156CC-EAFD-9EB4-8551-E70AAD18FF59}"/>
              </a:ext>
            </a:extLst>
          </p:cNvPr>
          <p:cNvSpPr/>
          <p:nvPr/>
        </p:nvSpPr>
        <p:spPr>
          <a:xfrm>
            <a:off x="1586595" y="5346440"/>
            <a:ext cx="1215700" cy="6531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Shooter</a:t>
            </a:r>
          </a:p>
        </p:txBody>
      </p:sp>
      <p:sp>
        <p:nvSpPr>
          <p:cNvPr id="11" name="Rectangle 10">
            <a:extLst>
              <a:ext uri="{FF2B5EF4-FFF2-40B4-BE49-F238E27FC236}">
                <a16:creationId xmlns:a16="http://schemas.microsoft.com/office/drawing/2014/main" id="{6FF94527-A843-067B-D6E6-1ABF3416B14E}"/>
              </a:ext>
            </a:extLst>
          </p:cNvPr>
          <p:cNvSpPr/>
          <p:nvPr/>
        </p:nvSpPr>
        <p:spPr>
          <a:xfrm>
            <a:off x="2914653" y="5346440"/>
            <a:ext cx="1215700" cy="6531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Basic</a:t>
            </a:r>
          </a:p>
        </p:txBody>
      </p:sp>
      <p:cxnSp>
        <p:nvCxnSpPr>
          <p:cNvPr id="13" name="Straight Arrow Connector 12">
            <a:extLst>
              <a:ext uri="{FF2B5EF4-FFF2-40B4-BE49-F238E27FC236}">
                <a16:creationId xmlns:a16="http://schemas.microsoft.com/office/drawing/2014/main" id="{670E3B65-35EB-2429-7930-4DD8B9AC7F0A}"/>
              </a:ext>
            </a:extLst>
          </p:cNvPr>
          <p:cNvCxnSpPr>
            <a:stCxn id="6" idx="1"/>
            <a:endCxn id="7" idx="0"/>
          </p:cNvCxnSpPr>
          <p:nvPr/>
        </p:nvCxnSpPr>
        <p:spPr>
          <a:xfrm flipH="1">
            <a:off x="2056234" y="2043404"/>
            <a:ext cx="1153497" cy="1240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27CB50-47C1-A57F-2EF0-D78F3737D69A}"/>
              </a:ext>
            </a:extLst>
          </p:cNvPr>
          <p:cNvCxnSpPr>
            <a:cxnSpLocks/>
            <a:stCxn id="6" idx="3"/>
            <a:endCxn id="8" idx="0"/>
          </p:cNvCxnSpPr>
          <p:nvPr/>
        </p:nvCxnSpPr>
        <p:spPr>
          <a:xfrm>
            <a:off x="5355771" y="2043404"/>
            <a:ext cx="1085849" cy="1240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D7D9355-F19F-62B5-5677-C414C61172FC}"/>
              </a:ext>
            </a:extLst>
          </p:cNvPr>
          <p:cNvCxnSpPr>
            <a:cxnSpLocks/>
            <a:stCxn id="7" idx="2"/>
            <a:endCxn id="9" idx="0"/>
          </p:cNvCxnSpPr>
          <p:nvPr/>
        </p:nvCxnSpPr>
        <p:spPr>
          <a:xfrm flipH="1">
            <a:off x="866387" y="4795935"/>
            <a:ext cx="1189847" cy="55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0ECAB58-B5BF-1327-F2DA-2C4BD7717EED}"/>
              </a:ext>
            </a:extLst>
          </p:cNvPr>
          <p:cNvCxnSpPr>
            <a:cxnSpLocks/>
            <a:stCxn id="7" idx="2"/>
            <a:endCxn id="10" idx="0"/>
          </p:cNvCxnSpPr>
          <p:nvPr/>
        </p:nvCxnSpPr>
        <p:spPr>
          <a:xfrm>
            <a:off x="2056234" y="4795935"/>
            <a:ext cx="138211" cy="550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E9E4C9A-01B3-9EDD-2FFB-EBE6501A75BD}"/>
              </a:ext>
            </a:extLst>
          </p:cNvPr>
          <p:cNvCxnSpPr>
            <a:cxnSpLocks/>
            <a:stCxn id="7" idx="2"/>
            <a:endCxn id="11" idx="0"/>
          </p:cNvCxnSpPr>
          <p:nvPr/>
        </p:nvCxnSpPr>
        <p:spPr>
          <a:xfrm>
            <a:off x="2056234" y="4795935"/>
            <a:ext cx="1466269" cy="550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010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F6A8F3-DE7E-4148-852E-3CFEB8E617C9}"/>
              </a:ext>
            </a:extLst>
          </p:cNvPr>
          <p:cNvSpPr>
            <a:spLocks noGrp="1"/>
          </p:cNvSpPr>
          <p:nvPr>
            <p:ph type="title"/>
          </p:nvPr>
        </p:nvSpPr>
        <p:spPr>
          <a:xfrm>
            <a:off x="-186612" y="85423"/>
            <a:ext cx="9330612" cy="1325563"/>
          </a:xfrm>
        </p:spPr>
        <p:txBody>
          <a:bodyPr/>
          <a:lstStyle/>
          <a:p>
            <a:pPr algn="ctr"/>
            <a:r>
              <a:rPr lang="en-SG" sz="2800" dirty="0"/>
              <a:t>System Design – Map Generation (Walker Algorithm) (Incomplete - </a:t>
            </a:r>
            <a:r>
              <a:rPr lang="en-SG" sz="2800" dirty="0" err="1"/>
              <a:t>Unoptimal</a:t>
            </a:r>
            <a:r>
              <a:rPr lang="en-SG" sz="2800" dirty="0"/>
              <a:t>)</a:t>
            </a:r>
          </a:p>
        </p:txBody>
      </p:sp>
      <p:sp>
        <p:nvSpPr>
          <p:cNvPr id="13" name="TextBox 12">
            <a:extLst>
              <a:ext uri="{FF2B5EF4-FFF2-40B4-BE49-F238E27FC236}">
                <a16:creationId xmlns:a16="http://schemas.microsoft.com/office/drawing/2014/main" id="{A7E6BC0B-B306-32F4-D587-601CD87FFBD0}"/>
              </a:ext>
            </a:extLst>
          </p:cNvPr>
          <p:cNvSpPr txBox="1"/>
          <p:nvPr/>
        </p:nvSpPr>
        <p:spPr>
          <a:xfrm>
            <a:off x="679189" y="1544344"/>
            <a:ext cx="2267339" cy="646331"/>
          </a:xfrm>
          <a:prstGeom prst="rect">
            <a:avLst/>
          </a:prstGeom>
          <a:noFill/>
        </p:spPr>
        <p:txBody>
          <a:bodyPr wrap="square" rtlCol="0">
            <a:spAutoFit/>
          </a:bodyPr>
          <a:lstStyle/>
          <a:p>
            <a:r>
              <a:rPr lang="en-SG" dirty="0"/>
              <a:t>Exit</a:t>
            </a:r>
          </a:p>
          <a:p>
            <a:endParaRPr lang="en-SG" dirty="0"/>
          </a:p>
        </p:txBody>
      </p:sp>
      <p:sp>
        <p:nvSpPr>
          <p:cNvPr id="14" name="TextBox 13">
            <a:extLst>
              <a:ext uri="{FF2B5EF4-FFF2-40B4-BE49-F238E27FC236}">
                <a16:creationId xmlns:a16="http://schemas.microsoft.com/office/drawing/2014/main" id="{47101FFA-B8C5-2D23-F8EA-433BAE64305E}"/>
              </a:ext>
            </a:extLst>
          </p:cNvPr>
          <p:cNvSpPr txBox="1"/>
          <p:nvPr/>
        </p:nvSpPr>
        <p:spPr>
          <a:xfrm>
            <a:off x="722733" y="785639"/>
            <a:ext cx="1442747" cy="646331"/>
          </a:xfrm>
          <a:prstGeom prst="rect">
            <a:avLst/>
          </a:prstGeom>
          <a:noFill/>
        </p:spPr>
        <p:txBody>
          <a:bodyPr wrap="square" rtlCol="0">
            <a:spAutoFit/>
          </a:bodyPr>
          <a:lstStyle/>
          <a:p>
            <a:r>
              <a:rPr lang="en-SG" dirty="0"/>
              <a:t>Starting area</a:t>
            </a:r>
          </a:p>
          <a:p>
            <a:endParaRPr lang="en-SG" dirty="0"/>
          </a:p>
        </p:txBody>
      </p:sp>
      <p:sp>
        <p:nvSpPr>
          <p:cNvPr id="15" name="TextBox 14">
            <a:extLst>
              <a:ext uri="{FF2B5EF4-FFF2-40B4-BE49-F238E27FC236}">
                <a16:creationId xmlns:a16="http://schemas.microsoft.com/office/drawing/2014/main" id="{D379B813-EAFC-E26E-B63C-7E0F1D105277}"/>
              </a:ext>
            </a:extLst>
          </p:cNvPr>
          <p:cNvSpPr txBox="1"/>
          <p:nvPr/>
        </p:nvSpPr>
        <p:spPr>
          <a:xfrm>
            <a:off x="537869" y="2234419"/>
            <a:ext cx="1574023" cy="646331"/>
          </a:xfrm>
          <a:prstGeom prst="rect">
            <a:avLst/>
          </a:prstGeom>
          <a:noFill/>
        </p:spPr>
        <p:txBody>
          <a:bodyPr wrap="square" rtlCol="0">
            <a:spAutoFit/>
          </a:bodyPr>
          <a:lstStyle/>
          <a:p>
            <a:r>
              <a:rPr lang="en-SG" dirty="0"/>
              <a:t>Definitive path</a:t>
            </a:r>
          </a:p>
          <a:p>
            <a:endParaRPr lang="en-SG" dirty="0"/>
          </a:p>
        </p:txBody>
      </p:sp>
      <p:sp>
        <p:nvSpPr>
          <p:cNvPr id="16" name="TextBox 15">
            <a:extLst>
              <a:ext uri="{FF2B5EF4-FFF2-40B4-BE49-F238E27FC236}">
                <a16:creationId xmlns:a16="http://schemas.microsoft.com/office/drawing/2014/main" id="{0D70169F-FA65-E508-30EB-E42E45884563}"/>
              </a:ext>
            </a:extLst>
          </p:cNvPr>
          <p:cNvSpPr txBox="1"/>
          <p:nvPr/>
        </p:nvSpPr>
        <p:spPr>
          <a:xfrm>
            <a:off x="414334" y="2893893"/>
            <a:ext cx="2267339" cy="646331"/>
          </a:xfrm>
          <a:prstGeom prst="rect">
            <a:avLst/>
          </a:prstGeom>
          <a:noFill/>
        </p:spPr>
        <p:txBody>
          <a:bodyPr wrap="square" rtlCol="0">
            <a:spAutoFit/>
          </a:bodyPr>
          <a:lstStyle/>
          <a:p>
            <a:r>
              <a:rPr lang="en-SG" dirty="0"/>
              <a:t>Diverging path</a:t>
            </a:r>
          </a:p>
          <a:p>
            <a:endParaRPr lang="en-SG" dirty="0"/>
          </a:p>
        </p:txBody>
      </p:sp>
      <p:pic>
        <p:nvPicPr>
          <p:cNvPr id="18" name="Picture 17" descr="A maze with a black border&#10;&#10;Description automatically generated">
            <a:extLst>
              <a:ext uri="{FF2B5EF4-FFF2-40B4-BE49-F238E27FC236}">
                <a16:creationId xmlns:a16="http://schemas.microsoft.com/office/drawing/2014/main" id="{BA298017-F34C-40D2-4918-F6A96B12D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888" y="1410986"/>
            <a:ext cx="4027326" cy="4236236"/>
          </a:xfrm>
          <a:prstGeom prst="rect">
            <a:avLst/>
          </a:prstGeom>
        </p:spPr>
      </p:pic>
      <p:sp>
        <p:nvSpPr>
          <p:cNvPr id="21" name="Oval 20">
            <a:extLst>
              <a:ext uri="{FF2B5EF4-FFF2-40B4-BE49-F238E27FC236}">
                <a16:creationId xmlns:a16="http://schemas.microsoft.com/office/drawing/2014/main" id="{8CBDBF86-52D8-53C9-29A9-E5B6130A18CB}"/>
              </a:ext>
            </a:extLst>
          </p:cNvPr>
          <p:cNvSpPr/>
          <p:nvPr/>
        </p:nvSpPr>
        <p:spPr>
          <a:xfrm>
            <a:off x="4016051" y="1756211"/>
            <a:ext cx="326571" cy="359229"/>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FE90465A-11CF-03BD-3259-743D9F6F9C79}"/>
              </a:ext>
            </a:extLst>
          </p:cNvPr>
          <p:cNvSpPr/>
          <p:nvPr/>
        </p:nvSpPr>
        <p:spPr>
          <a:xfrm>
            <a:off x="5085574" y="2011060"/>
            <a:ext cx="326571" cy="359229"/>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mc:Choice xmlns:p14="http://schemas.microsoft.com/office/powerpoint/2010/main" Requires="p14">
          <p:contentPart p14:bwMode="auto" r:id="rId4">
            <p14:nvContentPartPr>
              <p14:cNvPr id="23" name="Ink 22">
                <a:extLst>
                  <a:ext uri="{FF2B5EF4-FFF2-40B4-BE49-F238E27FC236}">
                    <a16:creationId xmlns:a16="http://schemas.microsoft.com/office/drawing/2014/main" id="{F603E23A-F24D-F8FC-FEDE-DBF6CCD552E5}"/>
                  </a:ext>
                </a:extLst>
              </p14:cNvPr>
              <p14:cNvContentPartPr/>
              <p14:nvPr/>
            </p14:nvContentPartPr>
            <p14:xfrm>
              <a:off x="4180818" y="2119241"/>
              <a:ext cx="1257120" cy="1353240"/>
            </p14:xfrm>
          </p:contentPart>
        </mc:Choice>
        <mc:Fallback>
          <p:pic>
            <p:nvPicPr>
              <p:cNvPr id="23" name="Ink 22">
                <a:extLst>
                  <a:ext uri="{FF2B5EF4-FFF2-40B4-BE49-F238E27FC236}">
                    <a16:creationId xmlns:a16="http://schemas.microsoft.com/office/drawing/2014/main" id="{F603E23A-F24D-F8FC-FEDE-DBF6CCD552E5}"/>
                  </a:ext>
                </a:extLst>
              </p:cNvPr>
              <p:cNvPicPr/>
              <p:nvPr/>
            </p:nvPicPr>
            <p:blipFill>
              <a:blip r:embed="rId5"/>
              <a:stretch>
                <a:fillRect/>
              </a:stretch>
            </p:blipFill>
            <p:spPr>
              <a:xfrm>
                <a:off x="4117818" y="2056241"/>
                <a:ext cx="1382760" cy="1478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4" name="Ink 23">
                <a:extLst>
                  <a:ext uri="{FF2B5EF4-FFF2-40B4-BE49-F238E27FC236}">
                    <a16:creationId xmlns:a16="http://schemas.microsoft.com/office/drawing/2014/main" id="{F0B0486B-CF39-42FE-5E17-0E3D1E922DE4}"/>
                  </a:ext>
                </a:extLst>
              </p14:cNvPr>
              <p14:cNvContentPartPr/>
              <p14:nvPr/>
            </p14:nvContentPartPr>
            <p14:xfrm>
              <a:off x="3518058" y="2884241"/>
              <a:ext cx="934560" cy="1375920"/>
            </p14:xfrm>
          </p:contentPart>
        </mc:Choice>
        <mc:Fallback>
          <p:pic>
            <p:nvPicPr>
              <p:cNvPr id="24" name="Ink 23">
                <a:extLst>
                  <a:ext uri="{FF2B5EF4-FFF2-40B4-BE49-F238E27FC236}">
                    <a16:creationId xmlns:a16="http://schemas.microsoft.com/office/drawing/2014/main" id="{F0B0486B-CF39-42FE-5E17-0E3D1E922DE4}"/>
                  </a:ext>
                </a:extLst>
              </p:cNvPr>
              <p:cNvPicPr/>
              <p:nvPr/>
            </p:nvPicPr>
            <p:blipFill>
              <a:blip r:embed="rId7"/>
              <a:stretch>
                <a:fillRect/>
              </a:stretch>
            </p:blipFill>
            <p:spPr>
              <a:xfrm>
                <a:off x="3455082" y="2821241"/>
                <a:ext cx="1060152" cy="1501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7" name="Ink 26">
                <a:extLst>
                  <a:ext uri="{FF2B5EF4-FFF2-40B4-BE49-F238E27FC236}">
                    <a16:creationId xmlns:a16="http://schemas.microsoft.com/office/drawing/2014/main" id="{39578DBC-9D9F-D104-711C-9E83C8529A3C}"/>
                  </a:ext>
                </a:extLst>
              </p14:cNvPr>
              <p14:cNvContentPartPr/>
              <p14:nvPr/>
            </p14:nvContentPartPr>
            <p14:xfrm>
              <a:off x="5393658" y="3087281"/>
              <a:ext cx="1099800" cy="792000"/>
            </p14:xfrm>
          </p:contentPart>
        </mc:Choice>
        <mc:Fallback>
          <p:pic>
            <p:nvPicPr>
              <p:cNvPr id="27" name="Ink 26">
                <a:extLst>
                  <a:ext uri="{FF2B5EF4-FFF2-40B4-BE49-F238E27FC236}">
                    <a16:creationId xmlns:a16="http://schemas.microsoft.com/office/drawing/2014/main" id="{39578DBC-9D9F-D104-711C-9E83C8529A3C}"/>
                  </a:ext>
                </a:extLst>
              </p:cNvPr>
              <p:cNvPicPr/>
              <p:nvPr/>
            </p:nvPicPr>
            <p:blipFill>
              <a:blip r:embed="rId9"/>
              <a:stretch>
                <a:fillRect/>
              </a:stretch>
            </p:blipFill>
            <p:spPr>
              <a:xfrm>
                <a:off x="5330658" y="3024281"/>
                <a:ext cx="1225440" cy="917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8" name="Ink 27">
                <a:extLst>
                  <a:ext uri="{FF2B5EF4-FFF2-40B4-BE49-F238E27FC236}">
                    <a16:creationId xmlns:a16="http://schemas.microsoft.com/office/drawing/2014/main" id="{6A68AB30-CA79-2DE2-9AEC-9F62DAF04F72}"/>
                  </a:ext>
                </a:extLst>
              </p14:cNvPr>
              <p14:cNvContentPartPr/>
              <p14:nvPr/>
            </p14:nvContentPartPr>
            <p14:xfrm>
              <a:off x="5468178" y="2180801"/>
              <a:ext cx="671040" cy="694440"/>
            </p14:xfrm>
          </p:contentPart>
        </mc:Choice>
        <mc:Fallback>
          <p:pic>
            <p:nvPicPr>
              <p:cNvPr id="28" name="Ink 27">
                <a:extLst>
                  <a:ext uri="{FF2B5EF4-FFF2-40B4-BE49-F238E27FC236}">
                    <a16:creationId xmlns:a16="http://schemas.microsoft.com/office/drawing/2014/main" id="{6A68AB30-CA79-2DE2-9AEC-9F62DAF04F72}"/>
                  </a:ext>
                </a:extLst>
              </p:cNvPr>
              <p:cNvPicPr/>
              <p:nvPr/>
            </p:nvPicPr>
            <p:blipFill>
              <a:blip r:embed="rId11"/>
              <a:stretch>
                <a:fillRect/>
              </a:stretch>
            </p:blipFill>
            <p:spPr>
              <a:xfrm>
                <a:off x="5405178" y="2117801"/>
                <a:ext cx="796680" cy="820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9" name="Ink 28">
                <a:extLst>
                  <a:ext uri="{FF2B5EF4-FFF2-40B4-BE49-F238E27FC236}">
                    <a16:creationId xmlns:a16="http://schemas.microsoft.com/office/drawing/2014/main" id="{BA6BB5C8-3227-4DCD-330D-08D6A10AF179}"/>
                  </a:ext>
                </a:extLst>
              </p14:cNvPr>
              <p14:cNvContentPartPr/>
              <p14:nvPr/>
            </p14:nvContentPartPr>
            <p14:xfrm>
              <a:off x="3298818" y="2380241"/>
              <a:ext cx="789120" cy="763920"/>
            </p14:xfrm>
          </p:contentPart>
        </mc:Choice>
        <mc:Fallback>
          <p:pic>
            <p:nvPicPr>
              <p:cNvPr id="29" name="Ink 28">
                <a:extLst>
                  <a:ext uri="{FF2B5EF4-FFF2-40B4-BE49-F238E27FC236}">
                    <a16:creationId xmlns:a16="http://schemas.microsoft.com/office/drawing/2014/main" id="{BA6BB5C8-3227-4DCD-330D-08D6A10AF179}"/>
                  </a:ext>
                </a:extLst>
              </p:cNvPr>
              <p:cNvPicPr/>
              <p:nvPr/>
            </p:nvPicPr>
            <p:blipFill>
              <a:blip r:embed="rId13"/>
              <a:stretch>
                <a:fillRect/>
              </a:stretch>
            </p:blipFill>
            <p:spPr>
              <a:xfrm>
                <a:off x="3235818" y="2317271"/>
                <a:ext cx="914760" cy="889501"/>
              </a:xfrm>
              <a:prstGeom prst="rect">
                <a:avLst/>
              </a:prstGeom>
            </p:spPr>
          </p:pic>
        </mc:Fallback>
      </mc:AlternateContent>
      <p:cxnSp>
        <p:nvCxnSpPr>
          <p:cNvPr id="33" name="Straight Arrow Connector 32">
            <a:extLst>
              <a:ext uri="{FF2B5EF4-FFF2-40B4-BE49-F238E27FC236}">
                <a16:creationId xmlns:a16="http://schemas.microsoft.com/office/drawing/2014/main" id="{A57376EC-22B8-F06B-B283-FF8EF17E6C4D}"/>
              </a:ext>
            </a:extLst>
          </p:cNvPr>
          <p:cNvCxnSpPr>
            <a:cxnSpLocks/>
            <a:stCxn id="14" idx="3"/>
          </p:cNvCxnSpPr>
          <p:nvPr/>
        </p:nvCxnSpPr>
        <p:spPr>
          <a:xfrm>
            <a:off x="2165480" y="1108805"/>
            <a:ext cx="2013856" cy="758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843C406-11C0-A614-CE42-0C025DE0D87E}"/>
              </a:ext>
            </a:extLst>
          </p:cNvPr>
          <p:cNvCxnSpPr>
            <a:cxnSpLocks/>
          </p:cNvCxnSpPr>
          <p:nvPr/>
        </p:nvCxnSpPr>
        <p:spPr>
          <a:xfrm>
            <a:off x="1297733" y="1620434"/>
            <a:ext cx="3787841" cy="560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B1925AD-BBAD-1BB8-7BBF-A85BFEF99657}"/>
              </a:ext>
            </a:extLst>
          </p:cNvPr>
          <p:cNvCxnSpPr>
            <a:cxnSpLocks/>
            <a:stCxn id="15" idx="3"/>
          </p:cNvCxnSpPr>
          <p:nvPr/>
        </p:nvCxnSpPr>
        <p:spPr>
          <a:xfrm flipV="1">
            <a:off x="2111892" y="2234419"/>
            <a:ext cx="2022735" cy="3231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0B53D81-B38E-2122-5701-F4D672680BED}"/>
              </a:ext>
            </a:extLst>
          </p:cNvPr>
          <p:cNvCxnSpPr>
            <a:cxnSpLocks/>
          </p:cNvCxnSpPr>
          <p:nvPr/>
        </p:nvCxnSpPr>
        <p:spPr>
          <a:xfrm flipV="1">
            <a:off x="1950876" y="2968378"/>
            <a:ext cx="1282793" cy="118903"/>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29566DB-5ABC-7E86-4004-D6B218A3FFF2}"/>
              </a:ext>
            </a:extLst>
          </p:cNvPr>
          <p:cNvSpPr txBox="1"/>
          <p:nvPr/>
        </p:nvSpPr>
        <p:spPr>
          <a:xfrm>
            <a:off x="-102637" y="5780580"/>
            <a:ext cx="9171991" cy="1200329"/>
          </a:xfrm>
          <a:prstGeom prst="rect">
            <a:avLst/>
          </a:prstGeom>
          <a:noFill/>
        </p:spPr>
        <p:txBody>
          <a:bodyPr wrap="square" rtlCol="0">
            <a:spAutoFit/>
          </a:bodyPr>
          <a:lstStyle/>
          <a:p>
            <a:pPr algn="ctr"/>
            <a:r>
              <a:rPr lang="en-SG" sz="3600" b="1" dirty="0"/>
              <a:t>Alpha only has fixed level now</a:t>
            </a:r>
          </a:p>
          <a:p>
            <a:pPr algn="ctr"/>
            <a:endParaRPr lang="en-SG" sz="3600" b="1" dirty="0"/>
          </a:p>
        </p:txBody>
      </p:sp>
    </p:spTree>
    <p:extLst>
      <p:ext uri="{BB962C8B-B14F-4D97-AF65-F5344CB8AC3E}">
        <p14:creationId xmlns:p14="http://schemas.microsoft.com/office/powerpoint/2010/main" val="140262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fade">
                                      <p:cBhvr>
                                        <p:cTn id="6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21" grpId="0" animBg="1"/>
      <p:bldP spid="22"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F6A8F3-DE7E-4148-852E-3CFEB8E617C9}"/>
              </a:ext>
            </a:extLst>
          </p:cNvPr>
          <p:cNvSpPr>
            <a:spLocks noGrp="1"/>
          </p:cNvSpPr>
          <p:nvPr>
            <p:ph type="title"/>
          </p:nvPr>
        </p:nvSpPr>
        <p:spPr>
          <a:xfrm>
            <a:off x="861915" y="-270994"/>
            <a:ext cx="7886700" cy="1325563"/>
          </a:xfrm>
        </p:spPr>
        <p:txBody>
          <a:bodyPr/>
          <a:lstStyle/>
          <a:p>
            <a:pPr algn="ctr"/>
            <a:r>
              <a:rPr lang="en-SG" dirty="0"/>
              <a:t>Milestone</a:t>
            </a:r>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7BEFA613-7F15-540A-2F41-5DBA08BA5FB9}"/>
                  </a:ext>
                </a:extLst>
              </p14:cNvPr>
              <p14:cNvContentPartPr/>
              <p14:nvPr/>
            </p14:nvContentPartPr>
            <p14:xfrm>
              <a:off x="-1147482" y="3330977"/>
              <a:ext cx="360" cy="360"/>
            </p14:xfrm>
          </p:contentPart>
        </mc:Choice>
        <mc:Fallback xmlns="">
          <p:pic>
            <p:nvPicPr>
              <p:cNvPr id="23" name="Ink 22">
                <a:extLst>
                  <a:ext uri="{FF2B5EF4-FFF2-40B4-BE49-F238E27FC236}">
                    <a16:creationId xmlns:a16="http://schemas.microsoft.com/office/drawing/2014/main" id="{7BEFA613-7F15-540A-2F41-5DBA08BA5FB9}"/>
                  </a:ext>
                </a:extLst>
              </p:cNvPr>
              <p:cNvPicPr/>
              <p:nvPr/>
            </p:nvPicPr>
            <p:blipFill>
              <a:blip r:embed="rId4"/>
              <a:stretch>
                <a:fillRect/>
              </a:stretch>
            </p:blipFill>
            <p:spPr>
              <a:xfrm>
                <a:off x="-1153602" y="3324857"/>
                <a:ext cx="12600" cy="12600"/>
              </a:xfrm>
              <a:prstGeom prst="rect">
                <a:avLst/>
              </a:prstGeom>
            </p:spPr>
          </p:pic>
        </mc:Fallback>
      </mc:AlternateContent>
      <p:graphicFrame>
        <p:nvGraphicFramePr>
          <p:cNvPr id="5" name="Table 4">
            <a:extLst>
              <a:ext uri="{FF2B5EF4-FFF2-40B4-BE49-F238E27FC236}">
                <a16:creationId xmlns:a16="http://schemas.microsoft.com/office/drawing/2014/main" id="{5D63FEDA-2569-0CDA-90B4-DF97EC1A50B3}"/>
              </a:ext>
            </a:extLst>
          </p:cNvPr>
          <p:cNvGraphicFramePr>
            <a:graphicFrameLocks noGrp="1"/>
          </p:cNvGraphicFramePr>
          <p:nvPr>
            <p:extLst>
              <p:ext uri="{D42A27DB-BD31-4B8C-83A1-F6EECF244321}">
                <p14:modId xmlns:p14="http://schemas.microsoft.com/office/powerpoint/2010/main" val="1952188388"/>
              </p:ext>
            </p:extLst>
          </p:nvPr>
        </p:nvGraphicFramePr>
        <p:xfrm>
          <a:off x="1174793" y="1449928"/>
          <a:ext cx="6648537" cy="370840"/>
        </p:xfrm>
        <a:graphic>
          <a:graphicData uri="http://schemas.openxmlformats.org/drawingml/2006/table">
            <a:tbl>
              <a:tblPr firstRow="1" bandRow="1">
                <a:tableStyleId>{5C22544A-7EE6-4342-B048-85BDC9FD1C3A}</a:tableStyleId>
              </a:tblPr>
              <a:tblGrid>
                <a:gridCol w="2216179">
                  <a:extLst>
                    <a:ext uri="{9D8B030D-6E8A-4147-A177-3AD203B41FA5}">
                      <a16:colId xmlns:a16="http://schemas.microsoft.com/office/drawing/2014/main" val="3740641738"/>
                    </a:ext>
                  </a:extLst>
                </a:gridCol>
                <a:gridCol w="2216179">
                  <a:extLst>
                    <a:ext uri="{9D8B030D-6E8A-4147-A177-3AD203B41FA5}">
                      <a16:colId xmlns:a16="http://schemas.microsoft.com/office/drawing/2014/main" val="2515568652"/>
                    </a:ext>
                  </a:extLst>
                </a:gridCol>
                <a:gridCol w="2216179">
                  <a:extLst>
                    <a:ext uri="{9D8B030D-6E8A-4147-A177-3AD203B41FA5}">
                      <a16:colId xmlns:a16="http://schemas.microsoft.com/office/drawing/2014/main" val="3502609038"/>
                    </a:ext>
                  </a:extLst>
                </a:gridCol>
              </a:tblGrid>
              <a:tr h="370840">
                <a:tc>
                  <a:txBody>
                    <a:bodyPr/>
                    <a:lstStyle/>
                    <a:p>
                      <a:pPr algn="ctr"/>
                      <a:r>
                        <a:rPr lang="en-SG" dirty="0"/>
                        <a:t>Alpha</a:t>
                      </a:r>
                    </a:p>
                  </a:txBody>
                  <a:tcPr anchor="ctr"/>
                </a:tc>
                <a:tc>
                  <a:txBody>
                    <a:bodyPr/>
                    <a:lstStyle/>
                    <a:p>
                      <a:pPr algn="ctr"/>
                      <a:r>
                        <a:rPr lang="en-SG" dirty="0"/>
                        <a:t>Beta</a:t>
                      </a:r>
                    </a:p>
                  </a:txBody>
                  <a:tcPr anchor="ctr"/>
                </a:tc>
                <a:tc>
                  <a:txBody>
                    <a:bodyPr/>
                    <a:lstStyle/>
                    <a:p>
                      <a:pPr algn="ctr"/>
                      <a:r>
                        <a:rPr lang="en-SG" dirty="0"/>
                        <a:t>Final</a:t>
                      </a:r>
                    </a:p>
                  </a:txBody>
                  <a:tcPr anchor="ctr"/>
                </a:tc>
                <a:extLst>
                  <a:ext uri="{0D108BD9-81ED-4DB2-BD59-A6C34878D82A}">
                    <a16:rowId xmlns:a16="http://schemas.microsoft.com/office/drawing/2014/main" val="1776468585"/>
                  </a:ext>
                </a:extLst>
              </a:tr>
            </a:tbl>
          </a:graphicData>
        </a:graphic>
      </p:graphicFrame>
      <p:graphicFrame>
        <p:nvGraphicFramePr>
          <p:cNvPr id="7" name="Table 6">
            <a:extLst>
              <a:ext uri="{FF2B5EF4-FFF2-40B4-BE49-F238E27FC236}">
                <a16:creationId xmlns:a16="http://schemas.microsoft.com/office/drawing/2014/main" id="{CEABF34D-A2E1-3C8A-17F3-DD5BF765367A}"/>
              </a:ext>
            </a:extLst>
          </p:cNvPr>
          <p:cNvGraphicFramePr>
            <a:graphicFrameLocks noGrp="1"/>
          </p:cNvGraphicFramePr>
          <p:nvPr>
            <p:extLst>
              <p:ext uri="{D42A27DB-BD31-4B8C-83A1-F6EECF244321}">
                <p14:modId xmlns:p14="http://schemas.microsoft.com/office/powerpoint/2010/main" val="3462569937"/>
              </p:ext>
            </p:extLst>
          </p:nvPr>
        </p:nvGraphicFramePr>
        <p:xfrm>
          <a:off x="1174792" y="1820768"/>
          <a:ext cx="6533404" cy="3718560"/>
        </p:xfrm>
        <a:graphic>
          <a:graphicData uri="http://schemas.openxmlformats.org/drawingml/2006/table">
            <a:tbl>
              <a:tblPr firstRow="1" bandRow="1">
                <a:tableStyleId>{5C22544A-7EE6-4342-B048-85BDC9FD1C3A}</a:tableStyleId>
              </a:tblPr>
              <a:tblGrid>
                <a:gridCol w="2236238">
                  <a:extLst>
                    <a:ext uri="{9D8B030D-6E8A-4147-A177-3AD203B41FA5}">
                      <a16:colId xmlns:a16="http://schemas.microsoft.com/office/drawing/2014/main" val="3360534622"/>
                    </a:ext>
                  </a:extLst>
                </a:gridCol>
                <a:gridCol w="2192694">
                  <a:extLst>
                    <a:ext uri="{9D8B030D-6E8A-4147-A177-3AD203B41FA5}">
                      <a16:colId xmlns:a16="http://schemas.microsoft.com/office/drawing/2014/main" val="672262124"/>
                    </a:ext>
                  </a:extLst>
                </a:gridCol>
                <a:gridCol w="2104472">
                  <a:extLst>
                    <a:ext uri="{9D8B030D-6E8A-4147-A177-3AD203B41FA5}">
                      <a16:colId xmlns:a16="http://schemas.microsoft.com/office/drawing/2014/main" val="384467766"/>
                    </a:ext>
                  </a:extLst>
                </a:gridCol>
              </a:tblGrid>
              <a:tr h="1661160">
                <a:tc>
                  <a:txBody>
                    <a:bodyPr/>
                    <a:lstStyle/>
                    <a:p>
                      <a:pPr algn="ctr"/>
                      <a:r>
                        <a:rPr lang="en-SG" sz="1400" b="1" dirty="0">
                          <a:solidFill>
                            <a:srgbClr val="00B050"/>
                          </a:solidFill>
                        </a:rPr>
                        <a:t>Completed:</a:t>
                      </a:r>
                    </a:p>
                    <a:p>
                      <a:pPr algn="l"/>
                      <a:r>
                        <a:rPr lang="en-SG" sz="1400" b="0" strike="noStrike" dirty="0">
                          <a:solidFill>
                            <a:srgbClr val="00B050"/>
                          </a:solidFill>
                        </a:rPr>
                        <a:t>Enemy</a:t>
                      </a:r>
                    </a:p>
                    <a:p>
                      <a:pPr algn="l"/>
                      <a:r>
                        <a:rPr lang="en-SG" sz="1400" b="0" strike="noStrike" dirty="0">
                          <a:solidFill>
                            <a:srgbClr val="00B050"/>
                          </a:solidFill>
                        </a:rPr>
                        <a:t>Gems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400" b="0" strike="noStrike" dirty="0">
                          <a:solidFill>
                            <a:srgbClr val="00B050"/>
                          </a:solidFill>
                        </a:rPr>
                        <a:t>Hub World</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400" b="0" strike="noStrike" dirty="0">
                          <a:solidFill>
                            <a:srgbClr val="00B050"/>
                          </a:solidFill>
                        </a:rPr>
                        <a:t>Gameplay Objective/Loop</a:t>
                      </a:r>
                    </a:p>
                    <a:p>
                      <a:pPr algn="l"/>
                      <a:endParaRPr lang="en-SG" sz="1400" b="0" dirty="0">
                        <a:solidFill>
                          <a:schemeClr val="accent6"/>
                        </a:solidFill>
                      </a:endParaRPr>
                    </a:p>
                    <a:p>
                      <a:pPr algn="ctr"/>
                      <a:r>
                        <a:rPr lang="en-SG" sz="1400" b="1" dirty="0">
                          <a:solidFill>
                            <a:srgbClr val="FF0000"/>
                          </a:solidFill>
                        </a:rPr>
                        <a:t>Continue:</a:t>
                      </a:r>
                    </a:p>
                    <a:p>
                      <a:pPr algn="l"/>
                      <a:r>
                        <a:rPr lang="en-SG" sz="1400" b="0" dirty="0">
                          <a:solidFill>
                            <a:srgbClr val="FF0000"/>
                          </a:solidFill>
                        </a:rPr>
                        <a:t>Procedural Generation</a:t>
                      </a:r>
                    </a:p>
                    <a:p>
                      <a:pPr algn="l"/>
                      <a:r>
                        <a:rPr lang="en-SG" sz="1400" b="0" strike="noStrike" dirty="0">
                          <a:solidFill>
                            <a:srgbClr val="FF0000"/>
                          </a:solidFill>
                        </a:rPr>
                        <a:t>Party/Player System</a:t>
                      </a:r>
                    </a:p>
                    <a:p>
                      <a:pPr algn="l"/>
                      <a:r>
                        <a:rPr lang="en-SG" sz="1400" b="0" dirty="0">
                          <a:solidFill>
                            <a:srgbClr val="FF0000"/>
                          </a:solidFill>
                        </a:rPr>
                        <a:t>Shop</a:t>
                      </a:r>
                    </a:p>
                    <a:p>
                      <a:pPr algn="l"/>
                      <a:r>
                        <a:rPr lang="en-SG" sz="1400" b="0" dirty="0">
                          <a:solidFill>
                            <a:srgbClr val="FF0000"/>
                          </a:solidFill>
                        </a:rPr>
                        <a:t>Audio</a:t>
                      </a:r>
                    </a:p>
                    <a:p>
                      <a:pPr algn="l"/>
                      <a:r>
                        <a:rPr lang="en-SG" sz="1400" b="0" dirty="0">
                          <a:solidFill>
                            <a:srgbClr val="FF0000"/>
                          </a:solidFill>
                        </a:rPr>
                        <a:t>UI</a:t>
                      </a:r>
                    </a:p>
                    <a:p>
                      <a:pPr algn="l"/>
                      <a:r>
                        <a:rPr lang="en-SG" sz="1400" b="0" dirty="0">
                          <a:solidFill>
                            <a:srgbClr val="FF0000"/>
                          </a:solidFill>
                        </a:rPr>
                        <a:t>Animations</a:t>
                      </a:r>
                    </a:p>
                    <a:p>
                      <a:pPr algn="l"/>
                      <a:endParaRPr lang="en-SG" sz="1400" b="0" dirty="0">
                        <a:solidFill>
                          <a:schemeClr val="accent6"/>
                        </a:solidFill>
                      </a:endParaRPr>
                    </a:p>
                    <a:p>
                      <a:pPr algn="ctr"/>
                      <a:r>
                        <a:rPr lang="en-SG" sz="1400" b="1" dirty="0">
                          <a:solidFill>
                            <a:srgbClr val="FFC000"/>
                          </a:solidFill>
                        </a:rPr>
                        <a:t>Might Scrap:</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400" b="0" dirty="0">
                          <a:solidFill>
                            <a:srgbClr val="FFC000"/>
                          </a:solidFill>
                        </a:rPr>
                        <a:t>Adaptive difficulty</a:t>
                      </a:r>
                    </a:p>
                    <a:p>
                      <a:pPr algn="l"/>
                      <a:endParaRPr lang="en-SG"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b="0" dirty="0">
                          <a:solidFill>
                            <a:schemeClr val="tx1"/>
                          </a:solidFill>
                        </a:rPr>
                        <a:t>Tutorial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400" b="0" dirty="0">
                          <a:solidFill>
                            <a:schemeClr val="tx1"/>
                          </a:solidFill>
                        </a:rPr>
                        <a:t>Mine Quests</a:t>
                      </a:r>
                    </a:p>
                    <a:p>
                      <a:pPr algn="l"/>
                      <a:r>
                        <a:rPr lang="en-SG" sz="1400" b="0" dirty="0">
                          <a:solidFill>
                            <a:schemeClr val="tx1"/>
                          </a:solidFill>
                        </a:rPr>
                        <a:t>Play test </a:t>
                      </a:r>
                    </a:p>
                    <a:p>
                      <a:pPr algn="l"/>
                      <a:r>
                        <a:rPr lang="en-SG" sz="1400" b="0" dirty="0">
                          <a:solidFill>
                            <a:schemeClr val="tx1"/>
                          </a:solidFill>
                        </a:rPr>
                        <a:t>Audio</a:t>
                      </a:r>
                    </a:p>
                    <a:p>
                      <a:pPr algn="l"/>
                      <a:r>
                        <a:rPr lang="en-SG" sz="1400" b="0" dirty="0">
                          <a:solidFill>
                            <a:schemeClr val="tx1"/>
                          </a:solidFill>
                        </a:rPr>
                        <a:t>UI</a:t>
                      </a:r>
                    </a:p>
                    <a:p>
                      <a:pPr algn="l"/>
                      <a:r>
                        <a:rPr lang="en-SG" sz="1400" b="0" dirty="0">
                          <a:solidFill>
                            <a:schemeClr val="tx1"/>
                          </a:solidFill>
                        </a:rPr>
                        <a:t>Animations</a:t>
                      </a:r>
                    </a:p>
                    <a:p>
                      <a:pPr algn="l"/>
                      <a:endParaRPr lang="en-SG" sz="1400" b="0" dirty="0">
                        <a:solidFill>
                          <a:schemeClr val="tx1"/>
                        </a:solidFill>
                      </a:endParaRPr>
                    </a:p>
                    <a:p>
                      <a:pPr algn="ctr"/>
                      <a:r>
                        <a:rPr lang="en-SG" sz="1400" b="1" dirty="0">
                          <a:solidFill>
                            <a:srgbClr val="FFC000"/>
                          </a:solidFill>
                        </a:rPr>
                        <a:t>Might Scrap:</a:t>
                      </a:r>
                    </a:p>
                    <a:p>
                      <a:pPr algn="l"/>
                      <a:r>
                        <a:rPr lang="en-SG" sz="1400" b="0" dirty="0">
                          <a:solidFill>
                            <a:srgbClr val="FFC000"/>
                          </a:solidFill>
                        </a:rPr>
                        <a:t>Optional Quests</a:t>
                      </a:r>
                    </a:p>
                    <a:p>
                      <a:pPr algn="l"/>
                      <a:r>
                        <a:rPr lang="en-SG" sz="1400" b="0" dirty="0">
                          <a:solidFill>
                            <a:srgbClr val="FFC000"/>
                          </a:solidFill>
                        </a:rPr>
                        <a:t>Treasures</a:t>
                      </a:r>
                    </a:p>
                    <a:p>
                      <a:pPr algn="l"/>
                      <a:r>
                        <a:rPr lang="en-SG" sz="1400" b="0" dirty="0">
                          <a:solidFill>
                            <a:srgbClr val="FFC000"/>
                          </a:solidFill>
                        </a:rPr>
                        <a:t>Boosters</a:t>
                      </a:r>
                    </a:p>
                    <a:p>
                      <a:pPr algn="l"/>
                      <a:endParaRPr lang="en-SG"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l"/>
                      <a:r>
                        <a:rPr lang="en-SG" sz="1400" b="0" dirty="0">
                          <a:solidFill>
                            <a:schemeClr val="tx1"/>
                          </a:solidFill>
                        </a:rPr>
                        <a:t>Polishing</a:t>
                      </a:r>
                    </a:p>
                    <a:p>
                      <a:pPr algn="l"/>
                      <a:r>
                        <a:rPr lang="en-SG" sz="1400" b="0" dirty="0">
                          <a:solidFill>
                            <a:schemeClr val="tx1"/>
                          </a:solidFill>
                        </a:rPr>
                        <a:t>Play Test</a:t>
                      </a:r>
                    </a:p>
                    <a:p>
                      <a:pPr algn="l"/>
                      <a:r>
                        <a:rPr lang="en-SG" sz="1400" b="0" dirty="0">
                          <a:solidFill>
                            <a:schemeClr val="tx1"/>
                          </a:solidFill>
                        </a:rPr>
                        <a:t>Audio</a:t>
                      </a:r>
                    </a:p>
                    <a:p>
                      <a:pPr algn="l"/>
                      <a:r>
                        <a:rPr lang="en-SG" sz="1400" b="0" dirty="0">
                          <a:solidFill>
                            <a:schemeClr val="tx1"/>
                          </a:solidFill>
                        </a:rPr>
                        <a:t>UI</a:t>
                      </a:r>
                    </a:p>
                    <a:p>
                      <a:pPr algn="l"/>
                      <a:r>
                        <a:rPr lang="en-SG" sz="1400" b="0" dirty="0">
                          <a:solidFill>
                            <a:schemeClr val="tx1"/>
                          </a:solidFill>
                        </a:rPr>
                        <a:t>Animations</a:t>
                      </a:r>
                    </a:p>
                    <a:p>
                      <a:pPr algn="l"/>
                      <a:endParaRPr lang="en-SG"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98470331"/>
                  </a:ext>
                </a:extLst>
              </a:tr>
            </a:tbl>
          </a:graphicData>
        </a:graphic>
      </p:graphicFrame>
      <p:sp>
        <p:nvSpPr>
          <p:cNvPr id="9" name="TextBox 8">
            <a:extLst>
              <a:ext uri="{FF2B5EF4-FFF2-40B4-BE49-F238E27FC236}">
                <a16:creationId xmlns:a16="http://schemas.microsoft.com/office/drawing/2014/main" id="{6D7260DE-55A9-DBD2-E439-578C3037B092}"/>
              </a:ext>
            </a:extLst>
          </p:cNvPr>
          <p:cNvSpPr txBox="1"/>
          <p:nvPr/>
        </p:nvSpPr>
        <p:spPr>
          <a:xfrm>
            <a:off x="698931" y="1054569"/>
            <a:ext cx="1119673" cy="370840"/>
          </a:xfrm>
          <a:prstGeom prst="rect">
            <a:avLst/>
          </a:prstGeom>
          <a:noFill/>
        </p:spPr>
        <p:txBody>
          <a:bodyPr wrap="square" rtlCol="0">
            <a:spAutoFit/>
          </a:bodyPr>
          <a:lstStyle/>
          <a:p>
            <a:r>
              <a:rPr lang="en-SG" dirty="0"/>
              <a:t>Week 1</a:t>
            </a:r>
          </a:p>
        </p:txBody>
      </p:sp>
      <p:sp>
        <p:nvSpPr>
          <p:cNvPr id="10" name="TextBox 9">
            <a:extLst>
              <a:ext uri="{FF2B5EF4-FFF2-40B4-BE49-F238E27FC236}">
                <a16:creationId xmlns:a16="http://schemas.microsoft.com/office/drawing/2014/main" id="{F730EDCD-8AC1-B7EB-B6C7-28346868A365}"/>
              </a:ext>
            </a:extLst>
          </p:cNvPr>
          <p:cNvSpPr txBox="1"/>
          <p:nvPr/>
        </p:nvSpPr>
        <p:spPr>
          <a:xfrm>
            <a:off x="2866744" y="1091736"/>
            <a:ext cx="1119673" cy="370840"/>
          </a:xfrm>
          <a:prstGeom prst="rect">
            <a:avLst/>
          </a:prstGeom>
          <a:noFill/>
        </p:spPr>
        <p:txBody>
          <a:bodyPr wrap="square" rtlCol="0">
            <a:spAutoFit/>
          </a:bodyPr>
          <a:lstStyle/>
          <a:p>
            <a:r>
              <a:rPr lang="en-SG" dirty="0"/>
              <a:t>Week 8</a:t>
            </a:r>
          </a:p>
        </p:txBody>
      </p:sp>
      <p:sp>
        <p:nvSpPr>
          <p:cNvPr id="11" name="TextBox 10">
            <a:extLst>
              <a:ext uri="{FF2B5EF4-FFF2-40B4-BE49-F238E27FC236}">
                <a16:creationId xmlns:a16="http://schemas.microsoft.com/office/drawing/2014/main" id="{846E948F-C43E-CDD1-9EAD-B61708400EC0}"/>
              </a:ext>
            </a:extLst>
          </p:cNvPr>
          <p:cNvSpPr txBox="1"/>
          <p:nvPr/>
        </p:nvSpPr>
        <p:spPr>
          <a:xfrm>
            <a:off x="5118531" y="1116255"/>
            <a:ext cx="1119673" cy="370840"/>
          </a:xfrm>
          <a:prstGeom prst="rect">
            <a:avLst/>
          </a:prstGeom>
          <a:noFill/>
        </p:spPr>
        <p:txBody>
          <a:bodyPr wrap="square" rtlCol="0">
            <a:spAutoFit/>
          </a:bodyPr>
          <a:lstStyle/>
          <a:p>
            <a:r>
              <a:rPr lang="en-SG" dirty="0"/>
              <a:t>Week 14</a:t>
            </a:r>
          </a:p>
        </p:txBody>
      </p:sp>
      <p:sp>
        <p:nvSpPr>
          <p:cNvPr id="12" name="TextBox 11">
            <a:extLst>
              <a:ext uri="{FF2B5EF4-FFF2-40B4-BE49-F238E27FC236}">
                <a16:creationId xmlns:a16="http://schemas.microsoft.com/office/drawing/2014/main" id="{4AAF6DEE-5FA2-E669-C88B-3F7C52157731}"/>
              </a:ext>
            </a:extLst>
          </p:cNvPr>
          <p:cNvSpPr txBox="1"/>
          <p:nvPr/>
        </p:nvSpPr>
        <p:spPr>
          <a:xfrm>
            <a:off x="7162412" y="1091736"/>
            <a:ext cx="1119673" cy="370840"/>
          </a:xfrm>
          <a:prstGeom prst="rect">
            <a:avLst/>
          </a:prstGeom>
          <a:noFill/>
        </p:spPr>
        <p:txBody>
          <a:bodyPr wrap="square" rtlCol="0">
            <a:spAutoFit/>
          </a:bodyPr>
          <a:lstStyle/>
          <a:p>
            <a:r>
              <a:rPr lang="en-SG" dirty="0"/>
              <a:t>Week 17</a:t>
            </a:r>
          </a:p>
        </p:txBody>
      </p:sp>
    </p:spTree>
    <p:extLst>
      <p:ext uri="{BB962C8B-B14F-4D97-AF65-F5344CB8AC3E}">
        <p14:creationId xmlns:p14="http://schemas.microsoft.com/office/powerpoint/2010/main" val="2315603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F6A8F3-DE7E-4148-852E-3CFEB8E617C9}"/>
              </a:ext>
            </a:extLst>
          </p:cNvPr>
          <p:cNvSpPr>
            <a:spLocks noGrp="1"/>
          </p:cNvSpPr>
          <p:nvPr>
            <p:ph type="title"/>
          </p:nvPr>
        </p:nvSpPr>
        <p:spPr>
          <a:xfrm>
            <a:off x="628650" y="2332246"/>
            <a:ext cx="7886700" cy="1325563"/>
          </a:xfrm>
        </p:spPr>
        <p:txBody>
          <a:bodyPr/>
          <a:lstStyle/>
          <a:p>
            <a:pPr algn="ctr"/>
            <a:r>
              <a:rPr lang="en-SG" dirty="0"/>
              <a:t>Additional Mechanics</a:t>
            </a:r>
          </a:p>
        </p:txBody>
      </p:sp>
    </p:spTree>
    <p:extLst>
      <p:ext uri="{BB962C8B-B14F-4D97-AF65-F5344CB8AC3E}">
        <p14:creationId xmlns:p14="http://schemas.microsoft.com/office/powerpoint/2010/main" val="2376818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F6A8F3-DE7E-4148-852E-3CFEB8E617C9}"/>
              </a:ext>
            </a:extLst>
          </p:cNvPr>
          <p:cNvSpPr>
            <a:spLocks noGrp="1"/>
          </p:cNvSpPr>
          <p:nvPr>
            <p:ph type="title"/>
          </p:nvPr>
        </p:nvSpPr>
        <p:spPr>
          <a:xfrm>
            <a:off x="861915" y="-270994"/>
            <a:ext cx="7886700" cy="1325563"/>
          </a:xfrm>
        </p:spPr>
        <p:txBody>
          <a:bodyPr/>
          <a:lstStyle/>
          <a:p>
            <a:pPr algn="ctr"/>
            <a:r>
              <a:rPr lang="en-SG" dirty="0"/>
              <a:t>Mechanic – Adaptive difficulty</a:t>
            </a:r>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7BEFA613-7F15-540A-2F41-5DBA08BA5FB9}"/>
                  </a:ext>
                </a:extLst>
              </p14:cNvPr>
              <p14:cNvContentPartPr/>
              <p14:nvPr/>
            </p14:nvContentPartPr>
            <p14:xfrm>
              <a:off x="-1147482" y="3330977"/>
              <a:ext cx="360" cy="360"/>
            </p14:xfrm>
          </p:contentPart>
        </mc:Choice>
        <mc:Fallback xmlns="">
          <p:pic>
            <p:nvPicPr>
              <p:cNvPr id="23" name="Ink 22">
                <a:extLst>
                  <a:ext uri="{FF2B5EF4-FFF2-40B4-BE49-F238E27FC236}">
                    <a16:creationId xmlns:a16="http://schemas.microsoft.com/office/drawing/2014/main" id="{7BEFA613-7F15-540A-2F41-5DBA08BA5FB9}"/>
                  </a:ext>
                </a:extLst>
              </p:cNvPr>
              <p:cNvPicPr/>
              <p:nvPr/>
            </p:nvPicPr>
            <p:blipFill>
              <a:blip r:embed="rId4"/>
              <a:stretch>
                <a:fillRect/>
              </a:stretch>
            </p:blipFill>
            <p:spPr>
              <a:xfrm>
                <a:off x="-1153602" y="3324857"/>
                <a:ext cx="12600" cy="12600"/>
              </a:xfrm>
              <a:prstGeom prst="rect">
                <a:avLst/>
              </a:prstGeom>
            </p:spPr>
          </p:pic>
        </mc:Fallback>
      </mc:AlternateContent>
      <p:graphicFrame>
        <p:nvGraphicFramePr>
          <p:cNvPr id="2" name="Table 1">
            <a:extLst>
              <a:ext uri="{FF2B5EF4-FFF2-40B4-BE49-F238E27FC236}">
                <a16:creationId xmlns:a16="http://schemas.microsoft.com/office/drawing/2014/main" id="{FDEBFA3F-73B8-71C5-A89F-0A83D2EB7E40}"/>
              </a:ext>
            </a:extLst>
          </p:cNvPr>
          <p:cNvGraphicFramePr>
            <a:graphicFrameLocks noGrp="1"/>
          </p:cNvGraphicFramePr>
          <p:nvPr/>
        </p:nvGraphicFramePr>
        <p:xfrm>
          <a:off x="473803" y="2303863"/>
          <a:ext cx="8274812" cy="4026483"/>
        </p:xfrm>
        <a:graphic>
          <a:graphicData uri="http://schemas.openxmlformats.org/drawingml/2006/table">
            <a:tbl>
              <a:tblPr firstRow="1" bandRow="1">
                <a:tableStyleId>{5C22544A-7EE6-4342-B048-85BDC9FD1C3A}</a:tableStyleId>
              </a:tblPr>
              <a:tblGrid>
                <a:gridCol w="2068703">
                  <a:extLst>
                    <a:ext uri="{9D8B030D-6E8A-4147-A177-3AD203B41FA5}">
                      <a16:colId xmlns:a16="http://schemas.microsoft.com/office/drawing/2014/main" val="566332422"/>
                    </a:ext>
                  </a:extLst>
                </a:gridCol>
                <a:gridCol w="2068703">
                  <a:extLst>
                    <a:ext uri="{9D8B030D-6E8A-4147-A177-3AD203B41FA5}">
                      <a16:colId xmlns:a16="http://schemas.microsoft.com/office/drawing/2014/main" val="3172698872"/>
                    </a:ext>
                  </a:extLst>
                </a:gridCol>
                <a:gridCol w="2068703">
                  <a:extLst>
                    <a:ext uri="{9D8B030D-6E8A-4147-A177-3AD203B41FA5}">
                      <a16:colId xmlns:a16="http://schemas.microsoft.com/office/drawing/2014/main" val="3233689787"/>
                    </a:ext>
                  </a:extLst>
                </a:gridCol>
                <a:gridCol w="2068703">
                  <a:extLst>
                    <a:ext uri="{9D8B030D-6E8A-4147-A177-3AD203B41FA5}">
                      <a16:colId xmlns:a16="http://schemas.microsoft.com/office/drawing/2014/main" val="4122618133"/>
                    </a:ext>
                  </a:extLst>
                </a:gridCol>
              </a:tblGrid>
              <a:tr h="741899">
                <a:tc>
                  <a:txBody>
                    <a:bodyPr/>
                    <a:lstStyle/>
                    <a:p>
                      <a:r>
                        <a:rPr lang="en-SG" dirty="0"/>
                        <a:t>Difficulty Tier</a:t>
                      </a:r>
                    </a:p>
                  </a:txBody>
                  <a:tcPr/>
                </a:tc>
                <a:tc>
                  <a:txBody>
                    <a:bodyPr/>
                    <a:lstStyle/>
                    <a:p>
                      <a:r>
                        <a:rPr lang="en-SG" dirty="0"/>
                        <a:t>Length of definitive path between exit and entrance</a:t>
                      </a:r>
                    </a:p>
                  </a:txBody>
                  <a:tcPr/>
                </a:tc>
                <a:tc>
                  <a:txBody>
                    <a:bodyPr/>
                    <a:lstStyle/>
                    <a:p>
                      <a:r>
                        <a:rPr lang="en-SG" dirty="0"/>
                        <a:t>Quantity of enemies per level</a:t>
                      </a:r>
                    </a:p>
                  </a:txBody>
                  <a:tcPr/>
                </a:tc>
                <a:tc>
                  <a:txBody>
                    <a:bodyPr/>
                    <a:lstStyle/>
                    <a:p>
                      <a:r>
                        <a:rPr lang="en-SG" dirty="0"/>
                        <a:t>Health of enemies</a:t>
                      </a:r>
                    </a:p>
                  </a:txBody>
                  <a:tcPr/>
                </a:tc>
                <a:extLst>
                  <a:ext uri="{0D108BD9-81ED-4DB2-BD59-A6C34878D82A}">
                    <a16:rowId xmlns:a16="http://schemas.microsoft.com/office/drawing/2014/main" val="212643708"/>
                  </a:ext>
                </a:extLst>
              </a:tr>
              <a:tr h="870596">
                <a:tc>
                  <a:txBody>
                    <a:bodyPr/>
                    <a:lstStyle/>
                    <a:p>
                      <a:r>
                        <a:rPr lang="en-SG" sz="1600" dirty="0"/>
                        <a:t>1</a:t>
                      </a:r>
                    </a:p>
                  </a:txBody>
                  <a:tcPr/>
                </a:tc>
                <a:tc>
                  <a:txBody>
                    <a:bodyPr/>
                    <a:lstStyle/>
                    <a:p>
                      <a:r>
                        <a:rPr lang="en-SG" sz="1600" dirty="0"/>
                        <a:t>20-30</a:t>
                      </a:r>
                    </a:p>
                  </a:txBody>
                  <a:tcPr/>
                </a:tc>
                <a:tc>
                  <a:txBody>
                    <a:bodyPr/>
                    <a:lstStyle/>
                    <a:p>
                      <a:r>
                        <a:rPr lang="en-SG" sz="1600" dirty="0"/>
                        <a:t>50</a:t>
                      </a:r>
                    </a:p>
                  </a:txBody>
                  <a:tcPr/>
                </a:tc>
                <a:tc>
                  <a:txBody>
                    <a:bodyPr/>
                    <a:lstStyle/>
                    <a:p>
                      <a:r>
                        <a:rPr lang="en-SG" sz="1600" dirty="0"/>
                        <a:t>50-100</a:t>
                      </a:r>
                    </a:p>
                  </a:txBody>
                  <a:tcPr/>
                </a:tc>
                <a:extLst>
                  <a:ext uri="{0D108BD9-81ED-4DB2-BD59-A6C34878D82A}">
                    <a16:rowId xmlns:a16="http://schemas.microsoft.com/office/drawing/2014/main" val="245359505"/>
                  </a:ext>
                </a:extLst>
              </a:tr>
              <a:tr h="623919">
                <a:tc>
                  <a:txBody>
                    <a:bodyPr/>
                    <a:lstStyle/>
                    <a:p>
                      <a:r>
                        <a:rPr lang="en-SG" sz="1600" dirty="0"/>
                        <a:t>2</a:t>
                      </a:r>
                    </a:p>
                  </a:txBody>
                  <a:tcPr/>
                </a:tc>
                <a:tc>
                  <a:txBody>
                    <a:bodyPr/>
                    <a:lstStyle/>
                    <a:p>
                      <a:r>
                        <a:rPr lang="en-SG" sz="1600" dirty="0"/>
                        <a:t>30-40</a:t>
                      </a:r>
                    </a:p>
                  </a:txBody>
                  <a:tcPr/>
                </a:tc>
                <a:tc>
                  <a:txBody>
                    <a:bodyPr/>
                    <a:lstStyle/>
                    <a:p>
                      <a:r>
                        <a:rPr lang="en-SG" sz="1600" dirty="0"/>
                        <a:t>60</a:t>
                      </a:r>
                    </a:p>
                  </a:txBody>
                  <a:tcPr/>
                </a:tc>
                <a:tc>
                  <a:txBody>
                    <a:bodyPr/>
                    <a:lstStyle/>
                    <a:p>
                      <a:r>
                        <a:rPr lang="en-SG" sz="1600" dirty="0"/>
                        <a:t>100-200</a:t>
                      </a:r>
                    </a:p>
                  </a:txBody>
                  <a:tcPr/>
                </a:tc>
                <a:extLst>
                  <a:ext uri="{0D108BD9-81ED-4DB2-BD59-A6C34878D82A}">
                    <a16:rowId xmlns:a16="http://schemas.microsoft.com/office/drawing/2014/main" val="459524516"/>
                  </a:ext>
                </a:extLst>
              </a:tr>
              <a:tr h="808784">
                <a:tc>
                  <a:txBody>
                    <a:bodyPr/>
                    <a:lstStyle/>
                    <a:p>
                      <a:r>
                        <a:rPr lang="en-SG" sz="1600" dirty="0"/>
                        <a:t>3</a:t>
                      </a:r>
                    </a:p>
                  </a:txBody>
                  <a:tcPr/>
                </a:tc>
                <a:tc>
                  <a:txBody>
                    <a:bodyPr/>
                    <a:lstStyle/>
                    <a:p>
                      <a:r>
                        <a:rPr lang="en-SG" sz="1600" dirty="0"/>
                        <a:t>40-50</a:t>
                      </a:r>
                    </a:p>
                  </a:txBody>
                  <a:tcPr/>
                </a:tc>
                <a:tc>
                  <a:txBody>
                    <a:bodyPr/>
                    <a:lstStyle/>
                    <a:p>
                      <a:r>
                        <a:rPr lang="en-SG" sz="1600" dirty="0"/>
                        <a:t>70</a:t>
                      </a:r>
                    </a:p>
                  </a:txBody>
                  <a:tcPr/>
                </a:tc>
                <a:tc>
                  <a:txBody>
                    <a:bodyPr/>
                    <a:lstStyle/>
                    <a:p>
                      <a:r>
                        <a:rPr lang="en-SG" sz="1600" dirty="0"/>
                        <a:t>200-300</a:t>
                      </a:r>
                    </a:p>
                  </a:txBody>
                  <a:tcPr/>
                </a:tc>
                <a:extLst>
                  <a:ext uri="{0D108BD9-81ED-4DB2-BD59-A6C34878D82A}">
                    <a16:rowId xmlns:a16="http://schemas.microsoft.com/office/drawing/2014/main" val="526302517"/>
                  </a:ext>
                </a:extLst>
              </a:tr>
              <a:tr h="808784">
                <a:tc>
                  <a:txBody>
                    <a:bodyPr/>
                    <a:lstStyle/>
                    <a:p>
                      <a:r>
                        <a:rPr lang="en-SG" sz="1600" dirty="0"/>
                        <a:t>4</a:t>
                      </a:r>
                    </a:p>
                  </a:txBody>
                  <a:tcPr/>
                </a:tc>
                <a:tc>
                  <a:txBody>
                    <a:bodyPr/>
                    <a:lstStyle/>
                    <a:p>
                      <a:r>
                        <a:rPr lang="en-SG" sz="1600" dirty="0"/>
                        <a:t>50-60</a:t>
                      </a:r>
                    </a:p>
                  </a:txBody>
                  <a:tcPr/>
                </a:tc>
                <a:tc>
                  <a:txBody>
                    <a:bodyPr/>
                    <a:lstStyle/>
                    <a:p>
                      <a:r>
                        <a:rPr lang="en-SG" sz="1600" dirty="0"/>
                        <a:t>80</a:t>
                      </a:r>
                    </a:p>
                  </a:txBody>
                  <a:tcPr/>
                </a:tc>
                <a:tc>
                  <a:txBody>
                    <a:bodyPr/>
                    <a:lstStyle/>
                    <a:p>
                      <a:r>
                        <a:rPr lang="en-SG" sz="1600" dirty="0"/>
                        <a:t>300-400</a:t>
                      </a:r>
                    </a:p>
                  </a:txBody>
                  <a:tcPr/>
                </a:tc>
                <a:extLst>
                  <a:ext uri="{0D108BD9-81ED-4DB2-BD59-A6C34878D82A}">
                    <a16:rowId xmlns:a16="http://schemas.microsoft.com/office/drawing/2014/main" val="2640511776"/>
                  </a:ext>
                </a:extLst>
              </a:tr>
            </a:tbl>
          </a:graphicData>
        </a:graphic>
      </p:graphicFrame>
      <p:sp>
        <p:nvSpPr>
          <p:cNvPr id="3" name="TextBox 2">
            <a:extLst>
              <a:ext uri="{FF2B5EF4-FFF2-40B4-BE49-F238E27FC236}">
                <a16:creationId xmlns:a16="http://schemas.microsoft.com/office/drawing/2014/main" id="{DA88DF87-0A3A-D034-6505-8CA8DC3C5895}"/>
              </a:ext>
            </a:extLst>
          </p:cNvPr>
          <p:cNvSpPr txBox="1"/>
          <p:nvPr/>
        </p:nvSpPr>
        <p:spPr>
          <a:xfrm>
            <a:off x="2909221" y="718358"/>
            <a:ext cx="4303342" cy="1200329"/>
          </a:xfrm>
          <a:prstGeom prst="rect">
            <a:avLst/>
          </a:prstGeom>
          <a:noFill/>
        </p:spPr>
        <p:txBody>
          <a:bodyPr wrap="square" rtlCol="0">
            <a:spAutoFit/>
          </a:bodyPr>
          <a:lstStyle/>
          <a:p>
            <a:r>
              <a:rPr lang="en-SG" dirty="0"/>
              <a:t>The tier will increase the more times the player exits the mind without dying.</a:t>
            </a:r>
          </a:p>
          <a:p>
            <a:endParaRPr lang="en-SG" dirty="0"/>
          </a:p>
          <a:p>
            <a:r>
              <a:rPr lang="en-SG" dirty="0"/>
              <a:t>If player dies, the difficulty will decrease</a:t>
            </a:r>
          </a:p>
        </p:txBody>
      </p:sp>
    </p:spTree>
    <p:extLst>
      <p:ext uri="{BB962C8B-B14F-4D97-AF65-F5344CB8AC3E}">
        <p14:creationId xmlns:p14="http://schemas.microsoft.com/office/powerpoint/2010/main" val="616706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F6A8F3-DE7E-4148-852E-3CFEB8E617C9}"/>
              </a:ext>
            </a:extLst>
          </p:cNvPr>
          <p:cNvSpPr>
            <a:spLocks noGrp="1"/>
          </p:cNvSpPr>
          <p:nvPr>
            <p:ph type="title"/>
          </p:nvPr>
        </p:nvSpPr>
        <p:spPr>
          <a:xfrm>
            <a:off x="0" y="0"/>
            <a:ext cx="9144000" cy="1325563"/>
          </a:xfrm>
        </p:spPr>
        <p:txBody>
          <a:bodyPr/>
          <a:lstStyle/>
          <a:p>
            <a:pPr algn="ctr"/>
            <a:r>
              <a:rPr lang="en-SG" dirty="0"/>
              <a:t>Mechanic – Optional Quests (Treasure collection)</a:t>
            </a:r>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7BEFA613-7F15-540A-2F41-5DBA08BA5FB9}"/>
                  </a:ext>
                </a:extLst>
              </p14:cNvPr>
              <p14:cNvContentPartPr/>
              <p14:nvPr/>
            </p14:nvContentPartPr>
            <p14:xfrm>
              <a:off x="-1147482" y="3330977"/>
              <a:ext cx="360" cy="360"/>
            </p14:xfrm>
          </p:contentPart>
        </mc:Choice>
        <mc:Fallback xmlns="">
          <p:pic>
            <p:nvPicPr>
              <p:cNvPr id="23" name="Ink 22">
                <a:extLst>
                  <a:ext uri="{FF2B5EF4-FFF2-40B4-BE49-F238E27FC236}">
                    <a16:creationId xmlns:a16="http://schemas.microsoft.com/office/drawing/2014/main" id="{7BEFA613-7F15-540A-2F41-5DBA08BA5FB9}"/>
                  </a:ext>
                </a:extLst>
              </p:cNvPr>
              <p:cNvPicPr/>
              <p:nvPr/>
            </p:nvPicPr>
            <p:blipFill>
              <a:blip r:embed="rId4"/>
              <a:stretch>
                <a:fillRect/>
              </a:stretch>
            </p:blipFill>
            <p:spPr>
              <a:xfrm>
                <a:off x="-1153602" y="3324857"/>
                <a:ext cx="12600" cy="12600"/>
              </a:xfrm>
              <a:prstGeom prst="rect">
                <a:avLst/>
              </a:prstGeom>
            </p:spPr>
          </p:pic>
        </mc:Fallback>
      </mc:AlternateContent>
      <p:pic>
        <p:nvPicPr>
          <p:cNvPr id="1026" name="Picture 2" descr="Treasure Map PPT game (co-ordinates starter) | Teaching Resources">
            <a:extLst>
              <a:ext uri="{FF2B5EF4-FFF2-40B4-BE49-F238E27FC236}">
                <a16:creationId xmlns:a16="http://schemas.microsoft.com/office/drawing/2014/main" id="{47FF6C00-C552-64D5-7394-E76494A517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644" y="1643062"/>
            <a:ext cx="4762500" cy="3571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BDAA4E-298B-4A2F-DA65-4E9919396CCF}"/>
              </a:ext>
            </a:extLst>
          </p:cNvPr>
          <p:cNvSpPr txBox="1"/>
          <p:nvPr/>
        </p:nvSpPr>
        <p:spPr>
          <a:xfrm>
            <a:off x="5318450" y="1811139"/>
            <a:ext cx="2985796" cy="3139321"/>
          </a:xfrm>
          <a:prstGeom prst="rect">
            <a:avLst/>
          </a:prstGeom>
          <a:noFill/>
        </p:spPr>
        <p:txBody>
          <a:bodyPr wrap="square" rtlCol="0">
            <a:spAutoFit/>
          </a:bodyPr>
          <a:lstStyle/>
          <a:p>
            <a:r>
              <a:rPr lang="en-SG" dirty="0"/>
              <a:t>Can collect either through treasure chests or killing enemies</a:t>
            </a:r>
          </a:p>
          <a:p>
            <a:r>
              <a:rPr lang="en-SG" dirty="0"/>
              <a:t>Treasures, while have no abilities, can be sold at higher values</a:t>
            </a:r>
          </a:p>
          <a:p>
            <a:r>
              <a:rPr lang="en-SG" dirty="0"/>
              <a:t>Complete their collection by just finding and exit with them</a:t>
            </a:r>
          </a:p>
          <a:p>
            <a:endParaRPr lang="en-SG" dirty="0"/>
          </a:p>
          <a:p>
            <a:endParaRPr lang="en-SG" dirty="0"/>
          </a:p>
        </p:txBody>
      </p:sp>
    </p:spTree>
    <p:extLst>
      <p:ext uri="{BB962C8B-B14F-4D97-AF65-F5344CB8AC3E}">
        <p14:creationId xmlns:p14="http://schemas.microsoft.com/office/powerpoint/2010/main" val="2937740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F6A8F3-DE7E-4148-852E-3CFEB8E617C9}"/>
              </a:ext>
            </a:extLst>
          </p:cNvPr>
          <p:cNvSpPr>
            <a:spLocks noGrp="1"/>
          </p:cNvSpPr>
          <p:nvPr>
            <p:ph type="title"/>
          </p:nvPr>
        </p:nvSpPr>
        <p:spPr>
          <a:xfrm>
            <a:off x="0" y="0"/>
            <a:ext cx="9144000" cy="1325563"/>
          </a:xfrm>
        </p:spPr>
        <p:txBody>
          <a:bodyPr/>
          <a:lstStyle/>
          <a:p>
            <a:pPr algn="ctr"/>
            <a:r>
              <a:rPr lang="en-SG" dirty="0"/>
              <a:t>Mechanic – Optional Quests (Monster killing)</a:t>
            </a:r>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7BEFA613-7F15-540A-2F41-5DBA08BA5FB9}"/>
                  </a:ext>
                </a:extLst>
              </p14:cNvPr>
              <p14:cNvContentPartPr/>
              <p14:nvPr/>
            </p14:nvContentPartPr>
            <p14:xfrm>
              <a:off x="-1147482" y="3330977"/>
              <a:ext cx="360" cy="360"/>
            </p14:xfrm>
          </p:contentPart>
        </mc:Choice>
        <mc:Fallback xmlns="">
          <p:pic>
            <p:nvPicPr>
              <p:cNvPr id="23" name="Ink 22">
                <a:extLst>
                  <a:ext uri="{FF2B5EF4-FFF2-40B4-BE49-F238E27FC236}">
                    <a16:creationId xmlns:a16="http://schemas.microsoft.com/office/drawing/2014/main" id="{7BEFA613-7F15-540A-2F41-5DBA08BA5FB9}"/>
                  </a:ext>
                </a:extLst>
              </p:cNvPr>
              <p:cNvPicPr/>
              <p:nvPr/>
            </p:nvPicPr>
            <p:blipFill>
              <a:blip r:embed="rId4"/>
              <a:stretch>
                <a:fillRect/>
              </a:stretch>
            </p:blipFill>
            <p:spPr>
              <a:xfrm>
                <a:off x="-1153602" y="3324857"/>
                <a:ext cx="12600" cy="12600"/>
              </a:xfrm>
              <a:prstGeom prst="rect">
                <a:avLst/>
              </a:prstGeom>
            </p:spPr>
          </p:pic>
        </mc:Fallback>
      </mc:AlternateContent>
      <p:pic>
        <p:nvPicPr>
          <p:cNvPr id="2050" name="Picture 2" descr="Stardew Valley: Monster Eradication Goals (Updated 2023)">
            <a:extLst>
              <a:ext uri="{FF2B5EF4-FFF2-40B4-BE49-F238E27FC236}">
                <a16:creationId xmlns:a16="http://schemas.microsoft.com/office/drawing/2014/main" id="{AE3D620E-ABB0-45CA-24B1-73F1B0D7DF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18664"/>
            <a:ext cx="5920094" cy="33300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0C981E0-58CD-2DC6-7AF9-08E64F974FB6}"/>
              </a:ext>
            </a:extLst>
          </p:cNvPr>
          <p:cNvSpPr txBox="1"/>
          <p:nvPr/>
        </p:nvSpPr>
        <p:spPr>
          <a:xfrm>
            <a:off x="5920094" y="2407647"/>
            <a:ext cx="2985796" cy="1200329"/>
          </a:xfrm>
          <a:prstGeom prst="rect">
            <a:avLst/>
          </a:prstGeom>
          <a:noFill/>
        </p:spPr>
        <p:txBody>
          <a:bodyPr wrap="square" rtlCol="0">
            <a:spAutoFit/>
          </a:bodyPr>
          <a:lstStyle/>
          <a:p>
            <a:r>
              <a:rPr lang="en-SG" dirty="0"/>
              <a:t>Kill a certain amount of monsters</a:t>
            </a:r>
          </a:p>
          <a:p>
            <a:r>
              <a:rPr lang="en-SG" dirty="0"/>
              <a:t>Each quantity of monster killed will be given rewards</a:t>
            </a:r>
          </a:p>
        </p:txBody>
      </p:sp>
    </p:spTree>
    <p:extLst>
      <p:ext uri="{BB962C8B-B14F-4D97-AF65-F5344CB8AC3E}">
        <p14:creationId xmlns:p14="http://schemas.microsoft.com/office/powerpoint/2010/main" val="2778753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F6A8F3-DE7E-4148-852E-3CFEB8E617C9}"/>
              </a:ext>
            </a:extLst>
          </p:cNvPr>
          <p:cNvSpPr>
            <a:spLocks noGrp="1"/>
          </p:cNvSpPr>
          <p:nvPr>
            <p:ph type="title"/>
          </p:nvPr>
        </p:nvSpPr>
        <p:spPr/>
        <p:txBody>
          <a:bodyPr/>
          <a:lstStyle/>
          <a:p>
            <a:r>
              <a:rPr lang="en-SG" dirty="0"/>
              <a:t>Possible Content (not exhaustive)</a:t>
            </a:r>
          </a:p>
        </p:txBody>
      </p:sp>
      <p:sp>
        <p:nvSpPr>
          <p:cNvPr id="5" name="Content Placeholder 4">
            <a:extLst>
              <a:ext uri="{FF2B5EF4-FFF2-40B4-BE49-F238E27FC236}">
                <a16:creationId xmlns:a16="http://schemas.microsoft.com/office/drawing/2014/main" id="{A45BA771-3CF1-4F0B-9662-4217045329D2}"/>
              </a:ext>
            </a:extLst>
          </p:cNvPr>
          <p:cNvSpPr>
            <a:spLocks noGrp="1"/>
          </p:cNvSpPr>
          <p:nvPr>
            <p:ph idx="1"/>
          </p:nvPr>
        </p:nvSpPr>
        <p:spPr/>
        <p:txBody>
          <a:bodyPr>
            <a:normAutofit fontScale="92500" lnSpcReduction="20000"/>
          </a:bodyPr>
          <a:lstStyle/>
          <a:p>
            <a:r>
              <a:rPr lang="en-SG" dirty="0"/>
              <a:t>Project Management</a:t>
            </a:r>
          </a:p>
          <a:p>
            <a:pPr lvl="1"/>
            <a:r>
              <a:rPr lang="en-SG" dirty="0"/>
              <a:t>Recap the overall schedule</a:t>
            </a:r>
          </a:p>
          <a:p>
            <a:pPr lvl="1"/>
            <a:r>
              <a:rPr lang="en-SG" dirty="0"/>
              <a:t>Describe the progress of project </a:t>
            </a:r>
          </a:p>
          <a:p>
            <a:pPr lvl="2"/>
            <a:r>
              <a:rPr lang="en-SG" dirty="0"/>
              <a:t>are the tasks completed on time</a:t>
            </a:r>
          </a:p>
          <a:p>
            <a:pPr lvl="2"/>
            <a:r>
              <a:rPr lang="en-SG" dirty="0"/>
              <a:t>Tasks dropped or added</a:t>
            </a:r>
          </a:p>
          <a:p>
            <a:pPr lvl="1"/>
            <a:r>
              <a:rPr lang="en-SG" dirty="0"/>
              <a:t>If there are delays, what's the plan to catch up </a:t>
            </a:r>
          </a:p>
          <a:p>
            <a:r>
              <a:rPr lang="en-SG" dirty="0"/>
              <a:t>Report to cover the following in details (highlight any changes from earlier pitch document if any)</a:t>
            </a:r>
          </a:p>
          <a:p>
            <a:pPr lvl="1"/>
            <a:r>
              <a:rPr lang="en-SG" b="1" dirty="0"/>
              <a:t>Concept</a:t>
            </a:r>
          </a:p>
          <a:p>
            <a:pPr lvl="1"/>
            <a:r>
              <a:rPr lang="en-SG" b="1" dirty="0"/>
              <a:t>Mechanics Completed (Partially Completed)</a:t>
            </a:r>
          </a:p>
          <a:p>
            <a:pPr lvl="1"/>
            <a:r>
              <a:rPr lang="en-SG" b="1" dirty="0"/>
              <a:t>System Design (OOP, Walker algorithm)</a:t>
            </a:r>
          </a:p>
          <a:p>
            <a:pPr lvl="1"/>
            <a:r>
              <a:rPr lang="en-SG" b="1" dirty="0"/>
              <a:t>Story</a:t>
            </a:r>
          </a:p>
          <a:p>
            <a:pPr lvl="1"/>
            <a:r>
              <a:rPr lang="en-SG" b="1" dirty="0"/>
              <a:t>Unique Selling Point</a:t>
            </a:r>
          </a:p>
          <a:p>
            <a:endParaRPr lang="en-SG" dirty="0"/>
          </a:p>
        </p:txBody>
      </p:sp>
    </p:spTree>
    <p:extLst>
      <p:ext uri="{BB962C8B-B14F-4D97-AF65-F5344CB8AC3E}">
        <p14:creationId xmlns:p14="http://schemas.microsoft.com/office/powerpoint/2010/main" val="3545772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F6A8F3-DE7E-4148-852E-3CFEB8E617C9}"/>
              </a:ext>
            </a:extLst>
          </p:cNvPr>
          <p:cNvSpPr>
            <a:spLocks noGrp="1"/>
          </p:cNvSpPr>
          <p:nvPr>
            <p:ph type="title"/>
          </p:nvPr>
        </p:nvSpPr>
        <p:spPr>
          <a:xfrm>
            <a:off x="0" y="0"/>
            <a:ext cx="9144000" cy="1325563"/>
          </a:xfrm>
        </p:spPr>
        <p:txBody>
          <a:bodyPr/>
          <a:lstStyle/>
          <a:p>
            <a:pPr algn="ctr"/>
            <a:r>
              <a:rPr lang="en-SG" dirty="0"/>
              <a:t>Mechanic – Optional Quests (Mine quest)</a:t>
            </a:r>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7BEFA613-7F15-540A-2F41-5DBA08BA5FB9}"/>
                  </a:ext>
                </a:extLst>
              </p14:cNvPr>
              <p14:cNvContentPartPr/>
              <p14:nvPr/>
            </p14:nvContentPartPr>
            <p14:xfrm>
              <a:off x="-1147482" y="3330977"/>
              <a:ext cx="360" cy="360"/>
            </p14:xfrm>
          </p:contentPart>
        </mc:Choice>
        <mc:Fallback xmlns="">
          <p:pic>
            <p:nvPicPr>
              <p:cNvPr id="23" name="Ink 22">
                <a:extLst>
                  <a:ext uri="{FF2B5EF4-FFF2-40B4-BE49-F238E27FC236}">
                    <a16:creationId xmlns:a16="http://schemas.microsoft.com/office/drawing/2014/main" id="{7BEFA613-7F15-540A-2F41-5DBA08BA5FB9}"/>
                  </a:ext>
                </a:extLst>
              </p:cNvPr>
              <p:cNvPicPr/>
              <p:nvPr/>
            </p:nvPicPr>
            <p:blipFill>
              <a:blip r:embed="rId4"/>
              <a:stretch>
                <a:fillRect/>
              </a:stretch>
            </p:blipFill>
            <p:spPr>
              <a:xfrm>
                <a:off x="-1153602" y="3324857"/>
                <a:ext cx="12600" cy="12600"/>
              </a:xfrm>
              <a:prstGeom prst="rect">
                <a:avLst/>
              </a:prstGeom>
            </p:spPr>
          </p:pic>
        </mc:Fallback>
      </mc:AlternateContent>
      <p:sp>
        <p:nvSpPr>
          <p:cNvPr id="2" name="TextBox 1">
            <a:extLst>
              <a:ext uri="{FF2B5EF4-FFF2-40B4-BE49-F238E27FC236}">
                <a16:creationId xmlns:a16="http://schemas.microsoft.com/office/drawing/2014/main" id="{FDCE5368-1088-96F6-B715-F44D09183418}"/>
              </a:ext>
            </a:extLst>
          </p:cNvPr>
          <p:cNvSpPr txBox="1"/>
          <p:nvPr/>
        </p:nvSpPr>
        <p:spPr>
          <a:xfrm>
            <a:off x="2472250" y="1477270"/>
            <a:ext cx="5421447" cy="646331"/>
          </a:xfrm>
          <a:prstGeom prst="rect">
            <a:avLst/>
          </a:prstGeom>
          <a:noFill/>
        </p:spPr>
        <p:txBody>
          <a:bodyPr wrap="square" rtlCol="0">
            <a:spAutoFit/>
          </a:bodyPr>
          <a:lstStyle/>
          <a:p>
            <a:r>
              <a:rPr lang="en-SG" dirty="0"/>
              <a:t>Only can be completed inside the mine</a:t>
            </a:r>
          </a:p>
          <a:p>
            <a:r>
              <a:rPr lang="en-SG" dirty="0"/>
              <a:t>Interact with NPCs inside the mine to start the quest</a:t>
            </a:r>
          </a:p>
        </p:txBody>
      </p:sp>
      <p:graphicFrame>
        <p:nvGraphicFramePr>
          <p:cNvPr id="3" name="Table 2">
            <a:extLst>
              <a:ext uri="{FF2B5EF4-FFF2-40B4-BE49-F238E27FC236}">
                <a16:creationId xmlns:a16="http://schemas.microsoft.com/office/drawing/2014/main" id="{5C3D1C99-8931-9EB4-6A53-90A78140452A}"/>
              </a:ext>
            </a:extLst>
          </p:cNvPr>
          <p:cNvGraphicFramePr>
            <a:graphicFrameLocks noGrp="1"/>
          </p:cNvGraphicFramePr>
          <p:nvPr/>
        </p:nvGraphicFramePr>
        <p:xfrm>
          <a:off x="681135" y="2275308"/>
          <a:ext cx="7958652" cy="4547706"/>
        </p:xfrm>
        <a:graphic>
          <a:graphicData uri="http://schemas.openxmlformats.org/drawingml/2006/table">
            <a:tbl>
              <a:tblPr firstRow="1" bandRow="1">
                <a:tableStyleId>{5C22544A-7EE6-4342-B048-85BDC9FD1C3A}</a:tableStyleId>
              </a:tblPr>
              <a:tblGrid>
                <a:gridCol w="2651560">
                  <a:extLst>
                    <a:ext uri="{9D8B030D-6E8A-4147-A177-3AD203B41FA5}">
                      <a16:colId xmlns:a16="http://schemas.microsoft.com/office/drawing/2014/main" val="1641633752"/>
                    </a:ext>
                  </a:extLst>
                </a:gridCol>
                <a:gridCol w="2653546">
                  <a:extLst>
                    <a:ext uri="{9D8B030D-6E8A-4147-A177-3AD203B41FA5}">
                      <a16:colId xmlns:a16="http://schemas.microsoft.com/office/drawing/2014/main" val="810819562"/>
                    </a:ext>
                  </a:extLst>
                </a:gridCol>
                <a:gridCol w="2653546">
                  <a:extLst>
                    <a:ext uri="{9D8B030D-6E8A-4147-A177-3AD203B41FA5}">
                      <a16:colId xmlns:a16="http://schemas.microsoft.com/office/drawing/2014/main" val="602932345"/>
                    </a:ext>
                  </a:extLst>
                </a:gridCol>
              </a:tblGrid>
              <a:tr h="854431">
                <a:tc gridSpan="3">
                  <a:txBody>
                    <a:bodyPr/>
                    <a:lstStyle/>
                    <a:p>
                      <a:pPr algn="ctr"/>
                      <a:r>
                        <a:rPr lang="en-SG" b="1" dirty="0">
                          <a:solidFill>
                            <a:schemeClr val="bg1"/>
                          </a:solidFill>
                        </a:rPr>
                        <a:t>Examples</a:t>
                      </a:r>
                    </a:p>
                  </a:txBody>
                  <a:tcPr>
                    <a:solidFill>
                      <a:schemeClr val="accent1">
                        <a:lumMod val="75000"/>
                      </a:schemeClr>
                    </a:solidFill>
                  </a:tcPr>
                </a:tc>
                <a:tc hMerge="1">
                  <a:txBody>
                    <a:bodyPr/>
                    <a:lstStyle/>
                    <a:p>
                      <a:endParaRPr lang="en-SG" b="1" dirty="0">
                        <a:solidFill>
                          <a:schemeClr val="bg1"/>
                        </a:solidFill>
                      </a:endParaRPr>
                    </a:p>
                  </a:txBody>
                  <a:tcPr>
                    <a:solidFill>
                      <a:schemeClr val="accent1">
                        <a:lumMod val="75000"/>
                      </a:schemeClr>
                    </a:solidFill>
                  </a:tcPr>
                </a:tc>
                <a:tc hMerge="1">
                  <a:txBody>
                    <a:bodyPr/>
                    <a:lstStyle/>
                    <a:p>
                      <a:endParaRPr lang="en-SG" b="1" dirty="0">
                        <a:solidFill>
                          <a:schemeClr val="bg1"/>
                        </a:solidFill>
                      </a:endParaRPr>
                    </a:p>
                  </a:txBody>
                  <a:tcPr>
                    <a:solidFill>
                      <a:schemeClr val="accent1">
                        <a:lumMod val="75000"/>
                      </a:schemeClr>
                    </a:solidFill>
                  </a:tcPr>
                </a:tc>
                <a:extLst>
                  <a:ext uri="{0D108BD9-81ED-4DB2-BD59-A6C34878D82A}">
                    <a16:rowId xmlns:a16="http://schemas.microsoft.com/office/drawing/2014/main" val="1616602722"/>
                  </a:ext>
                </a:extLst>
              </a:tr>
              <a:tr h="854431">
                <a:tc>
                  <a:txBody>
                    <a:bodyPr/>
                    <a:lstStyle/>
                    <a:p>
                      <a:r>
                        <a:rPr lang="en-SG" b="1" dirty="0">
                          <a:solidFill>
                            <a:schemeClr val="bg1"/>
                          </a:solidFill>
                        </a:rPr>
                        <a:t>Types of quest</a:t>
                      </a:r>
                    </a:p>
                  </a:txBody>
                  <a:tcPr>
                    <a:solidFill>
                      <a:schemeClr val="accent1">
                        <a:lumMod val="75000"/>
                      </a:schemeClr>
                    </a:solidFill>
                  </a:tcPr>
                </a:tc>
                <a:tc>
                  <a:txBody>
                    <a:bodyPr/>
                    <a:lstStyle/>
                    <a:p>
                      <a:r>
                        <a:rPr lang="en-SG" b="1" dirty="0">
                          <a:solidFill>
                            <a:schemeClr val="bg1"/>
                          </a:solidFill>
                        </a:rPr>
                        <a:t>How to complete</a:t>
                      </a:r>
                    </a:p>
                  </a:txBody>
                  <a:tcPr>
                    <a:solidFill>
                      <a:schemeClr val="accent1">
                        <a:lumMod val="75000"/>
                      </a:schemeClr>
                    </a:solidFill>
                  </a:tcPr>
                </a:tc>
                <a:tc>
                  <a:txBody>
                    <a:bodyPr/>
                    <a:lstStyle/>
                    <a:p>
                      <a:r>
                        <a:rPr lang="en-SG" b="1" dirty="0">
                          <a:solidFill>
                            <a:schemeClr val="bg1"/>
                          </a:solidFill>
                        </a:rPr>
                        <a:t>Rewards</a:t>
                      </a:r>
                    </a:p>
                  </a:txBody>
                  <a:tcPr>
                    <a:solidFill>
                      <a:schemeClr val="accent1">
                        <a:lumMod val="75000"/>
                      </a:schemeClr>
                    </a:solidFill>
                  </a:tcPr>
                </a:tc>
                <a:extLst>
                  <a:ext uri="{0D108BD9-81ED-4DB2-BD59-A6C34878D82A}">
                    <a16:rowId xmlns:a16="http://schemas.microsoft.com/office/drawing/2014/main" val="1283266269"/>
                  </a:ext>
                </a:extLst>
              </a:tr>
              <a:tr h="1073020">
                <a:tc>
                  <a:txBody>
                    <a:bodyPr/>
                    <a:lstStyle/>
                    <a:p>
                      <a:r>
                        <a:rPr lang="en-SG" sz="1600" dirty="0"/>
                        <a:t>Collection quest</a:t>
                      </a:r>
                    </a:p>
                  </a:txBody>
                  <a:tcPr/>
                </a:tc>
                <a:tc>
                  <a:txBody>
                    <a:bodyPr/>
                    <a:lstStyle/>
                    <a:p>
                      <a:r>
                        <a:rPr lang="en-SG" sz="1600" dirty="0"/>
                        <a:t>Give </a:t>
                      </a:r>
                      <a:r>
                        <a:rPr lang="en-SG" sz="1600" dirty="0" err="1"/>
                        <a:t>npc</a:t>
                      </a:r>
                      <a:r>
                        <a:rPr lang="en-SG" sz="1600" dirty="0"/>
                        <a:t> a certain number of items/treasures</a:t>
                      </a:r>
                    </a:p>
                  </a:txBody>
                  <a:tcPr/>
                </a:tc>
                <a:tc rowSpan="3">
                  <a:txBody>
                    <a:bodyPr/>
                    <a:lstStyle/>
                    <a:p>
                      <a:r>
                        <a:rPr lang="en-SG" sz="1600" dirty="0"/>
                        <a:t>More gems</a:t>
                      </a:r>
                    </a:p>
                    <a:p>
                      <a:r>
                        <a:rPr lang="en-SG" sz="1600" dirty="0"/>
                        <a:t>Temporary boosters</a:t>
                      </a:r>
                    </a:p>
                    <a:p>
                      <a:r>
                        <a:rPr lang="en-SG" sz="1600" dirty="0"/>
                        <a:t>Treasures</a:t>
                      </a:r>
                    </a:p>
                  </a:txBody>
                  <a:tcPr/>
                </a:tc>
                <a:extLst>
                  <a:ext uri="{0D108BD9-81ED-4DB2-BD59-A6C34878D82A}">
                    <a16:rowId xmlns:a16="http://schemas.microsoft.com/office/drawing/2014/main" val="3373287877"/>
                  </a:ext>
                </a:extLst>
              </a:tr>
              <a:tr h="768988">
                <a:tc>
                  <a:txBody>
                    <a:bodyPr/>
                    <a:lstStyle/>
                    <a:p>
                      <a:r>
                        <a:rPr lang="en-SG" sz="1600" dirty="0"/>
                        <a:t>Combat quest</a:t>
                      </a:r>
                    </a:p>
                  </a:txBody>
                  <a:tcPr/>
                </a:tc>
                <a:tc>
                  <a:txBody>
                    <a:bodyPr/>
                    <a:lstStyle/>
                    <a:p>
                      <a:r>
                        <a:rPr lang="en-SG" sz="1600" dirty="0"/>
                        <a:t>Kill a certain number of enemies</a:t>
                      </a:r>
                    </a:p>
                  </a:txBody>
                  <a:tcPr/>
                </a:tc>
                <a:tc vMerge="1">
                  <a:txBody>
                    <a:bodyPr/>
                    <a:lstStyle/>
                    <a:p>
                      <a:endParaRPr lang="en-SG" sz="1600" dirty="0"/>
                    </a:p>
                  </a:txBody>
                  <a:tcPr/>
                </a:tc>
                <a:extLst>
                  <a:ext uri="{0D108BD9-81ED-4DB2-BD59-A6C34878D82A}">
                    <a16:rowId xmlns:a16="http://schemas.microsoft.com/office/drawing/2014/main" val="1479869131"/>
                  </a:ext>
                </a:extLst>
              </a:tr>
              <a:tr h="996836">
                <a:tc>
                  <a:txBody>
                    <a:bodyPr/>
                    <a:lstStyle/>
                    <a:p>
                      <a:r>
                        <a:rPr lang="en-SG" sz="1600" dirty="0"/>
                        <a:t>Rescue quest</a:t>
                      </a:r>
                    </a:p>
                  </a:txBody>
                  <a:tcPr/>
                </a:tc>
                <a:tc>
                  <a:txBody>
                    <a:bodyPr/>
                    <a:lstStyle/>
                    <a:p>
                      <a:r>
                        <a:rPr lang="en-SG" sz="1600" dirty="0"/>
                        <a:t>Bring the </a:t>
                      </a:r>
                      <a:r>
                        <a:rPr lang="en-SG" sz="1600" dirty="0" err="1"/>
                        <a:t>npc</a:t>
                      </a:r>
                      <a:r>
                        <a:rPr lang="en-SG" sz="1600" dirty="0"/>
                        <a:t> to the exit</a:t>
                      </a:r>
                    </a:p>
                  </a:txBody>
                  <a:tcPr/>
                </a:tc>
                <a:tc vMerge="1">
                  <a:txBody>
                    <a:bodyPr/>
                    <a:lstStyle/>
                    <a:p>
                      <a:endParaRPr lang="en-SG" sz="1600" dirty="0"/>
                    </a:p>
                  </a:txBody>
                  <a:tcPr/>
                </a:tc>
                <a:extLst>
                  <a:ext uri="{0D108BD9-81ED-4DB2-BD59-A6C34878D82A}">
                    <a16:rowId xmlns:a16="http://schemas.microsoft.com/office/drawing/2014/main" val="1847188160"/>
                  </a:ext>
                </a:extLst>
              </a:tr>
            </a:tbl>
          </a:graphicData>
        </a:graphic>
      </p:graphicFrame>
    </p:spTree>
    <p:extLst>
      <p:ext uri="{BB962C8B-B14F-4D97-AF65-F5344CB8AC3E}">
        <p14:creationId xmlns:p14="http://schemas.microsoft.com/office/powerpoint/2010/main" val="2352242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F6A8F3-DE7E-4148-852E-3CFEB8E617C9}"/>
              </a:ext>
            </a:extLst>
          </p:cNvPr>
          <p:cNvSpPr>
            <a:spLocks noGrp="1"/>
          </p:cNvSpPr>
          <p:nvPr>
            <p:ph type="title"/>
          </p:nvPr>
        </p:nvSpPr>
        <p:spPr>
          <a:xfrm>
            <a:off x="861915" y="-270994"/>
            <a:ext cx="7886700" cy="1325563"/>
          </a:xfrm>
        </p:spPr>
        <p:txBody>
          <a:bodyPr/>
          <a:lstStyle/>
          <a:p>
            <a:pPr algn="ctr"/>
            <a:r>
              <a:rPr lang="en-SG" dirty="0"/>
              <a:t>Mechanic – Boosters</a:t>
            </a:r>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7BEFA613-7F15-540A-2F41-5DBA08BA5FB9}"/>
                  </a:ext>
                </a:extLst>
              </p14:cNvPr>
              <p14:cNvContentPartPr/>
              <p14:nvPr/>
            </p14:nvContentPartPr>
            <p14:xfrm>
              <a:off x="-1147482" y="3330977"/>
              <a:ext cx="360" cy="360"/>
            </p14:xfrm>
          </p:contentPart>
        </mc:Choice>
        <mc:Fallback xmlns="">
          <p:pic>
            <p:nvPicPr>
              <p:cNvPr id="23" name="Ink 22">
                <a:extLst>
                  <a:ext uri="{FF2B5EF4-FFF2-40B4-BE49-F238E27FC236}">
                    <a16:creationId xmlns:a16="http://schemas.microsoft.com/office/drawing/2014/main" id="{7BEFA613-7F15-540A-2F41-5DBA08BA5FB9}"/>
                  </a:ext>
                </a:extLst>
              </p:cNvPr>
              <p:cNvPicPr/>
              <p:nvPr/>
            </p:nvPicPr>
            <p:blipFill>
              <a:blip r:embed="rId4"/>
              <a:stretch>
                <a:fillRect/>
              </a:stretch>
            </p:blipFill>
            <p:spPr>
              <a:xfrm>
                <a:off x="-1153602" y="3324857"/>
                <a:ext cx="12600" cy="12600"/>
              </a:xfrm>
              <a:prstGeom prst="rect">
                <a:avLst/>
              </a:prstGeom>
            </p:spPr>
          </p:pic>
        </mc:Fallback>
      </mc:AlternateContent>
      <p:sp>
        <p:nvSpPr>
          <p:cNvPr id="6" name="TextBox 5">
            <a:extLst>
              <a:ext uri="{FF2B5EF4-FFF2-40B4-BE49-F238E27FC236}">
                <a16:creationId xmlns:a16="http://schemas.microsoft.com/office/drawing/2014/main" id="{2C922DD5-03A0-6A68-45C5-3AC68AB35B8B}"/>
              </a:ext>
            </a:extLst>
          </p:cNvPr>
          <p:cNvSpPr txBox="1"/>
          <p:nvPr/>
        </p:nvSpPr>
        <p:spPr>
          <a:xfrm>
            <a:off x="2780523" y="941799"/>
            <a:ext cx="4525347" cy="1477328"/>
          </a:xfrm>
          <a:prstGeom prst="rect">
            <a:avLst/>
          </a:prstGeom>
          <a:noFill/>
        </p:spPr>
        <p:txBody>
          <a:bodyPr wrap="square" rtlCol="0">
            <a:spAutoFit/>
          </a:bodyPr>
          <a:lstStyle/>
          <a:p>
            <a:r>
              <a:rPr lang="en-SG" dirty="0"/>
              <a:t>Temporary power-up</a:t>
            </a:r>
          </a:p>
          <a:p>
            <a:r>
              <a:rPr lang="en-SG" dirty="0"/>
              <a:t>Collected via completing quests, killing enemies or treasure chests</a:t>
            </a:r>
          </a:p>
          <a:p>
            <a:endParaRPr lang="en-SG" dirty="0"/>
          </a:p>
          <a:p>
            <a:endParaRPr lang="en-SG" dirty="0"/>
          </a:p>
        </p:txBody>
      </p:sp>
      <p:graphicFrame>
        <p:nvGraphicFramePr>
          <p:cNvPr id="2" name="Table 1">
            <a:extLst>
              <a:ext uri="{FF2B5EF4-FFF2-40B4-BE49-F238E27FC236}">
                <a16:creationId xmlns:a16="http://schemas.microsoft.com/office/drawing/2014/main" id="{32C635EC-5643-36B1-41A6-F7187FB8B08F}"/>
              </a:ext>
            </a:extLst>
          </p:cNvPr>
          <p:cNvGraphicFramePr>
            <a:graphicFrameLocks noGrp="1"/>
          </p:cNvGraphicFramePr>
          <p:nvPr/>
        </p:nvGraphicFramePr>
        <p:xfrm>
          <a:off x="653143" y="2230400"/>
          <a:ext cx="8005664" cy="4091279"/>
        </p:xfrm>
        <a:graphic>
          <a:graphicData uri="http://schemas.openxmlformats.org/drawingml/2006/table">
            <a:tbl>
              <a:tblPr firstRow="1" bandRow="1">
                <a:tableStyleId>{5C22544A-7EE6-4342-B048-85BDC9FD1C3A}</a:tableStyleId>
              </a:tblPr>
              <a:tblGrid>
                <a:gridCol w="4001332">
                  <a:extLst>
                    <a:ext uri="{9D8B030D-6E8A-4147-A177-3AD203B41FA5}">
                      <a16:colId xmlns:a16="http://schemas.microsoft.com/office/drawing/2014/main" val="3319906495"/>
                    </a:ext>
                  </a:extLst>
                </a:gridCol>
                <a:gridCol w="4004332">
                  <a:extLst>
                    <a:ext uri="{9D8B030D-6E8A-4147-A177-3AD203B41FA5}">
                      <a16:colId xmlns:a16="http://schemas.microsoft.com/office/drawing/2014/main" val="751138849"/>
                    </a:ext>
                  </a:extLst>
                </a:gridCol>
              </a:tblGrid>
              <a:tr h="768677">
                <a:tc gridSpan="2">
                  <a:txBody>
                    <a:bodyPr/>
                    <a:lstStyle/>
                    <a:p>
                      <a:pPr algn="ctr"/>
                      <a:r>
                        <a:rPr lang="en-SG" b="1" dirty="0"/>
                        <a:t>Examples</a:t>
                      </a:r>
                    </a:p>
                  </a:txBody>
                  <a:tcPr>
                    <a:solidFill>
                      <a:schemeClr val="accent1">
                        <a:lumMod val="75000"/>
                      </a:schemeClr>
                    </a:solidFill>
                  </a:tcPr>
                </a:tc>
                <a:tc hMerge="1">
                  <a:txBody>
                    <a:bodyPr/>
                    <a:lstStyle/>
                    <a:p>
                      <a:pPr algn="ctr"/>
                      <a:endParaRPr lang="en-SG" b="1" dirty="0"/>
                    </a:p>
                  </a:txBody>
                  <a:tcPr>
                    <a:solidFill>
                      <a:schemeClr val="accent1">
                        <a:lumMod val="75000"/>
                      </a:schemeClr>
                    </a:solidFill>
                  </a:tcPr>
                </a:tc>
                <a:extLst>
                  <a:ext uri="{0D108BD9-81ED-4DB2-BD59-A6C34878D82A}">
                    <a16:rowId xmlns:a16="http://schemas.microsoft.com/office/drawing/2014/main" val="64934596"/>
                  </a:ext>
                </a:extLst>
              </a:tr>
              <a:tr h="768677">
                <a:tc>
                  <a:txBody>
                    <a:bodyPr/>
                    <a:lstStyle/>
                    <a:p>
                      <a:r>
                        <a:rPr lang="en-SG" b="1" dirty="0">
                          <a:solidFill>
                            <a:schemeClr val="bg1"/>
                          </a:solidFill>
                        </a:rPr>
                        <a:t>Types of Boosters</a:t>
                      </a:r>
                    </a:p>
                  </a:txBody>
                  <a:tcPr>
                    <a:solidFill>
                      <a:schemeClr val="accent1">
                        <a:lumMod val="75000"/>
                      </a:schemeClr>
                    </a:solidFill>
                  </a:tcPr>
                </a:tc>
                <a:tc>
                  <a:txBody>
                    <a:bodyPr/>
                    <a:lstStyle/>
                    <a:p>
                      <a:r>
                        <a:rPr lang="en-SG" b="1" dirty="0">
                          <a:solidFill>
                            <a:schemeClr val="bg1"/>
                          </a:solidFill>
                        </a:rPr>
                        <a:t>Function</a:t>
                      </a:r>
                    </a:p>
                  </a:txBody>
                  <a:tcPr>
                    <a:solidFill>
                      <a:schemeClr val="accent1">
                        <a:lumMod val="75000"/>
                      </a:schemeClr>
                    </a:solidFill>
                  </a:tcPr>
                </a:tc>
                <a:extLst>
                  <a:ext uri="{0D108BD9-81ED-4DB2-BD59-A6C34878D82A}">
                    <a16:rowId xmlns:a16="http://schemas.microsoft.com/office/drawing/2014/main" val="3017191196"/>
                  </a:ext>
                </a:extLst>
              </a:tr>
              <a:tr h="965327">
                <a:tc>
                  <a:txBody>
                    <a:bodyPr/>
                    <a:lstStyle/>
                    <a:p>
                      <a:r>
                        <a:rPr lang="en-SG" sz="1600" dirty="0"/>
                        <a:t>More gems</a:t>
                      </a:r>
                    </a:p>
                  </a:txBody>
                  <a:tcPr/>
                </a:tc>
                <a:tc>
                  <a:txBody>
                    <a:bodyPr/>
                    <a:lstStyle/>
                    <a:p>
                      <a:r>
                        <a:rPr lang="en-SG" sz="1600" dirty="0"/>
                        <a:t>Enemies/chests will drop more gems</a:t>
                      </a:r>
                    </a:p>
                  </a:txBody>
                  <a:tcPr/>
                </a:tc>
                <a:extLst>
                  <a:ext uri="{0D108BD9-81ED-4DB2-BD59-A6C34878D82A}">
                    <a16:rowId xmlns:a16="http://schemas.microsoft.com/office/drawing/2014/main" val="2985579746"/>
                  </a:ext>
                </a:extLst>
              </a:tr>
              <a:tr h="691809">
                <a:tc>
                  <a:txBody>
                    <a:bodyPr/>
                    <a:lstStyle/>
                    <a:p>
                      <a:r>
                        <a:rPr lang="en-SG" sz="1600" dirty="0"/>
                        <a:t>Morale</a:t>
                      </a:r>
                    </a:p>
                  </a:txBody>
                  <a:tcPr/>
                </a:tc>
                <a:tc>
                  <a:txBody>
                    <a:bodyPr/>
                    <a:lstStyle/>
                    <a:p>
                      <a:r>
                        <a:rPr lang="en-SG" sz="1600" dirty="0"/>
                        <a:t>Strengthens the players’ attack during AI mode</a:t>
                      </a:r>
                    </a:p>
                  </a:txBody>
                  <a:tcPr/>
                </a:tc>
                <a:extLst>
                  <a:ext uri="{0D108BD9-81ED-4DB2-BD59-A6C34878D82A}">
                    <a16:rowId xmlns:a16="http://schemas.microsoft.com/office/drawing/2014/main" val="3343441484"/>
                  </a:ext>
                </a:extLst>
              </a:tr>
              <a:tr h="896789">
                <a:tc>
                  <a:txBody>
                    <a:bodyPr/>
                    <a:lstStyle/>
                    <a:p>
                      <a:r>
                        <a:rPr lang="en-SG" sz="1600" dirty="0"/>
                        <a:t>Indiana</a:t>
                      </a:r>
                    </a:p>
                  </a:txBody>
                  <a:tcPr/>
                </a:tc>
                <a:tc>
                  <a:txBody>
                    <a:bodyPr/>
                    <a:lstStyle/>
                    <a:p>
                      <a:r>
                        <a:rPr lang="en-SG" sz="1600" dirty="0"/>
                        <a:t>Sees treasure chests in walls</a:t>
                      </a:r>
                    </a:p>
                  </a:txBody>
                  <a:tcPr/>
                </a:tc>
                <a:extLst>
                  <a:ext uri="{0D108BD9-81ED-4DB2-BD59-A6C34878D82A}">
                    <a16:rowId xmlns:a16="http://schemas.microsoft.com/office/drawing/2014/main" val="168242648"/>
                  </a:ext>
                </a:extLst>
              </a:tr>
            </a:tbl>
          </a:graphicData>
        </a:graphic>
      </p:graphicFrame>
    </p:spTree>
    <p:extLst>
      <p:ext uri="{BB962C8B-B14F-4D97-AF65-F5344CB8AC3E}">
        <p14:creationId xmlns:p14="http://schemas.microsoft.com/office/powerpoint/2010/main" val="253865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E84F-5A9E-4DA2-821A-2552EF6017E4}"/>
              </a:ext>
            </a:extLst>
          </p:cNvPr>
          <p:cNvSpPr>
            <a:spLocks noGrp="1"/>
          </p:cNvSpPr>
          <p:nvPr>
            <p:ph type="title"/>
          </p:nvPr>
        </p:nvSpPr>
        <p:spPr/>
        <p:txBody>
          <a:bodyPr/>
          <a:lstStyle/>
          <a:p>
            <a:r>
              <a:rPr lang="en-SG" dirty="0"/>
              <a:t>Alpha Build (Other deliverables)</a:t>
            </a:r>
          </a:p>
        </p:txBody>
      </p:sp>
      <p:sp>
        <p:nvSpPr>
          <p:cNvPr id="3" name="Content Placeholder 2">
            <a:extLst>
              <a:ext uri="{FF2B5EF4-FFF2-40B4-BE49-F238E27FC236}">
                <a16:creationId xmlns:a16="http://schemas.microsoft.com/office/drawing/2014/main" id="{318ADA67-F4A3-43D5-B1FA-39591ACD967D}"/>
              </a:ext>
            </a:extLst>
          </p:cNvPr>
          <p:cNvSpPr>
            <a:spLocks noGrp="1"/>
          </p:cNvSpPr>
          <p:nvPr>
            <p:ph idx="1"/>
          </p:nvPr>
        </p:nvSpPr>
        <p:spPr/>
        <p:txBody>
          <a:bodyPr>
            <a:normAutofit fontScale="92500" lnSpcReduction="10000"/>
          </a:bodyPr>
          <a:lstStyle/>
          <a:p>
            <a:r>
              <a:rPr lang="en-SG" dirty="0"/>
              <a:t>URL to unlisted </a:t>
            </a:r>
            <a:r>
              <a:rPr lang="en-SG" dirty="0" err="1"/>
              <a:t>youtube</a:t>
            </a:r>
            <a:r>
              <a:rPr lang="en-SG" dirty="0"/>
              <a:t> link for demo</a:t>
            </a:r>
          </a:p>
          <a:p>
            <a:pPr lvl="1"/>
            <a:r>
              <a:rPr lang="en-US" dirty="0"/>
              <a:t>E.g. </a:t>
            </a:r>
            <a:r>
              <a:rPr lang="en-US" dirty="0">
                <a:hlinkClick r:id="rId2"/>
              </a:rPr>
              <a:t>https://youtu.be/xxxx</a:t>
            </a:r>
            <a:r>
              <a:rPr lang="en-US" dirty="0"/>
              <a:t> (replace with yours)</a:t>
            </a:r>
          </a:p>
          <a:p>
            <a:r>
              <a:rPr lang="en-SG" dirty="0"/>
              <a:t>URL to download the alpha demo build (your </a:t>
            </a:r>
            <a:r>
              <a:rPr lang="en-SG" dirty="0" err="1"/>
              <a:t>github</a:t>
            </a:r>
            <a:r>
              <a:rPr lang="en-SG" dirty="0"/>
              <a:t> link / </a:t>
            </a:r>
            <a:r>
              <a:rPr lang="en-SG" dirty="0" err="1"/>
              <a:t>googledrive</a:t>
            </a:r>
            <a:r>
              <a:rPr lang="en-SG" dirty="0"/>
              <a:t> or where we can get the zip)</a:t>
            </a:r>
          </a:p>
          <a:p>
            <a:pPr lvl="1"/>
            <a:r>
              <a:rPr lang="en-US" dirty="0"/>
              <a:t>E.g. </a:t>
            </a:r>
            <a:r>
              <a:rPr lang="en-US" dirty="0">
                <a:hlinkClick r:id="rId3"/>
              </a:rPr>
              <a:t>h</a:t>
            </a:r>
            <a:r>
              <a:rPr lang="en-SG" dirty="0">
                <a:hlinkClick r:id="rId3"/>
              </a:rPr>
              <a:t>ttps://github.com/xxxxx</a:t>
            </a:r>
            <a:r>
              <a:rPr lang="en-SG" dirty="0"/>
              <a:t> </a:t>
            </a:r>
            <a:r>
              <a:rPr lang="en-US" dirty="0"/>
              <a:t>(replace with yours)</a:t>
            </a:r>
            <a:endParaRPr lang="en-SG" dirty="0"/>
          </a:p>
          <a:p>
            <a:r>
              <a:rPr lang="en-SG" dirty="0"/>
              <a:t>URL to download the source code (your </a:t>
            </a:r>
            <a:r>
              <a:rPr lang="en-SG" dirty="0" err="1"/>
              <a:t>github</a:t>
            </a:r>
            <a:r>
              <a:rPr lang="en-SG" dirty="0"/>
              <a:t> or </a:t>
            </a:r>
            <a:r>
              <a:rPr lang="en-SG" dirty="0" err="1"/>
              <a:t>googledrive</a:t>
            </a:r>
            <a:r>
              <a:rPr lang="en-SG" dirty="0"/>
              <a:t> or where we can get your source code)</a:t>
            </a:r>
          </a:p>
          <a:p>
            <a:pPr lvl="1"/>
            <a:r>
              <a:rPr lang="en-US" dirty="0"/>
              <a:t>E.g. </a:t>
            </a:r>
            <a:r>
              <a:rPr lang="en-US" dirty="0">
                <a:hlinkClick r:id="rId4"/>
              </a:rPr>
              <a:t>h</a:t>
            </a:r>
            <a:r>
              <a:rPr lang="en-SG" dirty="0">
                <a:hlinkClick r:id="rId4"/>
              </a:rPr>
              <a:t>ttps://github.com/xxxx</a:t>
            </a:r>
            <a:r>
              <a:rPr lang="en-SG" dirty="0"/>
              <a:t> </a:t>
            </a:r>
            <a:r>
              <a:rPr lang="en-US" dirty="0"/>
              <a:t>(replace with yours)</a:t>
            </a:r>
          </a:p>
          <a:p>
            <a:r>
              <a:rPr lang="en-US" dirty="0"/>
              <a:t>(Make sure you share your </a:t>
            </a:r>
            <a:r>
              <a:rPr lang="en-US" dirty="0" err="1"/>
              <a:t>github</a:t>
            </a:r>
            <a:r>
              <a:rPr lang="en-US" dirty="0"/>
              <a:t>/</a:t>
            </a:r>
            <a:r>
              <a:rPr lang="en-US" dirty="0" err="1"/>
              <a:t>googledrive</a:t>
            </a:r>
            <a:r>
              <a:rPr lang="en-US" dirty="0"/>
              <a:t> with your supervisors </a:t>
            </a:r>
            <a:r>
              <a:rPr lang="en-US" dirty="0" err="1"/>
              <a:t>gmail</a:t>
            </a:r>
            <a:r>
              <a:rPr lang="en-US" dirty="0"/>
              <a:t> + </a:t>
            </a:r>
            <a:r>
              <a:rPr lang="en-US" dirty="0" err="1"/>
              <a:t>Mr</a:t>
            </a:r>
            <a:r>
              <a:rPr lang="en-US"/>
              <a:t> Choo </a:t>
            </a:r>
            <a:r>
              <a:rPr lang="en-US" dirty="0"/>
              <a:t>if you haven’t done so)</a:t>
            </a:r>
          </a:p>
          <a:p>
            <a:endParaRPr lang="en-SG" dirty="0"/>
          </a:p>
        </p:txBody>
      </p:sp>
    </p:spTree>
    <p:extLst>
      <p:ext uri="{BB962C8B-B14F-4D97-AF65-F5344CB8AC3E}">
        <p14:creationId xmlns:p14="http://schemas.microsoft.com/office/powerpoint/2010/main" val="2503064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F6A8F3-DE7E-4148-852E-3CFEB8E617C9}"/>
              </a:ext>
            </a:extLst>
          </p:cNvPr>
          <p:cNvSpPr>
            <a:spLocks noGrp="1"/>
          </p:cNvSpPr>
          <p:nvPr>
            <p:ph type="title"/>
          </p:nvPr>
        </p:nvSpPr>
        <p:spPr>
          <a:xfrm>
            <a:off x="628650" y="18255"/>
            <a:ext cx="7886700" cy="1325563"/>
          </a:xfrm>
        </p:spPr>
        <p:txBody>
          <a:bodyPr/>
          <a:lstStyle/>
          <a:p>
            <a:pPr algn="ctr"/>
            <a:r>
              <a:rPr lang="en-SG" dirty="0"/>
              <a:t>Concept</a:t>
            </a:r>
          </a:p>
        </p:txBody>
      </p:sp>
      <p:sp>
        <p:nvSpPr>
          <p:cNvPr id="5" name="Content Placeholder 4">
            <a:extLst>
              <a:ext uri="{FF2B5EF4-FFF2-40B4-BE49-F238E27FC236}">
                <a16:creationId xmlns:a16="http://schemas.microsoft.com/office/drawing/2014/main" id="{A45BA771-3CF1-4F0B-9662-4217045329D2}"/>
              </a:ext>
            </a:extLst>
          </p:cNvPr>
          <p:cNvSpPr>
            <a:spLocks noGrp="1"/>
          </p:cNvSpPr>
          <p:nvPr>
            <p:ph idx="1"/>
          </p:nvPr>
        </p:nvSpPr>
        <p:spPr>
          <a:xfrm>
            <a:off x="693965" y="1253330"/>
            <a:ext cx="8011496" cy="4998179"/>
          </a:xfrm>
        </p:spPr>
        <p:txBody>
          <a:bodyPr>
            <a:normAutofit fontScale="92500" lnSpcReduction="10000"/>
          </a:bodyPr>
          <a:lstStyle/>
          <a:p>
            <a:r>
              <a:rPr lang="en-SG" dirty="0" err="1"/>
              <a:t>Roguelite</a:t>
            </a:r>
            <a:r>
              <a:rPr lang="en-SG" dirty="0"/>
              <a:t>/Roguelike genre</a:t>
            </a:r>
          </a:p>
          <a:p>
            <a:r>
              <a:rPr lang="en-SG" dirty="0"/>
              <a:t>Top Down</a:t>
            </a:r>
          </a:p>
          <a:p>
            <a:r>
              <a:rPr lang="en-SG" dirty="0" err="1"/>
              <a:t>Procedurely</a:t>
            </a:r>
            <a:r>
              <a:rPr lang="en-SG" dirty="0"/>
              <a:t> generated levels where players must exit to complete</a:t>
            </a:r>
          </a:p>
          <a:p>
            <a:r>
              <a:rPr lang="en-SG" sz="2800" dirty="0"/>
              <a:t>Limited in-game days to reach a certain amount of money</a:t>
            </a:r>
            <a:endParaRPr lang="en-SG" dirty="0"/>
          </a:p>
          <a:p>
            <a:r>
              <a:rPr lang="en-SG" dirty="0"/>
              <a:t>Combat with variety of enemies</a:t>
            </a:r>
          </a:p>
          <a:p>
            <a:r>
              <a:rPr lang="en-SG" dirty="0"/>
              <a:t>Collect treasures and Gems</a:t>
            </a:r>
          </a:p>
          <a:p>
            <a:r>
              <a:rPr lang="en-SG" dirty="0"/>
              <a:t>Wow factor: </a:t>
            </a:r>
          </a:p>
          <a:p>
            <a:pPr marL="0" indent="0">
              <a:buNone/>
            </a:pPr>
            <a:r>
              <a:rPr lang="en-SG" sz="2400" dirty="0"/>
              <a:t>- Gems as money or projectile weapon</a:t>
            </a:r>
          </a:p>
          <a:p>
            <a:pPr marL="0" indent="0">
              <a:buNone/>
            </a:pPr>
            <a:r>
              <a:rPr lang="en-SG" sz="2400" dirty="0"/>
              <a:t>- Party system</a:t>
            </a:r>
          </a:p>
          <a:p>
            <a:pPr marL="0" indent="0">
              <a:buNone/>
            </a:pPr>
            <a:r>
              <a:rPr lang="en-SG" sz="2400" dirty="0"/>
              <a:t>- Adaptive difficulty</a:t>
            </a:r>
          </a:p>
          <a:p>
            <a:pPr marL="0" indent="0">
              <a:buNone/>
            </a:pPr>
            <a:endParaRPr lang="en-SG" sz="2400" dirty="0"/>
          </a:p>
        </p:txBody>
      </p:sp>
    </p:spTree>
    <p:extLst>
      <p:ext uri="{BB962C8B-B14F-4D97-AF65-F5344CB8AC3E}">
        <p14:creationId xmlns:p14="http://schemas.microsoft.com/office/powerpoint/2010/main" val="133206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F6A8F3-DE7E-4148-852E-3CFEB8E617C9}"/>
              </a:ext>
            </a:extLst>
          </p:cNvPr>
          <p:cNvSpPr>
            <a:spLocks noGrp="1"/>
          </p:cNvSpPr>
          <p:nvPr>
            <p:ph type="title"/>
          </p:nvPr>
        </p:nvSpPr>
        <p:spPr>
          <a:xfrm>
            <a:off x="554005" y="18255"/>
            <a:ext cx="7886700" cy="1325563"/>
          </a:xfrm>
        </p:spPr>
        <p:txBody>
          <a:bodyPr/>
          <a:lstStyle/>
          <a:p>
            <a:pPr algn="ctr"/>
            <a:r>
              <a:rPr lang="en-SG" dirty="0"/>
              <a:t>Story</a:t>
            </a:r>
          </a:p>
        </p:txBody>
      </p:sp>
      <p:sp>
        <p:nvSpPr>
          <p:cNvPr id="5" name="Content Placeholder 4">
            <a:extLst>
              <a:ext uri="{FF2B5EF4-FFF2-40B4-BE49-F238E27FC236}">
                <a16:creationId xmlns:a16="http://schemas.microsoft.com/office/drawing/2014/main" id="{A45BA771-3CF1-4F0B-9662-4217045329D2}"/>
              </a:ext>
            </a:extLst>
          </p:cNvPr>
          <p:cNvSpPr>
            <a:spLocks noGrp="1"/>
          </p:cNvSpPr>
          <p:nvPr>
            <p:ph idx="1"/>
          </p:nvPr>
        </p:nvSpPr>
        <p:spPr>
          <a:xfrm>
            <a:off x="628650" y="1125829"/>
            <a:ext cx="7886700" cy="2093232"/>
          </a:xfrm>
        </p:spPr>
        <p:txBody>
          <a:bodyPr>
            <a:normAutofit fontScale="92500"/>
          </a:bodyPr>
          <a:lstStyle/>
          <a:p>
            <a:r>
              <a:rPr lang="en-SG" dirty="0"/>
              <a:t>A mining company is going broke and one of their most lucrative mining locations is about to shut down. They desperately needs help and the only applicant happens to be your playable character, Joe and </a:t>
            </a:r>
            <a:r>
              <a:rPr lang="en-SG" b="1" dirty="0">
                <a:solidFill>
                  <a:srgbClr val="0070C0"/>
                </a:solidFill>
              </a:rPr>
              <a:t>you have limited days to increase the profit (Mine$)</a:t>
            </a:r>
          </a:p>
        </p:txBody>
      </p:sp>
      <p:pic>
        <p:nvPicPr>
          <p:cNvPr id="1026" name="Picture 2" descr="Ethereum miner balance reaches four-year high weeks before the Merge">
            <a:extLst>
              <a:ext uri="{FF2B5EF4-FFF2-40B4-BE49-F238E27FC236}">
                <a16:creationId xmlns:a16="http://schemas.microsoft.com/office/drawing/2014/main" id="{F7AD5D41-A25A-6A3E-4FA7-0D907C0CE3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909" r="17042"/>
          <a:stretch/>
        </p:blipFill>
        <p:spPr bwMode="auto">
          <a:xfrm>
            <a:off x="3125756" y="3429000"/>
            <a:ext cx="2547257"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512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F6A8F3-DE7E-4148-852E-3CFEB8E617C9}"/>
              </a:ext>
            </a:extLst>
          </p:cNvPr>
          <p:cNvSpPr>
            <a:spLocks noGrp="1"/>
          </p:cNvSpPr>
          <p:nvPr>
            <p:ph type="title"/>
          </p:nvPr>
        </p:nvSpPr>
        <p:spPr>
          <a:xfrm>
            <a:off x="861915" y="-270994"/>
            <a:ext cx="7886700" cy="1325563"/>
          </a:xfrm>
        </p:spPr>
        <p:txBody>
          <a:bodyPr/>
          <a:lstStyle/>
          <a:p>
            <a:pPr algn="ctr"/>
            <a:r>
              <a:rPr lang="en-SG" dirty="0"/>
              <a:t>Gameplay loop </a:t>
            </a:r>
          </a:p>
        </p:txBody>
      </p:sp>
      <p:sp>
        <p:nvSpPr>
          <p:cNvPr id="5" name="Content Placeholder 4">
            <a:extLst>
              <a:ext uri="{FF2B5EF4-FFF2-40B4-BE49-F238E27FC236}">
                <a16:creationId xmlns:a16="http://schemas.microsoft.com/office/drawing/2014/main" id="{A45BA771-3CF1-4F0B-9662-4217045329D2}"/>
              </a:ext>
            </a:extLst>
          </p:cNvPr>
          <p:cNvSpPr>
            <a:spLocks noGrp="1"/>
          </p:cNvSpPr>
          <p:nvPr>
            <p:ph idx="1"/>
          </p:nvPr>
        </p:nvSpPr>
        <p:spPr>
          <a:xfrm>
            <a:off x="2392135" y="1259843"/>
            <a:ext cx="3588787" cy="494313"/>
          </a:xfrm>
        </p:spPr>
        <p:txBody>
          <a:bodyPr>
            <a:normAutofit fontScale="62500" lnSpcReduction="20000"/>
          </a:bodyPr>
          <a:lstStyle/>
          <a:p>
            <a:pPr marL="0" indent="0">
              <a:buNone/>
            </a:pPr>
            <a:r>
              <a:rPr lang="en-SG" dirty="0"/>
              <a:t>Hub World (Preparation, use mining company’s money (Mine$) to buy)</a:t>
            </a:r>
          </a:p>
        </p:txBody>
      </p:sp>
      <p:sp>
        <p:nvSpPr>
          <p:cNvPr id="6" name="Arrow: Right 5">
            <a:extLst>
              <a:ext uri="{FF2B5EF4-FFF2-40B4-BE49-F238E27FC236}">
                <a16:creationId xmlns:a16="http://schemas.microsoft.com/office/drawing/2014/main" id="{90EF522D-6C3D-BA65-F215-0EBE99FD18DB}"/>
              </a:ext>
            </a:extLst>
          </p:cNvPr>
          <p:cNvSpPr/>
          <p:nvPr/>
        </p:nvSpPr>
        <p:spPr>
          <a:xfrm rot="5400000">
            <a:off x="3685858" y="1844281"/>
            <a:ext cx="758747" cy="6285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Content Placeholder 4">
            <a:extLst>
              <a:ext uri="{FF2B5EF4-FFF2-40B4-BE49-F238E27FC236}">
                <a16:creationId xmlns:a16="http://schemas.microsoft.com/office/drawing/2014/main" id="{02098CF0-7D79-561C-06AB-831DA1E93477}"/>
              </a:ext>
            </a:extLst>
          </p:cNvPr>
          <p:cNvSpPr txBox="1">
            <a:spLocks/>
          </p:cNvSpPr>
          <p:nvPr/>
        </p:nvSpPr>
        <p:spPr>
          <a:xfrm>
            <a:off x="2280168" y="2562958"/>
            <a:ext cx="3831383" cy="49431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dirty="0"/>
              <a:t>Enter </a:t>
            </a:r>
            <a:r>
              <a:rPr lang="en-SG" dirty="0" err="1"/>
              <a:t>procedurely</a:t>
            </a:r>
            <a:r>
              <a:rPr lang="en-SG" dirty="0"/>
              <a:t> generated mine</a:t>
            </a:r>
          </a:p>
        </p:txBody>
      </p:sp>
      <p:sp>
        <p:nvSpPr>
          <p:cNvPr id="8" name="Arrow: Right 7">
            <a:extLst>
              <a:ext uri="{FF2B5EF4-FFF2-40B4-BE49-F238E27FC236}">
                <a16:creationId xmlns:a16="http://schemas.microsoft.com/office/drawing/2014/main" id="{CE396B2C-0663-6460-8EC6-8C3AD739099F}"/>
              </a:ext>
            </a:extLst>
          </p:cNvPr>
          <p:cNvSpPr/>
          <p:nvPr/>
        </p:nvSpPr>
        <p:spPr>
          <a:xfrm rot="5400000">
            <a:off x="3710933" y="2966930"/>
            <a:ext cx="758747" cy="6285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Content Placeholder 4">
            <a:extLst>
              <a:ext uri="{FF2B5EF4-FFF2-40B4-BE49-F238E27FC236}">
                <a16:creationId xmlns:a16="http://schemas.microsoft.com/office/drawing/2014/main" id="{12AF4F32-F8D3-192A-6979-8804DB92B3C6}"/>
              </a:ext>
            </a:extLst>
          </p:cNvPr>
          <p:cNvSpPr txBox="1">
            <a:spLocks/>
          </p:cNvSpPr>
          <p:nvPr/>
        </p:nvSpPr>
        <p:spPr>
          <a:xfrm>
            <a:off x="2149539" y="3752297"/>
            <a:ext cx="3831383" cy="49431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dirty="0"/>
              <a:t>Fight enemies, collect gems and/or treasures</a:t>
            </a:r>
          </a:p>
        </p:txBody>
      </p:sp>
      <p:sp>
        <p:nvSpPr>
          <p:cNvPr id="10" name="Arrow: Right 9">
            <a:extLst>
              <a:ext uri="{FF2B5EF4-FFF2-40B4-BE49-F238E27FC236}">
                <a16:creationId xmlns:a16="http://schemas.microsoft.com/office/drawing/2014/main" id="{96911A77-3708-5940-433E-6FA433593943}"/>
              </a:ext>
            </a:extLst>
          </p:cNvPr>
          <p:cNvSpPr/>
          <p:nvPr/>
        </p:nvSpPr>
        <p:spPr>
          <a:xfrm rot="5400000">
            <a:off x="3710933" y="4433227"/>
            <a:ext cx="758747" cy="6285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Content Placeholder 4">
            <a:extLst>
              <a:ext uri="{FF2B5EF4-FFF2-40B4-BE49-F238E27FC236}">
                <a16:creationId xmlns:a16="http://schemas.microsoft.com/office/drawing/2014/main" id="{9913814D-E13F-6B23-A8DC-AB4C089F3F43}"/>
              </a:ext>
            </a:extLst>
          </p:cNvPr>
          <p:cNvSpPr txBox="1">
            <a:spLocks/>
          </p:cNvSpPr>
          <p:nvPr/>
        </p:nvSpPr>
        <p:spPr>
          <a:xfrm>
            <a:off x="2280167" y="5237286"/>
            <a:ext cx="3831383" cy="49431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dirty="0"/>
              <a:t>Exit the level to complete, where the gem’s/treasure’s system will be added to the (Mine$) money</a:t>
            </a:r>
          </a:p>
        </p:txBody>
      </p:sp>
      <p:cxnSp>
        <p:nvCxnSpPr>
          <p:cNvPr id="19" name="Connector: Elbow 18">
            <a:extLst>
              <a:ext uri="{FF2B5EF4-FFF2-40B4-BE49-F238E27FC236}">
                <a16:creationId xmlns:a16="http://schemas.microsoft.com/office/drawing/2014/main" id="{5A32C02B-9C77-90C5-E9C5-A34CF7809219}"/>
              </a:ext>
            </a:extLst>
          </p:cNvPr>
          <p:cNvCxnSpPr>
            <a:cxnSpLocks/>
            <a:stCxn id="11" idx="3"/>
            <a:endCxn id="5" idx="3"/>
          </p:cNvCxnSpPr>
          <p:nvPr/>
        </p:nvCxnSpPr>
        <p:spPr>
          <a:xfrm flipH="1" flipV="1">
            <a:off x="5980922" y="1507000"/>
            <a:ext cx="130628" cy="3977443"/>
          </a:xfrm>
          <a:prstGeom prst="bentConnector3">
            <a:avLst>
              <a:gd name="adj1" fmla="val -63928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18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61A6A3D-1D71-29A6-A320-95307A212A98}"/>
              </a:ext>
            </a:extLst>
          </p:cNvPr>
          <p:cNvSpPr/>
          <p:nvPr/>
        </p:nvSpPr>
        <p:spPr>
          <a:xfrm rot="14926911">
            <a:off x="3352311" y="2157569"/>
            <a:ext cx="1866332" cy="3079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Weapon</a:t>
            </a:r>
          </a:p>
        </p:txBody>
      </p:sp>
      <p:sp>
        <p:nvSpPr>
          <p:cNvPr id="4" name="Title 3">
            <a:extLst>
              <a:ext uri="{FF2B5EF4-FFF2-40B4-BE49-F238E27FC236}">
                <a16:creationId xmlns:a16="http://schemas.microsoft.com/office/drawing/2014/main" id="{43F6A8F3-DE7E-4148-852E-3CFEB8E617C9}"/>
              </a:ext>
            </a:extLst>
          </p:cNvPr>
          <p:cNvSpPr>
            <a:spLocks noGrp="1"/>
          </p:cNvSpPr>
          <p:nvPr>
            <p:ph type="title"/>
          </p:nvPr>
        </p:nvSpPr>
        <p:spPr>
          <a:xfrm>
            <a:off x="861915" y="-270994"/>
            <a:ext cx="7886700" cy="1325563"/>
          </a:xfrm>
        </p:spPr>
        <p:txBody>
          <a:bodyPr/>
          <a:lstStyle/>
          <a:p>
            <a:pPr algn="ctr"/>
            <a:r>
              <a:rPr lang="en-SG" dirty="0"/>
              <a:t>Core Mechanic – Combat</a:t>
            </a:r>
          </a:p>
        </p:txBody>
      </p:sp>
      <p:sp>
        <p:nvSpPr>
          <p:cNvPr id="12" name="Oval 11">
            <a:extLst>
              <a:ext uri="{FF2B5EF4-FFF2-40B4-BE49-F238E27FC236}">
                <a16:creationId xmlns:a16="http://schemas.microsoft.com/office/drawing/2014/main" id="{9145DE06-E7C7-AC30-B467-F4792A9C7DE7}"/>
              </a:ext>
            </a:extLst>
          </p:cNvPr>
          <p:cNvSpPr/>
          <p:nvPr/>
        </p:nvSpPr>
        <p:spPr>
          <a:xfrm>
            <a:off x="4127175" y="2803797"/>
            <a:ext cx="1125505" cy="10543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Player</a:t>
            </a:r>
          </a:p>
        </p:txBody>
      </p:sp>
      <p:sp>
        <p:nvSpPr>
          <p:cNvPr id="13" name="Oval 12">
            <a:extLst>
              <a:ext uri="{FF2B5EF4-FFF2-40B4-BE49-F238E27FC236}">
                <a16:creationId xmlns:a16="http://schemas.microsoft.com/office/drawing/2014/main" id="{C3E19D42-F692-8065-4241-CFDB6FFEBE0E}"/>
              </a:ext>
            </a:extLst>
          </p:cNvPr>
          <p:cNvSpPr/>
          <p:nvPr/>
        </p:nvSpPr>
        <p:spPr>
          <a:xfrm>
            <a:off x="3887466" y="2618220"/>
            <a:ext cx="1125505" cy="10543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Player</a:t>
            </a:r>
          </a:p>
        </p:txBody>
      </p:sp>
      <p:pic>
        <p:nvPicPr>
          <p:cNvPr id="14" name="Picture 13" descr="A blue diamond with black background&#10;&#10;Description automatically generated">
            <a:extLst>
              <a:ext uri="{FF2B5EF4-FFF2-40B4-BE49-F238E27FC236}">
                <a16:creationId xmlns:a16="http://schemas.microsoft.com/office/drawing/2014/main" id="{9F30C3B3-9772-FD1A-12B9-EAC1B98E7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080392" y="4210772"/>
            <a:ext cx="917384" cy="917384"/>
          </a:xfrm>
          <a:prstGeom prst="rect">
            <a:avLst/>
          </a:prstGeom>
          <a:noFill/>
          <a:ln>
            <a:solidFill>
              <a:schemeClr val="tx1">
                <a:lumMod val="75000"/>
                <a:lumOff val="25000"/>
              </a:schemeClr>
            </a:solidFill>
          </a:ln>
        </p:spPr>
      </p:pic>
      <p:pic>
        <p:nvPicPr>
          <p:cNvPr id="15" name="Picture 14" descr="A green oval with a black border&#10;&#10;Description automatically generated">
            <a:extLst>
              <a:ext uri="{FF2B5EF4-FFF2-40B4-BE49-F238E27FC236}">
                <a16:creationId xmlns:a16="http://schemas.microsoft.com/office/drawing/2014/main" id="{7E26B151-7875-ACF7-1D1B-FADB363B61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997776" y="4210772"/>
            <a:ext cx="917384" cy="917384"/>
          </a:xfrm>
          <a:prstGeom prst="rect">
            <a:avLst/>
          </a:prstGeom>
          <a:solidFill>
            <a:srgbClr val="FFFF00"/>
          </a:solidFill>
          <a:ln>
            <a:solidFill>
              <a:schemeClr val="tx1">
                <a:lumMod val="65000"/>
                <a:lumOff val="35000"/>
              </a:schemeClr>
            </a:solidFill>
          </a:ln>
        </p:spPr>
      </p:pic>
      <p:pic>
        <p:nvPicPr>
          <p:cNvPr id="16" name="Picture 15" descr="A red and white diamond&#10;&#10;Description automatically generated">
            <a:extLst>
              <a:ext uri="{FF2B5EF4-FFF2-40B4-BE49-F238E27FC236}">
                <a16:creationId xmlns:a16="http://schemas.microsoft.com/office/drawing/2014/main" id="{92BD8FAE-CAF0-4D1B-6C8E-B4760F9721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915160" y="4210772"/>
            <a:ext cx="917384" cy="917384"/>
          </a:xfrm>
          <a:prstGeom prst="rect">
            <a:avLst/>
          </a:prstGeom>
          <a:solidFill>
            <a:schemeClr val="tx2"/>
          </a:solidFill>
          <a:ln>
            <a:solidFill>
              <a:schemeClr val="tx1">
                <a:lumMod val="75000"/>
                <a:lumOff val="25000"/>
              </a:schemeClr>
            </a:solidFill>
          </a:ln>
        </p:spPr>
      </p:pic>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535204B2-B876-3421-40F2-9F6E6DB433BF}"/>
                  </a:ext>
                </a:extLst>
              </p14:cNvPr>
              <p14:cNvContentPartPr/>
              <p14:nvPr/>
            </p14:nvContentPartPr>
            <p14:xfrm>
              <a:off x="3384970" y="1945550"/>
              <a:ext cx="2581920" cy="2295720"/>
            </p14:xfrm>
          </p:contentPart>
        </mc:Choice>
        <mc:Fallback xmlns="">
          <p:pic>
            <p:nvPicPr>
              <p:cNvPr id="21" name="Ink 20">
                <a:extLst>
                  <a:ext uri="{FF2B5EF4-FFF2-40B4-BE49-F238E27FC236}">
                    <a16:creationId xmlns:a16="http://schemas.microsoft.com/office/drawing/2014/main" id="{535204B2-B876-3421-40F2-9F6E6DB433BF}"/>
                  </a:ext>
                </a:extLst>
              </p:cNvPr>
              <p:cNvPicPr/>
              <p:nvPr/>
            </p:nvPicPr>
            <p:blipFill>
              <a:blip r:embed="rId7"/>
              <a:stretch>
                <a:fillRect/>
              </a:stretch>
            </p:blipFill>
            <p:spPr>
              <a:xfrm>
                <a:off x="3378850" y="1939430"/>
                <a:ext cx="2594160" cy="2307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777A3C1B-494D-9148-29EC-66113B3ACDAD}"/>
                  </a:ext>
                </a:extLst>
              </p14:cNvPr>
              <p14:cNvContentPartPr/>
              <p14:nvPr/>
            </p14:nvContentPartPr>
            <p14:xfrm>
              <a:off x="3787810" y="2284310"/>
              <a:ext cx="195840" cy="263160"/>
            </p14:xfrm>
          </p:contentPart>
        </mc:Choice>
        <mc:Fallback xmlns="">
          <p:pic>
            <p:nvPicPr>
              <p:cNvPr id="22" name="Ink 21">
                <a:extLst>
                  <a:ext uri="{FF2B5EF4-FFF2-40B4-BE49-F238E27FC236}">
                    <a16:creationId xmlns:a16="http://schemas.microsoft.com/office/drawing/2014/main" id="{777A3C1B-494D-9148-29EC-66113B3ACDAD}"/>
                  </a:ext>
                </a:extLst>
              </p:cNvPr>
              <p:cNvPicPr/>
              <p:nvPr/>
            </p:nvPicPr>
            <p:blipFill>
              <a:blip r:embed="rId9"/>
              <a:stretch>
                <a:fillRect/>
              </a:stretch>
            </p:blipFill>
            <p:spPr>
              <a:xfrm>
                <a:off x="3781679" y="2278190"/>
                <a:ext cx="208103"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7BEFA613-7F15-540A-2F41-5DBA08BA5FB9}"/>
                  </a:ext>
                </a:extLst>
              </p14:cNvPr>
              <p14:cNvContentPartPr/>
              <p14:nvPr/>
            </p14:nvContentPartPr>
            <p14:xfrm>
              <a:off x="-1147482" y="3330977"/>
              <a:ext cx="360" cy="360"/>
            </p14:xfrm>
          </p:contentPart>
        </mc:Choice>
        <mc:Fallback xmlns="">
          <p:pic>
            <p:nvPicPr>
              <p:cNvPr id="23" name="Ink 22">
                <a:extLst>
                  <a:ext uri="{FF2B5EF4-FFF2-40B4-BE49-F238E27FC236}">
                    <a16:creationId xmlns:a16="http://schemas.microsoft.com/office/drawing/2014/main" id="{7BEFA613-7F15-540A-2F41-5DBA08BA5FB9}"/>
                  </a:ext>
                </a:extLst>
              </p:cNvPr>
              <p:cNvPicPr/>
              <p:nvPr/>
            </p:nvPicPr>
            <p:blipFill>
              <a:blip r:embed="rId11"/>
              <a:stretch>
                <a:fillRect/>
              </a:stretch>
            </p:blipFill>
            <p:spPr>
              <a:xfrm>
                <a:off x="-1153602" y="332485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AF197393-9B3D-E226-2D58-14975F78F180}"/>
                  </a:ext>
                </a:extLst>
              </p14:cNvPr>
              <p14:cNvContentPartPr/>
              <p14:nvPr/>
            </p14:nvContentPartPr>
            <p14:xfrm>
              <a:off x="4739650" y="3269990"/>
              <a:ext cx="360" cy="360"/>
            </p14:xfrm>
          </p:contentPart>
        </mc:Choice>
        <mc:Fallback xmlns="">
          <p:pic>
            <p:nvPicPr>
              <p:cNvPr id="24" name="Ink 23">
                <a:extLst>
                  <a:ext uri="{FF2B5EF4-FFF2-40B4-BE49-F238E27FC236}">
                    <a16:creationId xmlns:a16="http://schemas.microsoft.com/office/drawing/2014/main" id="{AF197393-9B3D-E226-2D58-14975F78F180}"/>
                  </a:ext>
                </a:extLst>
              </p:cNvPr>
              <p:cNvPicPr/>
              <p:nvPr/>
            </p:nvPicPr>
            <p:blipFill>
              <a:blip r:embed="rId11"/>
              <a:stretch>
                <a:fillRect/>
              </a:stretch>
            </p:blipFill>
            <p:spPr>
              <a:xfrm>
                <a:off x="4733530" y="3263870"/>
                <a:ext cx="12600" cy="12600"/>
              </a:xfrm>
              <a:prstGeom prst="rect">
                <a:avLst/>
              </a:prstGeom>
            </p:spPr>
          </p:pic>
        </mc:Fallback>
      </mc:AlternateContent>
      <p:sp>
        <p:nvSpPr>
          <p:cNvPr id="25" name="Oval 24">
            <a:extLst>
              <a:ext uri="{FF2B5EF4-FFF2-40B4-BE49-F238E27FC236}">
                <a16:creationId xmlns:a16="http://schemas.microsoft.com/office/drawing/2014/main" id="{FFDFAA49-998B-201C-9540-85DF9F7D3FEA}"/>
              </a:ext>
            </a:extLst>
          </p:cNvPr>
          <p:cNvSpPr/>
          <p:nvPr/>
        </p:nvSpPr>
        <p:spPr>
          <a:xfrm>
            <a:off x="3241475" y="4135616"/>
            <a:ext cx="1125505" cy="10543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Enemy</a:t>
            </a:r>
          </a:p>
        </p:txBody>
      </p:sp>
      <p:sp>
        <p:nvSpPr>
          <p:cNvPr id="26" name="Cloud 25">
            <a:extLst>
              <a:ext uri="{FF2B5EF4-FFF2-40B4-BE49-F238E27FC236}">
                <a16:creationId xmlns:a16="http://schemas.microsoft.com/office/drawing/2014/main" id="{4BDFBD05-2CDC-9895-C2DF-B4FEF3AB6724}"/>
              </a:ext>
            </a:extLst>
          </p:cNvPr>
          <p:cNvSpPr/>
          <p:nvPr/>
        </p:nvSpPr>
        <p:spPr>
          <a:xfrm>
            <a:off x="3404480" y="3636692"/>
            <a:ext cx="962500" cy="795129"/>
          </a:xfrm>
          <a:prstGeom prst="cloud">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a:extLst>
              <a:ext uri="{FF2B5EF4-FFF2-40B4-BE49-F238E27FC236}">
                <a16:creationId xmlns:a16="http://schemas.microsoft.com/office/drawing/2014/main" id="{3721E9E5-F694-1BBB-7C0F-FCE2A5EBE0BB}"/>
              </a:ext>
            </a:extLst>
          </p:cNvPr>
          <p:cNvSpPr txBox="1"/>
          <p:nvPr/>
        </p:nvSpPr>
        <p:spPr>
          <a:xfrm>
            <a:off x="3629153" y="5416370"/>
            <a:ext cx="2463282" cy="646331"/>
          </a:xfrm>
          <a:prstGeom prst="rect">
            <a:avLst/>
          </a:prstGeom>
          <a:noFill/>
        </p:spPr>
        <p:txBody>
          <a:bodyPr wrap="square" rtlCol="0">
            <a:spAutoFit/>
          </a:bodyPr>
          <a:lstStyle/>
          <a:p>
            <a:r>
              <a:rPr lang="en-SG" dirty="0"/>
              <a:t>Basic attack – spin 360 degrees</a:t>
            </a:r>
          </a:p>
        </p:txBody>
      </p:sp>
      <p:sp>
        <p:nvSpPr>
          <p:cNvPr id="29" name="TextBox 28">
            <a:extLst>
              <a:ext uri="{FF2B5EF4-FFF2-40B4-BE49-F238E27FC236}">
                <a16:creationId xmlns:a16="http://schemas.microsoft.com/office/drawing/2014/main" id="{AFB8C8DE-BDCB-329A-7474-AACF06F00FAE}"/>
              </a:ext>
            </a:extLst>
          </p:cNvPr>
          <p:cNvSpPr txBox="1"/>
          <p:nvPr/>
        </p:nvSpPr>
        <p:spPr>
          <a:xfrm>
            <a:off x="3683519" y="5374434"/>
            <a:ext cx="2463282" cy="646331"/>
          </a:xfrm>
          <a:prstGeom prst="rect">
            <a:avLst/>
          </a:prstGeom>
          <a:noFill/>
        </p:spPr>
        <p:txBody>
          <a:bodyPr wrap="square" rtlCol="0">
            <a:spAutoFit/>
          </a:bodyPr>
          <a:lstStyle/>
          <a:p>
            <a:r>
              <a:rPr lang="en-SG" dirty="0"/>
              <a:t>Gem Projectile, except for blue gem</a:t>
            </a:r>
          </a:p>
        </p:txBody>
      </p:sp>
      <p:grpSp>
        <p:nvGrpSpPr>
          <p:cNvPr id="5" name="Group 4">
            <a:extLst>
              <a:ext uri="{FF2B5EF4-FFF2-40B4-BE49-F238E27FC236}">
                <a16:creationId xmlns:a16="http://schemas.microsoft.com/office/drawing/2014/main" id="{157A54B3-7757-2A2B-D011-F79D4B66799E}"/>
              </a:ext>
            </a:extLst>
          </p:cNvPr>
          <p:cNvGrpSpPr/>
          <p:nvPr/>
        </p:nvGrpSpPr>
        <p:grpSpPr>
          <a:xfrm>
            <a:off x="4832336" y="2216416"/>
            <a:ext cx="488520" cy="507240"/>
            <a:chOff x="7174998" y="2360057"/>
            <a:chExt cx="488520" cy="507240"/>
          </a:xfrm>
        </p:grpSpPr>
        <mc:AlternateContent xmlns:mc="http://schemas.openxmlformats.org/markup-compatibility/2006" xmlns:p14="http://schemas.microsoft.com/office/powerpoint/2010/main">
          <mc:Choice Requires="p14">
            <p:contentPart p14:bwMode="auto" r:id="rId13">
              <p14:nvContentPartPr>
                <p14:cNvPr id="2" name="Ink 1">
                  <a:extLst>
                    <a:ext uri="{FF2B5EF4-FFF2-40B4-BE49-F238E27FC236}">
                      <a16:creationId xmlns:a16="http://schemas.microsoft.com/office/drawing/2014/main" id="{3CF12A3E-40C4-52B0-00A5-300187D06520}"/>
                    </a:ext>
                  </a:extLst>
                </p14:cNvPr>
                <p14:cNvContentPartPr/>
                <p14:nvPr/>
              </p14:nvContentPartPr>
              <p14:xfrm>
                <a:off x="7174998" y="2466977"/>
                <a:ext cx="389160" cy="400320"/>
              </p14:xfrm>
            </p:contentPart>
          </mc:Choice>
          <mc:Fallback xmlns="">
            <p:pic>
              <p:nvPicPr>
                <p:cNvPr id="2" name="Ink 1">
                  <a:extLst>
                    <a:ext uri="{FF2B5EF4-FFF2-40B4-BE49-F238E27FC236}">
                      <a16:creationId xmlns:a16="http://schemas.microsoft.com/office/drawing/2014/main" id="{3CF12A3E-40C4-52B0-00A5-300187D06520}"/>
                    </a:ext>
                  </a:extLst>
                </p:cNvPr>
                <p:cNvPicPr/>
                <p:nvPr/>
              </p:nvPicPr>
              <p:blipFill>
                <a:blip r:embed="rId14"/>
                <a:stretch>
                  <a:fillRect/>
                </a:stretch>
              </p:blipFill>
              <p:spPr>
                <a:xfrm>
                  <a:off x="7168884" y="2460857"/>
                  <a:ext cx="401389" cy="412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 name="Ink 2">
                  <a:extLst>
                    <a:ext uri="{FF2B5EF4-FFF2-40B4-BE49-F238E27FC236}">
                      <a16:creationId xmlns:a16="http://schemas.microsoft.com/office/drawing/2014/main" id="{6AAC2AFF-1FFB-0224-6148-BE14ED6D9EA3}"/>
                    </a:ext>
                  </a:extLst>
                </p14:cNvPr>
                <p14:cNvContentPartPr/>
                <p14:nvPr/>
              </p14:nvContentPartPr>
              <p14:xfrm>
                <a:off x="7371198" y="2360057"/>
                <a:ext cx="292320" cy="424440"/>
              </p14:xfrm>
            </p:contentPart>
          </mc:Choice>
          <mc:Fallback xmlns="">
            <p:pic>
              <p:nvPicPr>
                <p:cNvPr id="3" name="Ink 2">
                  <a:extLst>
                    <a:ext uri="{FF2B5EF4-FFF2-40B4-BE49-F238E27FC236}">
                      <a16:creationId xmlns:a16="http://schemas.microsoft.com/office/drawing/2014/main" id="{6AAC2AFF-1FFB-0224-6148-BE14ED6D9EA3}"/>
                    </a:ext>
                  </a:extLst>
                </p:cNvPr>
                <p:cNvPicPr/>
                <p:nvPr/>
              </p:nvPicPr>
              <p:blipFill>
                <a:blip r:embed="rId16"/>
                <a:stretch>
                  <a:fillRect/>
                </a:stretch>
              </p:blipFill>
              <p:spPr>
                <a:xfrm>
                  <a:off x="7365078" y="2353937"/>
                  <a:ext cx="304560" cy="436680"/>
                </a:xfrm>
                <a:prstGeom prst="rect">
                  <a:avLst/>
                </a:prstGeom>
              </p:spPr>
            </p:pic>
          </mc:Fallback>
        </mc:AlternateContent>
      </p:grpSp>
      <p:pic>
        <p:nvPicPr>
          <p:cNvPr id="6" name="Picture 5" descr="A green oval with a black border&#10;&#10;Description automatically generated">
            <a:extLst>
              <a:ext uri="{FF2B5EF4-FFF2-40B4-BE49-F238E27FC236}">
                <a16:creationId xmlns:a16="http://schemas.microsoft.com/office/drawing/2014/main" id="{C157C8B1-73EE-721A-0B78-00110468D5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241649" y="1405952"/>
            <a:ext cx="917384" cy="917384"/>
          </a:xfrm>
          <a:prstGeom prst="rect">
            <a:avLst/>
          </a:prstGeom>
          <a:noFill/>
          <a:ln>
            <a:noFill/>
          </a:ln>
        </p:spPr>
      </p:pic>
      <p:sp>
        <p:nvSpPr>
          <p:cNvPr id="8" name="Multiplication Sign 7">
            <a:extLst>
              <a:ext uri="{FF2B5EF4-FFF2-40B4-BE49-F238E27FC236}">
                <a16:creationId xmlns:a16="http://schemas.microsoft.com/office/drawing/2014/main" id="{1F26AC4D-6FAC-72EB-4816-D795F5784778}"/>
              </a:ext>
            </a:extLst>
          </p:cNvPr>
          <p:cNvSpPr/>
          <p:nvPr/>
        </p:nvSpPr>
        <p:spPr>
          <a:xfrm>
            <a:off x="3209791" y="3746042"/>
            <a:ext cx="677675" cy="840459"/>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p14="http://schemas.microsoft.com/office/powerpoint/2010/main">
        <mc:Choice Requires="p14">
          <p:contentPart p14:bwMode="auto" r:id="rId17">
            <p14:nvContentPartPr>
              <p14:cNvPr id="9" name="Ink 8">
                <a:extLst>
                  <a:ext uri="{FF2B5EF4-FFF2-40B4-BE49-F238E27FC236}">
                    <a16:creationId xmlns:a16="http://schemas.microsoft.com/office/drawing/2014/main" id="{86D64BDC-A028-05E6-5A92-010266C0C858}"/>
                  </a:ext>
                </a:extLst>
              </p14:cNvPr>
              <p14:cNvContentPartPr/>
              <p14:nvPr/>
            </p14:nvContentPartPr>
            <p14:xfrm>
              <a:off x="3404480" y="1925979"/>
              <a:ext cx="2581920" cy="2295720"/>
            </p14:xfrm>
          </p:contentPart>
        </mc:Choice>
        <mc:Fallback xmlns="">
          <p:pic>
            <p:nvPicPr>
              <p:cNvPr id="9" name="Ink 8">
                <a:extLst>
                  <a:ext uri="{FF2B5EF4-FFF2-40B4-BE49-F238E27FC236}">
                    <a16:creationId xmlns:a16="http://schemas.microsoft.com/office/drawing/2014/main" id="{86D64BDC-A028-05E6-5A92-010266C0C858}"/>
                  </a:ext>
                </a:extLst>
              </p:cNvPr>
              <p:cNvPicPr/>
              <p:nvPr/>
            </p:nvPicPr>
            <p:blipFill>
              <a:blip r:embed="rId7"/>
              <a:stretch>
                <a:fillRect/>
              </a:stretch>
            </p:blipFill>
            <p:spPr>
              <a:xfrm>
                <a:off x="3398360" y="1919859"/>
                <a:ext cx="2594160" cy="2307960"/>
              </a:xfrm>
              <a:prstGeom prst="rect">
                <a:avLst/>
              </a:prstGeom>
            </p:spPr>
          </p:pic>
        </mc:Fallback>
      </mc:AlternateContent>
    </p:spTree>
    <p:extLst>
      <p:ext uri="{BB962C8B-B14F-4D97-AF65-F5344CB8AC3E}">
        <p14:creationId xmlns:p14="http://schemas.microsoft.com/office/powerpoint/2010/main" val="40777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1"/>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25" grpId="0" animBg="1"/>
      <p:bldP spid="26" grpId="0" animBg="1"/>
      <p:bldP spid="28" grpId="0"/>
      <p:bldP spid="29"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F6A8F3-DE7E-4148-852E-3CFEB8E617C9}"/>
              </a:ext>
            </a:extLst>
          </p:cNvPr>
          <p:cNvSpPr>
            <a:spLocks noGrp="1"/>
          </p:cNvSpPr>
          <p:nvPr>
            <p:ph type="title"/>
          </p:nvPr>
        </p:nvSpPr>
        <p:spPr>
          <a:xfrm>
            <a:off x="871246" y="-348948"/>
            <a:ext cx="7886700" cy="1325563"/>
          </a:xfrm>
        </p:spPr>
        <p:txBody>
          <a:bodyPr/>
          <a:lstStyle/>
          <a:p>
            <a:pPr algn="ctr"/>
            <a:r>
              <a:rPr lang="en-SG" dirty="0"/>
              <a:t>Core Mechanic – Gems</a:t>
            </a:r>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7BEFA613-7F15-540A-2F41-5DBA08BA5FB9}"/>
                  </a:ext>
                </a:extLst>
              </p14:cNvPr>
              <p14:cNvContentPartPr/>
              <p14:nvPr/>
            </p14:nvContentPartPr>
            <p14:xfrm>
              <a:off x="-1147482" y="3330977"/>
              <a:ext cx="360" cy="360"/>
            </p14:xfrm>
          </p:contentPart>
        </mc:Choice>
        <mc:Fallback xmlns="">
          <p:pic>
            <p:nvPicPr>
              <p:cNvPr id="23" name="Ink 22">
                <a:extLst>
                  <a:ext uri="{FF2B5EF4-FFF2-40B4-BE49-F238E27FC236}">
                    <a16:creationId xmlns:a16="http://schemas.microsoft.com/office/drawing/2014/main" id="{7BEFA613-7F15-540A-2F41-5DBA08BA5FB9}"/>
                  </a:ext>
                </a:extLst>
              </p:cNvPr>
              <p:cNvPicPr/>
              <p:nvPr/>
            </p:nvPicPr>
            <p:blipFill>
              <a:blip r:embed="rId4"/>
              <a:stretch>
                <a:fillRect/>
              </a:stretch>
            </p:blipFill>
            <p:spPr>
              <a:xfrm>
                <a:off x="-1153602" y="3324857"/>
                <a:ext cx="12600" cy="12600"/>
              </a:xfrm>
              <a:prstGeom prst="rect">
                <a:avLst/>
              </a:prstGeom>
            </p:spPr>
          </p:pic>
        </mc:Fallback>
      </mc:AlternateContent>
      <p:graphicFrame>
        <p:nvGraphicFramePr>
          <p:cNvPr id="6" name="Table 5">
            <a:extLst>
              <a:ext uri="{FF2B5EF4-FFF2-40B4-BE49-F238E27FC236}">
                <a16:creationId xmlns:a16="http://schemas.microsoft.com/office/drawing/2014/main" id="{F4300D16-C2B5-DD8F-E928-B9011CCA30A9}"/>
              </a:ext>
            </a:extLst>
          </p:cNvPr>
          <p:cNvGraphicFramePr>
            <a:graphicFrameLocks noGrp="1"/>
          </p:cNvGraphicFramePr>
          <p:nvPr/>
        </p:nvGraphicFramePr>
        <p:xfrm>
          <a:off x="1530694" y="1731919"/>
          <a:ext cx="6056736" cy="4707994"/>
        </p:xfrm>
        <a:graphic>
          <a:graphicData uri="http://schemas.openxmlformats.org/drawingml/2006/table">
            <a:tbl>
              <a:tblPr firstRow="1" bandRow="1">
                <a:tableStyleId>{5C22544A-7EE6-4342-B048-85BDC9FD1C3A}</a:tableStyleId>
              </a:tblPr>
              <a:tblGrid>
                <a:gridCol w="1217829">
                  <a:extLst>
                    <a:ext uri="{9D8B030D-6E8A-4147-A177-3AD203B41FA5}">
                      <a16:colId xmlns:a16="http://schemas.microsoft.com/office/drawing/2014/main" val="879487096"/>
                    </a:ext>
                  </a:extLst>
                </a:gridCol>
                <a:gridCol w="2480592">
                  <a:extLst>
                    <a:ext uri="{9D8B030D-6E8A-4147-A177-3AD203B41FA5}">
                      <a16:colId xmlns:a16="http://schemas.microsoft.com/office/drawing/2014/main" val="3227655858"/>
                    </a:ext>
                  </a:extLst>
                </a:gridCol>
                <a:gridCol w="2358315">
                  <a:extLst>
                    <a:ext uri="{9D8B030D-6E8A-4147-A177-3AD203B41FA5}">
                      <a16:colId xmlns:a16="http://schemas.microsoft.com/office/drawing/2014/main" val="2456063395"/>
                    </a:ext>
                  </a:extLst>
                </a:gridCol>
              </a:tblGrid>
              <a:tr h="314191">
                <a:tc>
                  <a:txBody>
                    <a:bodyPr/>
                    <a:lstStyle/>
                    <a:p>
                      <a:r>
                        <a:rPr lang="en-SG" dirty="0"/>
                        <a:t>Gem</a:t>
                      </a:r>
                    </a:p>
                  </a:txBody>
                  <a:tcPr/>
                </a:tc>
                <a:tc>
                  <a:txBody>
                    <a:bodyPr/>
                    <a:lstStyle/>
                    <a:p>
                      <a:r>
                        <a:rPr lang="en-SG" dirty="0"/>
                        <a:t>Effects</a:t>
                      </a:r>
                    </a:p>
                  </a:txBody>
                  <a:tcPr/>
                </a:tc>
                <a:tc>
                  <a:txBody>
                    <a:bodyPr/>
                    <a:lstStyle/>
                    <a:p>
                      <a:r>
                        <a:rPr lang="en-SG" dirty="0"/>
                        <a:t>Get Via</a:t>
                      </a:r>
                    </a:p>
                  </a:txBody>
                  <a:tcPr/>
                </a:tc>
                <a:extLst>
                  <a:ext uri="{0D108BD9-81ED-4DB2-BD59-A6C34878D82A}">
                    <a16:rowId xmlns:a16="http://schemas.microsoft.com/office/drawing/2014/main" val="3367143344"/>
                  </a:ext>
                </a:extLst>
              </a:tr>
              <a:tr h="1558218">
                <a:tc>
                  <a:txBody>
                    <a:bodyPr/>
                    <a:lstStyle/>
                    <a:p>
                      <a:r>
                        <a:rPr lang="en-US" sz="1600" u="none" strike="noStrike" dirty="0">
                          <a:effectLst/>
                        </a:rPr>
                        <a:t>Red Gem</a:t>
                      </a:r>
                      <a:endParaRPr lang="en-SG" sz="1600" dirty="0"/>
                    </a:p>
                  </a:txBody>
                  <a:tcPr/>
                </a:tc>
                <a:tc>
                  <a:txBody>
                    <a:bodyPr/>
                    <a:lstStyle/>
                    <a:p>
                      <a:r>
                        <a:rPr lang="en-SG" sz="1400" dirty="0"/>
                        <a:t>Explodes surrounding walls, Burning</a:t>
                      </a:r>
                    </a:p>
                  </a:txBody>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Looking for treasure chests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Killing enemies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Complete Quests in mines</a:t>
                      </a:r>
                    </a:p>
                  </a:txBody>
                  <a:tcPr/>
                </a:tc>
                <a:extLst>
                  <a:ext uri="{0D108BD9-81ED-4DB2-BD59-A6C34878D82A}">
                    <a16:rowId xmlns:a16="http://schemas.microsoft.com/office/drawing/2014/main" val="3837078938"/>
                  </a:ext>
                </a:extLst>
              </a:tr>
              <a:tr h="1392008">
                <a:tc>
                  <a:txBody>
                    <a:bodyPr/>
                    <a:lstStyle/>
                    <a:p>
                      <a:r>
                        <a:rPr lang="en-US" sz="1600" u="none" strike="noStrike" dirty="0">
                          <a:effectLst/>
                        </a:rPr>
                        <a:t>Green Gem</a:t>
                      </a:r>
                      <a:endParaRPr lang="en-SG" sz="1600" dirty="0"/>
                    </a:p>
                  </a:txBody>
                  <a:tcPr/>
                </a:tc>
                <a:tc>
                  <a:txBody>
                    <a:bodyPr/>
                    <a:lstStyle/>
                    <a:p>
                      <a:r>
                        <a:rPr lang="en-US" sz="1400" u="none" strike="noStrike" dirty="0">
                          <a:effectLst/>
                        </a:rPr>
                        <a:t>Poison</a:t>
                      </a:r>
                    </a:p>
                    <a:p>
                      <a:r>
                        <a:rPr lang="en-US" sz="1400" u="none" strike="noStrike" dirty="0">
                          <a:effectLst/>
                        </a:rPr>
                        <a:t>Slows</a:t>
                      </a:r>
                      <a:endParaRPr lang="en-SG" sz="1400"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600" dirty="0"/>
                    </a:p>
                  </a:txBody>
                  <a:tcPr/>
                </a:tc>
                <a:extLst>
                  <a:ext uri="{0D108BD9-81ED-4DB2-BD59-A6C34878D82A}">
                    <a16:rowId xmlns:a16="http://schemas.microsoft.com/office/drawing/2014/main" val="387214610"/>
                  </a:ext>
                </a:extLst>
              </a:tr>
              <a:tr h="1392008">
                <a:tc>
                  <a:txBody>
                    <a:bodyPr/>
                    <a:lstStyle/>
                    <a:p>
                      <a:r>
                        <a:rPr lang="en-US" sz="1600" u="none" strike="noStrike" dirty="0">
                          <a:effectLst/>
                        </a:rPr>
                        <a:t>Blue Gem</a:t>
                      </a:r>
                      <a:endParaRPr lang="en-SG" sz="1600" dirty="0"/>
                    </a:p>
                  </a:txBody>
                  <a:tcPr/>
                </a:tc>
                <a:tc>
                  <a:txBody>
                    <a:bodyPr/>
                    <a:lstStyle/>
                    <a:p>
                      <a:r>
                        <a:rPr lang="en-US" sz="1400" u="none" strike="noStrike" dirty="0">
                          <a:effectLst/>
                        </a:rPr>
                        <a:t>Shield</a:t>
                      </a:r>
                    </a:p>
                    <a:p>
                      <a:r>
                        <a:rPr lang="en-US" sz="1400" u="none" strike="noStrike" dirty="0">
                          <a:effectLst/>
                        </a:rPr>
                        <a:t>Shockwave when hit</a:t>
                      </a:r>
                      <a:endParaRPr lang="en-SG" sz="1400" dirty="0"/>
                    </a:p>
                  </a:txBody>
                  <a:tcPr/>
                </a:tc>
                <a:tc vMerge="1">
                  <a:txBody>
                    <a:bodyPr/>
                    <a:lstStyle/>
                    <a:p>
                      <a:endParaRPr lang="en-SG" sz="1600" dirty="0"/>
                    </a:p>
                  </a:txBody>
                  <a:tcPr/>
                </a:tc>
                <a:extLst>
                  <a:ext uri="{0D108BD9-81ED-4DB2-BD59-A6C34878D82A}">
                    <a16:rowId xmlns:a16="http://schemas.microsoft.com/office/drawing/2014/main" val="1542956623"/>
                  </a:ext>
                </a:extLst>
              </a:tr>
            </a:tbl>
          </a:graphicData>
        </a:graphic>
      </p:graphicFrame>
      <p:pic>
        <p:nvPicPr>
          <p:cNvPr id="7" name="Picture 6" descr="A blue diamond with black background&#10;&#10;Description automatically generated">
            <a:extLst>
              <a:ext uri="{FF2B5EF4-FFF2-40B4-BE49-F238E27FC236}">
                <a16:creationId xmlns:a16="http://schemas.microsoft.com/office/drawing/2014/main" id="{EA4DEDD5-630B-4D30-5D57-B681546F6E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6848" y="5230184"/>
            <a:ext cx="1223243" cy="1131210"/>
          </a:xfrm>
          <a:prstGeom prst="rect">
            <a:avLst/>
          </a:prstGeom>
        </p:spPr>
      </p:pic>
      <p:pic>
        <p:nvPicPr>
          <p:cNvPr id="8" name="Picture 7" descr="A green oval with a black border&#10;&#10;Description automatically generated">
            <a:extLst>
              <a:ext uri="{FF2B5EF4-FFF2-40B4-BE49-F238E27FC236}">
                <a16:creationId xmlns:a16="http://schemas.microsoft.com/office/drawing/2014/main" id="{655EE819-2344-CC69-8E00-5CFFCBFCC7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7756" y="3881845"/>
            <a:ext cx="1141755" cy="1055853"/>
          </a:xfrm>
          <a:prstGeom prst="rect">
            <a:avLst/>
          </a:prstGeom>
        </p:spPr>
      </p:pic>
      <p:pic>
        <p:nvPicPr>
          <p:cNvPr id="9" name="Picture 8" descr="A red and white diamond&#10;&#10;Description automatically generated">
            <a:extLst>
              <a:ext uri="{FF2B5EF4-FFF2-40B4-BE49-F238E27FC236}">
                <a16:creationId xmlns:a16="http://schemas.microsoft.com/office/drawing/2014/main" id="{7B4F13DF-016A-1F20-B436-20425E2924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56848" y="2445807"/>
            <a:ext cx="1102663" cy="1019702"/>
          </a:xfrm>
          <a:prstGeom prst="rect">
            <a:avLst/>
          </a:prstGeom>
        </p:spPr>
      </p:pic>
      <p:pic>
        <p:nvPicPr>
          <p:cNvPr id="3" name="Picture 2">
            <a:extLst>
              <a:ext uri="{FF2B5EF4-FFF2-40B4-BE49-F238E27FC236}">
                <a16:creationId xmlns:a16="http://schemas.microsoft.com/office/drawing/2014/main" id="{310FC50E-5AD5-C581-F457-3CC0A68BACB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35731" y="4267898"/>
            <a:ext cx="1520004" cy="702823"/>
          </a:xfrm>
          <a:prstGeom prst="rect">
            <a:avLst/>
          </a:prstGeom>
        </p:spPr>
      </p:pic>
      <p:sp>
        <p:nvSpPr>
          <p:cNvPr id="2" name="TextBox 1">
            <a:extLst>
              <a:ext uri="{FF2B5EF4-FFF2-40B4-BE49-F238E27FC236}">
                <a16:creationId xmlns:a16="http://schemas.microsoft.com/office/drawing/2014/main" id="{888D0870-E81F-79EC-094C-983E4975C00A}"/>
              </a:ext>
            </a:extLst>
          </p:cNvPr>
          <p:cNvSpPr txBox="1"/>
          <p:nvPr/>
        </p:nvSpPr>
        <p:spPr>
          <a:xfrm>
            <a:off x="2488555" y="804392"/>
            <a:ext cx="4652082" cy="923330"/>
          </a:xfrm>
          <a:prstGeom prst="rect">
            <a:avLst/>
          </a:prstGeom>
          <a:noFill/>
        </p:spPr>
        <p:txBody>
          <a:bodyPr wrap="square" rtlCol="0">
            <a:spAutoFit/>
          </a:bodyPr>
          <a:lstStyle/>
          <a:p>
            <a:r>
              <a:rPr lang="en-SG" dirty="0"/>
              <a:t>Can be used as currency, the main item to increase Mine$ when players exits the level with it</a:t>
            </a:r>
          </a:p>
        </p:txBody>
      </p:sp>
    </p:spTree>
    <p:extLst>
      <p:ext uri="{BB962C8B-B14F-4D97-AF65-F5344CB8AC3E}">
        <p14:creationId xmlns:p14="http://schemas.microsoft.com/office/powerpoint/2010/main" val="1605267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F6A8F3-DE7E-4148-852E-3CFEB8E617C9}"/>
              </a:ext>
            </a:extLst>
          </p:cNvPr>
          <p:cNvSpPr>
            <a:spLocks noGrp="1"/>
          </p:cNvSpPr>
          <p:nvPr>
            <p:ph type="title"/>
          </p:nvPr>
        </p:nvSpPr>
        <p:spPr>
          <a:xfrm>
            <a:off x="861915" y="-270994"/>
            <a:ext cx="7886700" cy="1325563"/>
          </a:xfrm>
        </p:spPr>
        <p:txBody>
          <a:bodyPr/>
          <a:lstStyle/>
          <a:p>
            <a:pPr algn="ctr"/>
            <a:r>
              <a:rPr lang="en-SG" dirty="0"/>
              <a:t>Core Mechanic – Enemies</a:t>
            </a:r>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7BEFA613-7F15-540A-2F41-5DBA08BA5FB9}"/>
                  </a:ext>
                </a:extLst>
              </p14:cNvPr>
              <p14:cNvContentPartPr/>
              <p14:nvPr/>
            </p14:nvContentPartPr>
            <p14:xfrm>
              <a:off x="-1147482" y="3330977"/>
              <a:ext cx="360" cy="360"/>
            </p14:xfrm>
          </p:contentPart>
        </mc:Choice>
        <mc:Fallback xmlns="">
          <p:pic>
            <p:nvPicPr>
              <p:cNvPr id="23" name="Ink 22">
                <a:extLst>
                  <a:ext uri="{FF2B5EF4-FFF2-40B4-BE49-F238E27FC236}">
                    <a16:creationId xmlns:a16="http://schemas.microsoft.com/office/drawing/2014/main" id="{7BEFA613-7F15-540A-2F41-5DBA08BA5FB9}"/>
                  </a:ext>
                </a:extLst>
              </p:cNvPr>
              <p:cNvPicPr/>
              <p:nvPr/>
            </p:nvPicPr>
            <p:blipFill>
              <a:blip r:embed="rId4"/>
              <a:stretch>
                <a:fillRect/>
              </a:stretch>
            </p:blipFill>
            <p:spPr>
              <a:xfrm>
                <a:off x="-1153602" y="3324857"/>
                <a:ext cx="12600" cy="12600"/>
              </a:xfrm>
              <a:prstGeom prst="rect">
                <a:avLst/>
              </a:prstGeom>
            </p:spPr>
          </p:pic>
        </mc:Fallback>
      </mc:AlternateContent>
      <p:graphicFrame>
        <p:nvGraphicFramePr>
          <p:cNvPr id="3" name="Table 2">
            <a:extLst>
              <a:ext uri="{FF2B5EF4-FFF2-40B4-BE49-F238E27FC236}">
                <a16:creationId xmlns:a16="http://schemas.microsoft.com/office/drawing/2014/main" id="{4639F51F-BDC2-DB35-6875-888E3C0E2A6A}"/>
              </a:ext>
            </a:extLst>
          </p:cNvPr>
          <p:cNvGraphicFramePr>
            <a:graphicFrameLocks noGrp="1"/>
          </p:cNvGraphicFramePr>
          <p:nvPr/>
        </p:nvGraphicFramePr>
        <p:xfrm>
          <a:off x="644172" y="1319399"/>
          <a:ext cx="7641412" cy="3534132"/>
        </p:xfrm>
        <a:graphic>
          <a:graphicData uri="http://schemas.openxmlformats.org/drawingml/2006/table">
            <a:tbl>
              <a:tblPr firstRow="1" bandRow="1">
                <a:tableStyleId>{5C22544A-7EE6-4342-B048-85BDC9FD1C3A}</a:tableStyleId>
              </a:tblPr>
              <a:tblGrid>
                <a:gridCol w="3820706">
                  <a:extLst>
                    <a:ext uri="{9D8B030D-6E8A-4147-A177-3AD203B41FA5}">
                      <a16:colId xmlns:a16="http://schemas.microsoft.com/office/drawing/2014/main" val="519992431"/>
                    </a:ext>
                  </a:extLst>
                </a:gridCol>
                <a:gridCol w="3820706">
                  <a:extLst>
                    <a:ext uri="{9D8B030D-6E8A-4147-A177-3AD203B41FA5}">
                      <a16:colId xmlns:a16="http://schemas.microsoft.com/office/drawing/2014/main" val="1264747783"/>
                    </a:ext>
                  </a:extLst>
                </a:gridCol>
              </a:tblGrid>
              <a:tr h="347352">
                <a:tc gridSpan="2">
                  <a:txBody>
                    <a:bodyPr/>
                    <a:lstStyle/>
                    <a:p>
                      <a:pPr algn="ctr"/>
                      <a:r>
                        <a:rPr lang="en-SG" b="1" dirty="0">
                          <a:solidFill>
                            <a:schemeClr val="bg1"/>
                          </a:solidFill>
                        </a:rPr>
                        <a:t>Examples</a:t>
                      </a:r>
                    </a:p>
                  </a:txBody>
                  <a:tcPr>
                    <a:solidFill>
                      <a:schemeClr val="accent1">
                        <a:lumMod val="75000"/>
                      </a:schemeClr>
                    </a:solidFill>
                  </a:tcPr>
                </a:tc>
                <a:tc hMerge="1">
                  <a:txBody>
                    <a:bodyPr/>
                    <a:lstStyle/>
                    <a:p>
                      <a:endParaRPr lang="en-SG" dirty="0"/>
                    </a:p>
                  </a:txBody>
                  <a:tcPr/>
                </a:tc>
                <a:extLst>
                  <a:ext uri="{0D108BD9-81ED-4DB2-BD59-A6C34878D82A}">
                    <a16:rowId xmlns:a16="http://schemas.microsoft.com/office/drawing/2014/main" val="2247930160"/>
                  </a:ext>
                </a:extLst>
              </a:tr>
              <a:tr h="347352">
                <a:tc>
                  <a:txBody>
                    <a:bodyPr/>
                    <a:lstStyle/>
                    <a:p>
                      <a:r>
                        <a:rPr lang="en-SG" b="1" dirty="0">
                          <a:solidFill>
                            <a:schemeClr val="bg1"/>
                          </a:solidFill>
                        </a:rPr>
                        <a:t>Enemy</a:t>
                      </a:r>
                    </a:p>
                  </a:txBody>
                  <a:tcPr>
                    <a:solidFill>
                      <a:schemeClr val="accent1">
                        <a:lumMod val="75000"/>
                      </a:schemeClr>
                    </a:solidFill>
                  </a:tcPr>
                </a:tc>
                <a:tc>
                  <a:txBody>
                    <a:bodyPr/>
                    <a:lstStyle/>
                    <a:p>
                      <a:r>
                        <a:rPr lang="en-SG" b="1" dirty="0">
                          <a:solidFill>
                            <a:schemeClr val="bg1"/>
                          </a:solidFill>
                        </a:rPr>
                        <a:t>Attack Pattern</a:t>
                      </a:r>
                    </a:p>
                  </a:txBody>
                  <a:tcPr>
                    <a:solidFill>
                      <a:schemeClr val="accent1">
                        <a:lumMod val="75000"/>
                      </a:schemeClr>
                    </a:solidFill>
                  </a:tcPr>
                </a:tc>
                <a:extLst>
                  <a:ext uri="{0D108BD9-81ED-4DB2-BD59-A6C34878D82A}">
                    <a16:rowId xmlns:a16="http://schemas.microsoft.com/office/drawing/2014/main" val="3740427587"/>
                  </a:ext>
                </a:extLst>
              </a:tr>
              <a:tr h="347352">
                <a:tc>
                  <a:txBody>
                    <a:bodyPr/>
                    <a:lstStyle/>
                    <a:p>
                      <a:r>
                        <a:rPr lang="en-US" sz="1600" u="none" strike="noStrike" dirty="0">
                          <a:effectLst/>
                        </a:rPr>
                        <a:t>Basic Enemy </a:t>
                      </a:r>
                      <a:endParaRPr lang="en-SG" sz="1600" dirty="0"/>
                    </a:p>
                  </a:txBody>
                  <a:tcPr/>
                </a:tc>
                <a:tc>
                  <a:txBody>
                    <a:bodyPr/>
                    <a:lstStyle/>
                    <a:p>
                      <a:r>
                        <a:rPr lang="en-SG" sz="1600" dirty="0"/>
                        <a:t>Attacks when near Player</a:t>
                      </a:r>
                    </a:p>
                  </a:txBody>
                  <a:tcPr/>
                </a:tc>
                <a:extLst>
                  <a:ext uri="{0D108BD9-81ED-4DB2-BD59-A6C34878D82A}">
                    <a16:rowId xmlns:a16="http://schemas.microsoft.com/office/drawing/2014/main" val="213425311"/>
                  </a:ext>
                </a:extLst>
              </a:tr>
              <a:tr h="1456026">
                <a:tc>
                  <a:txBody>
                    <a:bodyPr/>
                    <a:lstStyle/>
                    <a:p>
                      <a:r>
                        <a:rPr lang="en-US" sz="1600" u="none" strike="noStrike" dirty="0">
                          <a:effectLst/>
                        </a:rPr>
                        <a:t>Tank Enemy </a:t>
                      </a:r>
                      <a:endParaRPr lang="en-SG" sz="1600" dirty="0"/>
                    </a:p>
                  </a:txBody>
                  <a:tcPr/>
                </a:tc>
                <a:tc>
                  <a:txBody>
                    <a:bodyPr/>
                    <a:lstStyle/>
                    <a:p>
                      <a:r>
                        <a:rPr lang="en-SG" sz="1600" u="none" strike="noStrike" dirty="0">
                          <a:effectLst/>
                        </a:rPr>
                        <a:t>Charging attack with high damage, can only charge in one direction</a:t>
                      </a:r>
                      <a:endParaRPr lang="en-US" sz="1600" u="none" strike="noStrike" dirty="0">
                        <a:effectLst/>
                      </a:endParaRPr>
                    </a:p>
                  </a:txBody>
                  <a:tcPr/>
                </a:tc>
                <a:extLst>
                  <a:ext uri="{0D108BD9-81ED-4DB2-BD59-A6C34878D82A}">
                    <a16:rowId xmlns:a16="http://schemas.microsoft.com/office/drawing/2014/main" val="2221131915"/>
                  </a:ext>
                </a:extLst>
              </a:tr>
              <a:tr h="999234">
                <a:tc>
                  <a:txBody>
                    <a:bodyPr/>
                    <a:lstStyle/>
                    <a:p>
                      <a:r>
                        <a:rPr lang="en-US" sz="1600" u="none" strike="noStrike" dirty="0">
                          <a:effectLst/>
                        </a:rPr>
                        <a:t>Shooter Enemy </a:t>
                      </a:r>
                      <a:endParaRPr lang="en-SG" sz="1600" dirty="0"/>
                    </a:p>
                  </a:txBody>
                  <a:tcPr/>
                </a:tc>
                <a:tc>
                  <a:txBody>
                    <a:bodyPr/>
                    <a:lstStyle/>
                    <a:p>
                      <a:r>
                        <a:rPr lang="en-US" sz="1600" u="none" strike="noStrike" dirty="0">
                          <a:effectLst/>
                        </a:rPr>
                        <a:t>Can replicate the projectile player has thrown before, else it will just throw normal projectile</a:t>
                      </a:r>
                      <a:endParaRPr lang="en-SG" sz="1600" dirty="0"/>
                    </a:p>
                  </a:txBody>
                  <a:tcPr/>
                </a:tc>
                <a:extLst>
                  <a:ext uri="{0D108BD9-81ED-4DB2-BD59-A6C34878D82A}">
                    <a16:rowId xmlns:a16="http://schemas.microsoft.com/office/drawing/2014/main" val="3290059223"/>
                  </a:ext>
                </a:extLst>
              </a:tr>
            </a:tbl>
          </a:graphicData>
        </a:graphic>
      </p:graphicFrame>
    </p:spTree>
    <p:extLst>
      <p:ext uri="{BB962C8B-B14F-4D97-AF65-F5344CB8AC3E}">
        <p14:creationId xmlns:p14="http://schemas.microsoft.com/office/powerpoint/2010/main" val="17357070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TotalTime>
  <Words>1563</Words>
  <Application>Microsoft Office PowerPoint</Application>
  <PresentationFormat>On-screen Show (4:3)</PresentationFormat>
  <Paragraphs>259</Paragraphs>
  <Slides>21</Slides>
  <Notes>17</Notes>
  <HiddenSlides>6</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Alpha Build Prototype Game/App Title</vt:lpstr>
      <vt:lpstr>Possible Content (not exhaustive)</vt:lpstr>
      <vt:lpstr>Alpha Build (Other deliverables)</vt:lpstr>
      <vt:lpstr>Concept</vt:lpstr>
      <vt:lpstr>Story</vt:lpstr>
      <vt:lpstr>Gameplay loop </vt:lpstr>
      <vt:lpstr>Core Mechanic – Combat</vt:lpstr>
      <vt:lpstr>Core Mechanic – Gems</vt:lpstr>
      <vt:lpstr>Core Mechanic – Enemies</vt:lpstr>
      <vt:lpstr>Core Mechanic – Party System</vt:lpstr>
      <vt:lpstr>Core Mechanic – Party System</vt:lpstr>
      <vt:lpstr>Core Mechanic – Hub World</vt:lpstr>
      <vt:lpstr>System Design – Enemies (OOP inheritance)</vt:lpstr>
      <vt:lpstr>System Design – Map Generation (Walker Algorithm) (Incomplete - Unoptimal)</vt:lpstr>
      <vt:lpstr>Milestone</vt:lpstr>
      <vt:lpstr>Additional Mechanics</vt:lpstr>
      <vt:lpstr>Mechanic – Adaptive difficulty</vt:lpstr>
      <vt:lpstr>Mechanic – Optional Quests (Treasure collection)</vt:lpstr>
      <vt:lpstr>Mechanic – Optional Quests (Monster killing)</vt:lpstr>
      <vt:lpstr>Mechanic – Optional Quests (Mine quest)</vt:lpstr>
      <vt:lpstr>Mechanic – Boosters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IWP Proposal Pitch Game/App Title</dc:title>
  <dc:creator>Eng Kai SUEN (NYP)</dc:creator>
  <cp:lastModifiedBy>Reagan Teng</cp:lastModifiedBy>
  <cp:revision>21</cp:revision>
  <dcterms:created xsi:type="dcterms:W3CDTF">2022-04-17T17:37:45Z</dcterms:created>
  <dcterms:modified xsi:type="dcterms:W3CDTF">2023-12-04T13:53:30Z</dcterms:modified>
</cp:coreProperties>
</file>