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935EFCF2-0671-4E8E-8AAF-45A313E87817}"/>
    <pc:docChg chg="modSld">
      <pc:chgData name="REAGAN OUTLAW" userId="b5602bf0611a799a" providerId="LiveId" clId="{935EFCF2-0671-4E8E-8AAF-45A313E87817}" dt="2023-11-14T16:54:28.222" v="28"/>
      <pc:docMkLst>
        <pc:docMk/>
      </pc:docMkLst>
      <pc:sldChg chg="addSp delSp modSp mod">
        <pc:chgData name="REAGAN OUTLAW" userId="b5602bf0611a799a" providerId="LiveId" clId="{935EFCF2-0671-4E8E-8AAF-45A313E87817}" dt="2023-11-14T16:54:13.098" v="26" actId="6549"/>
        <pc:sldMkLst>
          <pc:docMk/>
          <pc:sldMk cId="1136250268" sldId="256"/>
        </pc:sldMkLst>
        <pc:spChg chg="mod">
          <ac:chgData name="REAGAN OUTLAW" userId="b5602bf0611a799a" providerId="LiveId" clId="{935EFCF2-0671-4E8E-8AAF-45A313E87817}" dt="2023-11-14T16:54:08.984" v="25" actId="20577"/>
          <ac:spMkLst>
            <pc:docMk/>
            <pc:sldMk cId="1136250268" sldId="256"/>
            <ac:spMk id="4" creationId="{E10C5037-DA4A-44E2-A9FB-84B1498768A7}"/>
          </ac:spMkLst>
        </pc:spChg>
        <pc:spChg chg="mod">
          <ac:chgData name="REAGAN OUTLAW" userId="b5602bf0611a799a" providerId="LiveId" clId="{935EFCF2-0671-4E8E-8AAF-45A313E87817}" dt="2023-11-14T16:54:13.098" v="26" actId="6549"/>
          <ac:spMkLst>
            <pc:docMk/>
            <pc:sldMk cId="1136250268" sldId="256"/>
            <ac:spMk id="6" creationId="{1397C2DB-90F2-4971-AC44-7CDDF5A3B552}"/>
          </ac:spMkLst>
        </pc:spChg>
        <pc:picChg chg="add mod">
          <ac:chgData name="REAGAN OUTLAW" userId="b5602bf0611a799a" providerId="LiveId" clId="{935EFCF2-0671-4E8E-8AAF-45A313E87817}" dt="2023-11-14T16:53:58.392" v="5" actId="1076"/>
          <ac:picMkLst>
            <pc:docMk/>
            <pc:sldMk cId="1136250268" sldId="256"/>
            <ac:picMk id="2" creationId="{842EE27E-7C8A-BED7-90A0-AC5D4943151A}"/>
          </ac:picMkLst>
        </pc:picChg>
        <pc:picChg chg="del">
          <ac:chgData name="REAGAN OUTLAW" userId="b5602bf0611a799a" providerId="LiveId" clId="{935EFCF2-0671-4E8E-8AAF-45A313E87817}" dt="2023-11-14T16:53:45.329" v="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935EFCF2-0671-4E8E-8AAF-45A313E87817}" dt="2023-11-14T16:54:28.222" v="28"/>
        <pc:sldMkLst>
          <pc:docMk/>
          <pc:sldMk cId="3591110019" sldId="264"/>
        </pc:sldMkLst>
        <pc:spChg chg="mod">
          <ac:chgData name="REAGAN OUTLAW" userId="b5602bf0611a799a" providerId="LiveId" clId="{935EFCF2-0671-4E8E-8AAF-45A313E87817}" dt="2023-11-14T16:54:28.222" v="28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SQL Basics Refresher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2" descr="Mastering Data Cleaning Techniques with SQL — Explained Examples | by 🐼  panData | Level Up Coding">
            <a:extLst>
              <a:ext uri="{FF2B5EF4-FFF2-40B4-BE49-F238E27FC236}">
                <a16:creationId xmlns:a16="http://schemas.microsoft.com/office/drawing/2014/main" id="{842EE27E-7C8A-BED7-90A0-AC5D4943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0" y="1938867"/>
            <a:ext cx="6593080" cy="40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Do the following Udemy Course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https://deloittedevelopment.udemy.com/course/sql-intro/learn/lecture/37258204#overview</a:t>
            </a: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1892</TotalTime>
  <Words>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SQL Basics Refresher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OUTLAW</cp:lastModifiedBy>
  <cp:revision>24</cp:revision>
  <dcterms:created xsi:type="dcterms:W3CDTF">2021-12-05T16:24:43Z</dcterms:created>
  <dcterms:modified xsi:type="dcterms:W3CDTF">2023-11-14T16:54:35Z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