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77" r:id="rId6"/>
    <p:sldId id="278" r:id="rId7"/>
    <p:sldId id="279" r:id="rId8"/>
    <p:sldId id="291" r:id="rId9"/>
    <p:sldId id="288" r:id="rId10"/>
    <p:sldId id="289" r:id="rId11"/>
    <p:sldId id="280" r:id="rId12"/>
    <p:sldId id="292" r:id="rId13"/>
    <p:sldId id="281" r:id="rId14"/>
    <p:sldId id="293" r:id="rId15"/>
    <p:sldId id="282" r:id="rId16"/>
    <p:sldId id="283" r:id="rId17"/>
    <p:sldId id="284" r:id="rId18"/>
    <p:sldId id="285" r:id="rId19"/>
    <p:sldId id="286" r:id="rId20"/>
    <p:sldId id="287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123" d="100"/>
          <a:sy n="123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AGAN OUTLAW" userId="b5602bf0611a799a" providerId="LiveId" clId="{48E03FDB-4924-4A7E-AB3B-0565E8B5F589}"/>
    <pc:docChg chg="custSel delSld modSld">
      <pc:chgData name="REAGAN OUTLAW" userId="b5602bf0611a799a" providerId="LiveId" clId="{48E03FDB-4924-4A7E-AB3B-0565E8B5F589}" dt="2023-11-14T16:39:20.369" v="62" actId="47"/>
      <pc:docMkLst>
        <pc:docMk/>
      </pc:docMkLst>
      <pc:sldChg chg="addSp delSp modSp mod">
        <pc:chgData name="REAGAN OUTLAW" userId="b5602bf0611a799a" providerId="LiveId" clId="{48E03FDB-4924-4A7E-AB3B-0565E8B5F589}" dt="2023-11-14T16:38:04.778" v="22" actId="14100"/>
        <pc:sldMkLst>
          <pc:docMk/>
          <pc:sldMk cId="1136250268" sldId="256"/>
        </pc:sldMkLst>
        <pc:spChg chg="mod">
          <ac:chgData name="REAGAN OUTLAW" userId="b5602bf0611a799a" providerId="LiveId" clId="{48E03FDB-4924-4A7E-AB3B-0565E8B5F589}" dt="2023-11-14T16:37:24.945" v="15" actId="20577"/>
          <ac:spMkLst>
            <pc:docMk/>
            <pc:sldMk cId="1136250268" sldId="256"/>
            <ac:spMk id="4" creationId="{E10C5037-DA4A-44E2-A9FB-84B1498768A7}"/>
          </ac:spMkLst>
        </pc:spChg>
        <pc:picChg chg="del">
          <ac:chgData name="REAGAN OUTLAW" userId="b5602bf0611a799a" providerId="LiveId" clId="{48E03FDB-4924-4A7E-AB3B-0565E8B5F589}" dt="2023-11-14T16:37:41.499" v="16" actId="478"/>
          <ac:picMkLst>
            <pc:docMk/>
            <pc:sldMk cId="1136250268" sldId="256"/>
            <ac:picMk id="2" creationId="{97996503-D477-866E-7E84-D3766C2CA1EA}"/>
          </ac:picMkLst>
        </pc:picChg>
        <pc:picChg chg="add mod">
          <ac:chgData name="REAGAN OUTLAW" userId="b5602bf0611a799a" providerId="LiveId" clId="{48E03FDB-4924-4A7E-AB3B-0565E8B5F589}" dt="2023-11-14T16:38:04.778" v="22" actId="14100"/>
          <ac:picMkLst>
            <pc:docMk/>
            <pc:sldMk cId="1136250268" sldId="256"/>
            <ac:picMk id="1026" creationId="{5F2F44EC-ACBE-B0DF-AFF5-2807B4439659}"/>
          </ac:picMkLst>
        </pc:picChg>
      </pc:sldChg>
      <pc:sldChg chg="modSp mod">
        <pc:chgData name="REAGAN OUTLAW" userId="b5602bf0611a799a" providerId="LiveId" clId="{48E03FDB-4924-4A7E-AB3B-0565E8B5F589}" dt="2023-11-14T16:39:13.428" v="61"/>
        <pc:sldMkLst>
          <pc:docMk/>
          <pc:sldMk cId="3591110019" sldId="264"/>
        </pc:sldMkLst>
        <pc:spChg chg="mod">
          <ac:chgData name="REAGAN OUTLAW" userId="b5602bf0611a799a" providerId="LiveId" clId="{48E03FDB-4924-4A7E-AB3B-0565E8B5F589}" dt="2023-11-14T16:38:20.009" v="59" actId="20577"/>
          <ac:spMkLst>
            <pc:docMk/>
            <pc:sldMk cId="3591110019" sldId="264"/>
            <ac:spMk id="7" creationId="{EE9285F5-95CE-4C27-AFDD-991FC2758000}"/>
          </ac:spMkLst>
        </pc:spChg>
        <pc:spChg chg="mod">
          <ac:chgData name="REAGAN OUTLAW" userId="b5602bf0611a799a" providerId="LiveId" clId="{48E03FDB-4924-4A7E-AB3B-0565E8B5F589}" dt="2023-11-14T16:39:13.428" v="61"/>
          <ac:spMkLst>
            <pc:docMk/>
            <pc:sldMk cId="3591110019" sldId="264"/>
            <ac:spMk id="8" creationId="{37DC587C-F1B0-4098-B84F-5860DBC3AF7D}"/>
          </ac:spMkLst>
        </pc:spChg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541657251" sldId="265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396836552" sldId="266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3833166808" sldId="269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2071957108" sldId="270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2580570944" sldId="271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1113689611" sldId="272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2182673656" sldId="273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3772793253" sldId="274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1059639576" sldId="275"/>
        </pc:sldMkLst>
      </pc:sldChg>
    </pc:docChg>
  </pc:docChgLst>
  <pc:docChgLst>
    <pc:chgData name="REAGAN OUTLAW" userId="b5602bf0611a799a" providerId="LiveId" clId="{935EFCF2-0671-4E8E-8AAF-45A313E87817}"/>
    <pc:docChg chg="undo custSel addSld delSld modSld sldOrd">
      <pc:chgData name="REAGAN OUTLAW" userId="b5602bf0611a799a" providerId="LiveId" clId="{935EFCF2-0671-4E8E-8AAF-45A313E87817}" dt="2023-11-19T17:20:33.726" v="7285" actId="5793"/>
      <pc:docMkLst>
        <pc:docMk/>
      </pc:docMkLst>
      <pc:sldChg chg="addSp delSp modSp mod">
        <pc:chgData name="REAGAN OUTLAW" userId="b5602bf0611a799a" providerId="LiveId" clId="{935EFCF2-0671-4E8E-8AAF-45A313E87817}" dt="2023-11-14T16:56:12.536" v="52" actId="20577"/>
        <pc:sldMkLst>
          <pc:docMk/>
          <pc:sldMk cId="1136250268" sldId="256"/>
        </pc:sldMkLst>
        <pc:spChg chg="mod">
          <ac:chgData name="REAGAN OUTLAW" userId="b5602bf0611a799a" providerId="LiveId" clId="{935EFCF2-0671-4E8E-8AAF-45A313E87817}" dt="2023-11-14T16:56:12.536" v="52" actId="20577"/>
          <ac:spMkLst>
            <pc:docMk/>
            <pc:sldMk cId="1136250268" sldId="256"/>
            <ac:spMk id="4" creationId="{E10C5037-DA4A-44E2-A9FB-84B1498768A7}"/>
          </ac:spMkLst>
        </pc:spChg>
        <pc:spChg chg="mod">
          <ac:chgData name="REAGAN OUTLAW" userId="b5602bf0611a799a" providerId="LiveId" clId="{935EFCF2-0671-4E8E-8AAF-45A313E87817}" dt="2023-11-14T16:54:13.098" v="26" actId="6549"/>
          <ac:spMkLst>
            <pc:docMk/>
            <pc:sldMk cId="1136250268" sldId="256"/>
            <ac:spMk id="6" creationId="{1397C2DB-90F2-4971-AC44-7CDDF5A3B552}"/>
          </ac:spMkLst>
        </pc:spChg>
        <pc:picChg chg="add mod">
          <ac:chgData name="REAGAN OUTLAW" userId="b5602bf0611a799a" providerId="LiveId" clId="{935EFCF2-0671-4E8E-8AAF-45A313E87817}" dt="2023-11-14T16:53:58.392" v="5" actId="1076"/>
          <ac:picMkLst>
            <pc:docMk/>
            <pc:sldMk cId="1136250268" sldId="256"/>
            <ac:picMk id="2" creationId="{842EE27E-7C8A-BED7-90A0-AC5D4943151A}"/>
          </ac:picMkLst>
        </pc:picChg>
        <pc:picChg chg="del">
          <ac:chgData name="REAGAN OUTLAW" userId="b5602bf0611a799a" providerId="LiveId" clId="{935EFCF2-0671-4E8E-8AAF-45A313E87817}" dt="2023-11-14T16:53:45.329" v="0" actId="478"/>
          <ac:picMkLst>
            <pc:docMk/>
            <pc:sldMk cId="1136250268" sldId="256"/>
            <ac:picMk id="1026" creationId="{5F2F44EC-ACBE-B0DF-AFF5-2807B4439659}"/>
          </ac:picMkLst>
        </pc:picChg>
      </pc:sldChg>
      <pc:sldChg chg="modSp mod">
        <pc:chgData name="REAGAN OUTLAW" userId="b5602bf0611a799a" providerId="LiveId" clId="{935EFCF2-0671-4E8E-8AAF-45A313E87817}" dt="2023-11-14T16:59:41.935" v="144" actId="20577"/>
        <pc:sldMkLst>
          <pc:docMk/>
          <pc:sldMk cId="3591110019" sldId="264"/>
        </pc:sldMkLst>
        <pc:spChg chg="mod">
          <ac:chgData name="REAGAN OUTLAW" userId="b5602bf0611a799a" providerId="LiveId" clId="{935EFCF2-0671-4E8E-8AAF-45A313E87817}" dt="2023-11-14T16:59:41.935" v="144" actId="20577"/>
          <ac:spMkLst>
            <pc:docMk/>
            <pc:sldMk cId="3591110019" sldId="264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4T16:54:28.222" v="28"/>
          <ac:spMkLst>
            <pc:docMk/>
            <pc:sldMk cId="3591110019" sldId="264"/>
            <ac:spMk id="8" creationId="{37DC587C-F1B0-4098-B84F-5860DBC3AF7D}"/>
          </ac:spMkLst>
        </pc:spChg>
      </pc:sldChg>
      <pc:sldChg chg="addSp modSp add mod">
        <pc:chgData name="REAGAN OUTLAW" userId="b5602bf0611a799a" providerId="LiveId" clId="{935EFCF2-0671-4E8E-8AAF-45A313E87817}" dt="2023-11-14T17:55:49.427" v="459" actId="6549"/>
        <pc:sldMkLst>
          <pc:docMk/>
          <pc:sldMk cId="2642266372" sldId="277"/>
        </pc:sldMkLst>
        <pc:spChg chg="mod">
          <ac:chgData name="REAGAN OUTLAW" userId="b5602bf0611a799a" providerId="LiveId" clId="{935EFCF2-0671-4E8E-8AAF-45A313E87817}" dt="2023-11-14T17:55:49.427" v="459" actId="6549"/>
          <ac:spMkLst>
            <pc:docMk/>
            <pc:sldMk cId="2642266372" sldId="277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4T17:45:12.767" v="421" actId="20577"/>
          <ac:spMkLst>
            <pc:docMk/>
            <pc:sldMk cId="2642266372" sldId="277"/>
            <ac:spMk id="8" creationId="{37DC587C-F1B0-4098-B84F-5860DBC3AF7D}"/>
          </ac:spMkLst>
        </pc:spChg>
        <pc:picChg chg="add mod">
          <ac:chgData name="REAGAN OUTLAW" userId="b5602bf0611a799a" providerId="LiveId" clId="{935EFCF2-0671-4E8E-8AAF-45A313E87817}" dt="2023-11-14T17:50:00.043" v="434" actId="1076"/>
          <ac:picMkLst>
            <pc:docMk/>
            <pc:sldMk cId="2642266372" sldId="277"/>
            <ac:picMk id="3" creationId="{A3A80489-FD11-434B-8212-78DC3700A64B}"/>
          </ac:picMkLst>
        </pc:picChg>
        <pc:picChg chg="add mod">
          <ac:chgData name="REAGAN OUTLAW" userId="b5602bf0611a799a" providerId="LiveId" clId="{935EFCF2-0671-4E8E-8AAF-45A313E87817}" dt="2023-11-14T17:50:05.611" v="436" actId="1076"/>
          <ac:picMkLst>
            <pc:docMk/>
            <pc:sldMk cId="2642266372" sldId="277"/>
            <ac:picMk id="5" creationId="{64348B15-97A5-5CCF-7845-DAAC46DAC615}"/>
          </ac:picMkLst>
        </pc:picChg>
        <pc:picChg chg="add mod">
          <ac:chgData name="REAGAN OUTLAW" userId="b5602bf0611a799a" providerId="LiveId" clId="{935EFCF2-0671-4E8E-8AAF-45A313E87817}" dt="2023-11-14T17:50:12.705" v="438" actId="1076"/>
          <ac:picMkLst>
            <pc:docMk/>
            <pc:sldMk cId="2642266372" sldId="277"/>
            <ac:picMk id="9" creationId="{1441A100-21D3-36BC-9147-807712588858}"/>
          </ac:picMkLst>
        </pc:picChg>
        <pc:picChg chg="add mod">
          <ac:chgData name="REAGAN OUTLAW" userId="b5602bf0611a799a" providerId="LiveId" clId="{935EFCF2-0671-4E8E-8AAF-45A313E87817}" dt="2023-11-14T17:51:28.220" v="441" actId="1076"/>
          <ac:picMkLst>
            <pc:docMk/>
            <pc:sldMk cId="2642266372" sldId="277"/>
            <ac:picMk id="11" creationId="{6BF3820B-0062-5CEA-0E03-E3221D409D47}"/>
          </ac:picMkLst>
        </pc:picChg>
      </pc:sldChg>
      <pc:sldChg chg="addSp modSp add mod ord">
        <pc:chgData name="REAGAN OUTLAW" userId="b5602bf0611a799a" providerId="LiveId" clId="{935EFCF2-0671-4E8E-8AAF-45A313E87817}" dt="2023-11-14T18:51:36.372" v="714" actId="1076"/>
        <pc:sldMkLst>
          <pc:docMk/>
          <pc:sldMk cId="1081109285" sldId="278"/>
        </pc:sldMkLst>
        <pc:spChg chg="mod">
          <ac:chgData name="REAGAN OUTLAW" userId="b5602bf0611a799a" providerId="LiveId" clId="{935EFCF2-0671-4E8E-8AAF-45A313E87817}" dt="2023-11-14T17:56:54.105" v="574" actId="20577"/>
          <ac:spMkLst>
            <pc:docMk/>
            <pc:sldMk cId="1081109285" sldId="278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4T18:50:28.232" v="710" actId="20577"/>
          <ac:spMkLst>
            <pc:docMk/>
            <pc:sldMk cId="1081109285" sldId="278"/>
            <ac:spMk id="8" creationId="{37DC587C-F1B0-4098-B84F-5860DBC3AF7D}"/>
          </ac:spMkLst>
        </pc:spChg>
        <pc:picChg chg="add mod">
          <ac:chgData name="REAGAN OUTLAW" userId="b5602bf0611a799a" providerId="LiveId" clId="{935EFCF2-0671-4E8E-8AAF-45A313E87817}" dt="2023-11-14T18:51:36.372" v="714" actId="1076"/>
          <ac:picMkLst>
            <pc:docMk/>
            <pc:sldMk cId="1081109285" sldId="278"/>
            <ac:picMk id="3" creationId="{7607E092-7B47-5FEF-17CC-8ED645501252}"/>
          </ac:picMkLst>
        </pc:picChg>
      </pc:sldChg>
      <pc:sldChg chg="delSp modSp add mod">
        <pc:chgData name="REAGAN OUTLAW" userId="b5602bf0611a799a" providerId="LiveId" clId="{935EFCF2-0671-4E8E-8AAF-45A313E87817}" dt="2023-11-15T17:56:07.974" v="764" actId="20577"/>
        <pc:sldMkLst>
          <pc:docMk/>
          <pc:sldMk cId="3090675182" sldId="279"/>
        </pc:sldMkLst>
        <pc:spChg chg="mod">
          <ac:chgData name="REAGAN OUTLAW" userId="b5602bf0611a799a" providerId="LiveId" clId="{935EFCF2-0671-4E8E-8AAF-45A313E87817}" dt="2023-11-15T17:53:18.928" v="726" actId="20577"/>
          <ac:spMkLst>
            <pc:docMk/>
            <pc:sldMk cId="3090675182" sldId="279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5T17:56:07.974" v="764" actId="20577"/>
          <ac:spMkLst>
            <pc:docMk/>
            <pc:sldMk cId="3090675182" sldId="279"/>
            <ac:spMk id="8" creationId="{37DC587C-F1B0-4098-B84F-5860DBC3AF7D}"/>
          </ac:spMkLst>
        </pc:spChg>
        <pc:picChg chg="del">
          <ac:chgData name="REAGAN OUTLAW" userId="b5602bf0611a799a" providerId="LiveId" clId="{935EFCF2-0671-4E8E-8AAF-45A313E87817}" dt="2023-11-15T17:53:25.046" v="727" actId="478"/>
          <ac:picMkLst>
            <pc:docMk/>
            <pc:sldMk cId="3090675182" sldId="279"/>
            <ac:picMk id="3" creationId="{7607E092-7B47-5FEF-17CC-8ED645501252}"/>
          </ac:picMkLst>
        </pc:picChg>
      </pc:sldChg>
      <pc:sldChg chg="modSp add mod">
        <pc:chgData name="REAGAN OUTLAW" userId="b5602bf0611a799a" providerId="LiveId" clId="{935EFCF2-0671-4E8E-8AAF-45A313E87817}" dt="2023-11-16T17:52:18.233" v="2239" actId="20577"/>
        <pc:sldMkLst>
          <pc:docMk/>
          <pc:sldMk cId="2601485165" sldId="280"/>
        </pc:sldMkLst>
        <pc:spChg chg="mod">
          <ac:chgData name="REAGAN OUTLAW" userId="b5602bf0611a799a" providerId="LiveId" clId="{935EFCF2-0671-4E8E-8AAF-45A313E87817}" dt="2023-11-15T18:01:14.901" v="826" actId="20577"/>
          <ac:spMkLst>
            <pc:docMk/>
            <pc:sldMk cId="2601485165" sldId="280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6T17:52:18.233" v="2239" actId="20577"/>
          <ac:spMkLst>
            <pc:docMk/>
            <pc:sldMk cId="2601485165" sldId="280"/>
            <ac:spMk id="8" creationId="{37DC587C-F1B0-4098-B84F-5860DBC3AF7D}"/>
          </ac:spMkLst>
        </pc:spChg>
      </pc:sldChg>
      <pc:sldChg chg="addSp delSp modSp add mod">
        <pc:chgData name="REAGAN OUTLAW" userId="b5602bf0611a799a" providerId="LiveId" clId="{935EFCF2-0671-4E8E-8AAF-45A313E87817}" dt="2023-11-18T15:21:33.388" v="3009" actId="1076"/>
        <pc:sldMkLst>
          <pc:docMk/>
          <pc:sldMk cId="2306231324" sldId="281"/>
        </pc:sldMkLst>
        <pc:spChg chg="mod">
          <ac:chgData name="REAGAN OUTLAW" userId="b5602bf0611a799a" providerId="LiveId" clId="{935EFCF2-0671-4E8E-8AAF-45A313E87817}" dt="2023-11-18T15:20:18.104" v="2893" actId="20577"/>
          <ac:spMkLst>
            <pc:docMk/>
            <pc:sldMk cId="2306231324" sldId="281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8T15:21:10.873" v="3006" actId="20577"/>
          <ac:spMkLst>
            <pc:docMk/>
            <pc:sldMk cId="2306231324" sldId="281"/>
            <ac:spMk id="8" creationId="{37DC587C-F1B0-4098-B84F-5860DBC3AF7D}"/>
          </ac:spMkLst>
        </pc:spChg>
        <pc:picChg chg="add del mod">
          <ac:chgData name="REAGAN OUTLAW" userId="b5602bf0611a799a" providerId="LiveId" clId="{935EFCF2-0671-4E8E-8AAF-45A313E87817}" dt="2023-11-17T17:38:43.038" v="2661" actId="478"/>
          <ac:picMkLst>
            <pc:docMk/>
            <pc:sldMk cId="2306231324" sldId="281"/>
            <ac:picMk id="3" creationId="{0BF5ACB8-8332-5F82-2978-9F8C3ED40A8A}"/>
          </ac:picMkLst>
        </pc:picChg>
        <pc:picChg chg="add del mod">
          <ac:chgData name="REAGAN OUTLAW" userId="b5602bf0611a799a" providerId="LiveId" clId="{935EFCF2-0671-4E8E-8AAF-45A313E87817}" dt="2023-11-18T15:21:13.087" v="3007" actId="478"/>
          <ac:picMkLst>
            <pc:docMk/>
            <pc:sldMk cId="2306231324" sldId="281"/>
            <ac:picMk id="5" creationId="{0AB6848C-DC1F-9341-6267-C27A1A14C094}"/>
          </ac:picMkLst>
        </pc:picChg>
        <pc:picChg chg="add mod">
          <ac:chgData name="REAGAN OUTLAW" userId="b5602bf0611a799a" providerId="LiveId" clId="{935EFCF2-0671-4E8E-8AAF-45A313E87817}" dt="2023-11-18T15:21:33.388" v="3009" actId="1076"/>
          <ac:picMkLst>
            <pc:docMk/>
            <pc:sldMk cId="2306231324" sldId="281"/>
            <ac:picMk id="9" creationId="{7A7B13AA-C493-F916-E8AF-57B718A2F64B}"/>
          </ac:picMkLst>
        </pc:picChg>
      </pc:sldChg>
      <pc:sldChg chg="addSp modSp add mod">
        <pc:chgData name="REAGAN OUTLAW" userId="b5602bf0611a799a" providerId="LiveId" clId="{935EFCF2-0671-4E8E-8AAF-45A313E87817}" dt="2023-11-17T18:11:55.693" v="2887" actId="1076"/>
        <pc:sldMkLst>
          <pc:docMk/>
          <pc:sldMk cId="1490563822" sldId="282"/>
        </pc:sldMkLst>
        <pc:spChg chg="mod">
          <ac:chgData name="REAGAN OUTLAW" userId="b5602bf0611a799a" providerId="LiveId" clId="{935EFCF2-0671-4E8E-8AAF-45A313E87817}" dt="2023-11-17T18:09:40.847" v="2839" actId="20577"/>
          <ac:spMkLst>
            <pc:docMk/>
            <pc:sldMk cId="1490563822" sldId="282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7T18:09:53.656" v="2884" actId="20577"/>
          <ac:spMkLst>
            <pc:docMk/>
            <pc:sldMk cId="1490563822" sldId="282"/>
            <ac:spMk id="8" creationId="{37DC587C-F1B0-4098-B84F-5860DBC3AF7D}"/>
          </ac:spMkLst>
        </pc:spChg>
        <pc:picChg chg="add mod">
          <ac:chgData name="REAGAN OUTLAW" userId="b5602bf0611a799a" providerId="LiveId" clId="{935EFCF2-0671-4E8E-8AAF-45A313E87817}" dt="2023-11-17T18:11:55.693" v="2887" actId="1076"/>
          <ac:picMkLst>
            <pc:docMk/>
            <pc:sldMk cId="1490563822" sldId="282"/>
            <ac:picMk id="3" creationId="{72C80579-3292-F7B1-4DDA-D3F07BB0746F}"/>
          </ac:picMkLst>
        </pc:picChg>
      </pc:sldChg>
      <pc:sldChg chg="modSp add mod">
        <pc:chgData name="REAGAN OUTLAW" userId="b5602bf0611a799a" providerId="LiveId" clId="{935EFCF2-0671-4E8E-8AAF-45A313E87817}" dt="2023-11-19T11:18:34.608" v="3605" actId="20577"/>
        <pc:sldMkLst>
          <pc:docMk/>
          <pc:sldMk cId="2247452691" sldId="283"/>
        </pc:sldMkLst>
        <pc:spChg chg="mod">
          <ac:chgData name="REAGAN OUTLAW" userId="b5602bf0611a799a" providerId="LiveId" clId="{935EFCF2-0671-4E8E-8AAF-45A313E87817}" dt="2023-11-19T11:06:39.630" v="3045" actId="20577"/>
          <ac:spMkLst>
            <pc:docMk/>
            <pc:sldMk cId="2247452691" sldId="283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9T11:18:34.608" v="3605" actId="20577"/>
          <ac:spMkLst>
            <pc:docMk/>
            <pc:sldMk cId="2247452691" sldId="283"/>
            <ac:spMk id="8" creationId="{37DC587C-F1B0-4098-B84F-5860DBC3AF7D}"/>
          </ac:spMkLst>
        </pc:spChg>
      </pc:sldChg>
      <pc:sldChg chg="addSp modSp add mod">
        <pc:chgData name="REAGAN OUTLAW" userId="b5602bf0611a799a" providerId="LiveId" clId="{935EFCF2-0671-4E8E-8AAF-45A313E87817}" dt="2023-11-19T11:51:57.743" v="4006" actId="1076"/>
        <pc:sldMkLst>
          <pc:docMk/>
          <pc:sldMk cId="3096313978" sldId="284"/>
        </pc:sldMkLst>
        <pc:spChg chg="mod">
          <ac:chgData name="REAGAN OUTLAW" userId="b5602bf0611a799a" providerId="LiveId" clId="{935EFCF2-0671-4E8E-8AAF-45A313E87817}" dt="2023-11-19T11:21:15.424" v="3637" actId="20577"/>
          <ac:spMkLst>
            <pc:docMk/>
            <pc:sldMk cId="3096313978" sldId="284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9T11:23:25.642" v="3999" actId="20577"/>
          <ac:spMkLst>
            <pc:docMk/>
            <pc:sldMk cId="3096313978" sldId="284"/>
            <ac:spMk id="8" creationId="{37DC587C-F1B0-4098-B84F-5860DBC3AF7D}"/>
          </ac:spMkLst>
        </pc:spChg>
        <pc:picChg chg="add mod">
          <ac:chgData name="REAGAN OUTLAW" userId="b5602bf0611a799a" providerId="LiveId" clId="{935EFCF2-0671-4E8E-8AAF-45A313E87817}" dt="2023-11-19T11:51:57.743" v="4006" actId="1076"/>
          <ac:picMkLst>
            <pc:docMk/>
            <pc:sldMk cId="3096313978" sldId="284"/>
            <ac:picMk id="3" creationId="{0D859A2D-CD71-2584-463B-9D61A2F01D64}"/>
          </ac:picMkLst>
        </pc:picChg>
      </pc:sldChg>
      <pc:sldChg chg="addSp modSp add mod">
        <pc:chgData name="REAGAN OUTLAW" userId="b5602bf0611a799a" providerId="LiveId" clId="{935EFCF2-0671-4E8E-8AAF-45A313E87817}" dt="2023-11-19T13:46:57.607" v="4373" actId="1076"/>
        <pc:sldMkLst>
          <pc:docMk/>
          <pc:sldMk cId="2729860922" sldId="285"/>
        </pc:sldMkLst>
        <pc:spChg chg="add mod">
          <ac:chgData name="REAGAN OUTLAW" userId="b5602bf0611a799a" providerId="LiveId" clId="{935EFCF2-0671-4E8E-8AAF-45A313E87817}" dt="2023-11-19T13:46:35.447" v="4371" actId="20577"/>
          <ac:spMkLst>
            <pc:docMk/>
            <pc:sldMk cId="2729860922" sldId="285"/>
            <ac:spMk id="4" creationId="{94449B59-3296-F5CB-0D2B-23BE63CDAC57}"/>
          </ac:spMkLst>
        </pc:spChg>
        <pc:spChg chg="mod">
          <ac:chgData name="REAGAN OUTLAW" userId="b5602bf0611a799a" providerId="LiveId" clId="{935EFCF2-0671-4E8E-8AAF-45A313E87817}" dt="2023-11-19T11:55:45.383" v="4048" actId="20577"/>
          <ac:spMkLst>
            <pc:docMk/>
            <pc:sldMk cId="2729860922" sldId="285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9T11:58:31.816" v="4250" actId="20577"/>
          <ac:spMkLst>
            <pc:docMk/>
            <pc:sldMk cId="2729860922" sldId="285"/>
            <ac:spMk id="8" creationId="{37DC587C-F1B0-4098-B84F-5860DBC3AF7D}"/>
          </ac:spMkLst>
        </pc:spChg>
        <pc:picChg chg="add mod">
          <ac:chgData name="REAGAN OUTLAW" userId="b5602bf0611a799a" providerId="LiveId" clId="{935EFCF2-0671-4E8E-8AAF-45A313E87817}" dt="2023-11-19T13:45:51.145" v="4252" actId="1076"/>
          <ac:picMkLst>
            <pc:docMk/>
            <pc:sldMk cId="2729860922" sldId="285"/>
            <ac:picMk id="3" creationId="{2E1FDE50-04AE-1BAB-90A0-DBBD00934518}"/>
          </ac:picMkLst>
        </pc:picChg>
        <pc:picChg chg="add mod">
          <ac:chgData name="REAGAN OUTLAW" userId="b5602bf0611a799a" providerId="LiveId" clId="{935EFCF2-0671-4E8E-8AAF-45A313E87817}" dt="2023-11-19T13:46:57.607" v="4373" actId="1076"/>
          <ac:picMkLst>
            <pc:docMk/>
            <pc:sldMk cId="2729860922" sldId="285"/>
            <ac:picMk id="6" creationId="{2B181A96-2F15-5629-A001-7D857A2E79C4}"/>
          </ac:picMkLst>
        </pc:picChg>
      </pc:sldChg>
      <pc:sldChg chg="addSp delSp modSp add mod">
        <pc:chgData name="REAGAN OUTLAW" userId="b5602bf0611a799a" providerId="LiveId" clId="{935EFCF2-0671-4E8E-8AAF-45A313E87817}" dt="2023-11-19T14:19:09.961" v="4664" actId="1076"/>
        <pc:sldMkLst>
          <pc:docMk/>
          <pc:sldMk cId="1691638276" sldId="286"/>
        </pc:sldMkLst>
        <pc:spChg chg="add mod">
          <ac:chgData name="REAGAN OUTLAW" userId="b5602bf0611a799a" providerId="LiveId" clId="{935EFCF2-0671-4E8E-8AAF-45A313E87817}" dt="2023-11-19T14:16:55.793" v="4656" actId="20577"/>
          <ac:spMkLst>
            <pc:docMk/>
            <pc:sldMk cId="1691638276" sldId="286"/>
            <ac:spMk id="4" creationId="{8F793C25-082B-B2B7-89F6-3C5A562454D6}"/>
          </ac:spMkLst>
        </pc:spChg>
        <pc:spChg chg="mod">
          <ac:chgData name="REAGAN OUTLAW" userId="b5602bf0611a799a" providerId="LiveId" clId="{935EFCF2-0671-4E8E-8AAF-45A313E87817}" dt="2023-11-19T13:58:23.439" v="4403" actId="20577"/>
          <ac:spMkLst>
            <pc:docMk/>
            <pc:sldMk cId="1691638276" sldId="286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9T14:12:44.879" v="4605" actId="20577"/>
          <ac:spMkLst>
            <pc:docMk/>
            <pc:sldMk cId="1691638276" sldId="286"/>
            <ac:spMk id="8" creationId="{37DC587C-F1B0-4098-B84F-5860DBC3AF7D}"/>
          </ac:spMkLst>
        </pc:spChg>
        <pc:picChg chg="add del mod">
          <ac:chgData name="REAGAN OUTLAW" userId="b5602bf0611a799a" providerId="LiveId" clId="{935EFCF2-0671-4E8E-8AAF-45A313E87817}" dt="2023-11-19T14:19:06.096" v="4662" actId="478"/>
          <ac:picMkLst>
            <pc:docMk/>
            <pc:sldMk cId="1691638276" sldId="286"/>
            <ac:picMk id="3" creationId="{66FE732B-6B52-F4E5-EF72-846C861B9A7F}"/>
          </ac:picMkLst>
        </pc:picChg>
        <pc:picChg chg="add mod">
          <ac:chgData name="REAGAN OUTLAW" userId="b5602bf0611a799a" providerId="LiveId" clId="{935EFCF2-0671-4E8E-8AAF-45A313E87817}" dt="2023-11-19T14:17:30.527" v="4661" actId="14100"/>
          <ac:picMkLst>
            <pc:docMk/>
            <pc:sldMk cId="1691638276" sldId="286"/>
            <ac:picMk id="6" creationId="{F4080763-3070-2CD4-6267-066A2A4F3417}"/>
          </ac:picMkLst>
        </pc:picChg>
        <pc:picChg chg="add mod">
          <ac:chgData name="REAGAN OUTLAW" userId="b5602bf0611a799a" providerId="LiveId" clId="{935EFCF2-0671-4E8E-8AAF-45A313E87817}" dt="2023-11-19T14:19:09.961" v="4664" actId="1076"/>
          <ac:picMkLst>
            <pc:docMk/>
            <pc:sldMk cId="1691638276" sldId="286"/>
            <ac:picMk id="10" creationId="{269AB0FB-BFB1-E41F-E4B6-E00AC1C73237}"/>
          </ac:picMkLst>
        </pc:picChg>
      </pc:sldChg>
      <pc:sldChg chg="addSp delSp modSp add mod">
        <pc:chgData name="REAGAN OUTLAW" userId="b5602bf0611a799a" providerId="LiveId" clId="{935EFCF2-0671-4E8E-8AAF-45A313E87817}" dt="2023-11-19T14:48:10.875" v="4850" actId="1076"/>
        <pc:sldMkLst>
          <pc:docMk/>
          <pc:sldMk cId="2446959811" sldId="287"/>
        </pc:sldMkLst>
        <pc:spChg chg="add mod">
          <ac:chgData name="REAGAN OUTLAW" userId="b5602bf0611a799a" providerId="LiveId" clId="{935EFCF2-0671-4E8E-8AAF-45A313E87817}" dt="2023-11-19T14:46:14.841" v="4842" actId="20577"/>
          <ac:spMkLst>
            <pc:docMk/>
            <pc:sldMk cId="2446959811" sldId="287"/>
            <ac:spMk id="4" creationId="{831BDB2F-245D-812E-054B-1C8A0CB17C97}"/>
          </ac:spMkLst>
        </pc:spChg>
        <pc:spChg chg="mod">
          <ac:chgData name="REAGAN OUTLAW" userId="b5602bf0611a799a" providerId="LiveId" clId="{935EFCF2-0671-4E8E-8AAF-45A313E87817}" dt="2023-11-19T14:23:47.367" v="4685" actId="20577"/>
          <ac:spMkLst>
            <pc:docMk/>
            <pc:sldMk cId="2446959811" sldId="287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9T14:25:00.680" v="4792" actId="20577"/>
          <ac:spMkLst>
            <pc:docMk/>
            <pc:sldMk cId="2446959811" sldId="287"/>
            <ac:spMk id="8" creationId="{37DC587C-F1B0-4098-B84F-5860DBC3AF7D}"/>
          </ac:spMkLst>
        </pc:spChg>
        <pc:picChg chg="add mod">
          <ac:chgData name="REAGAN OUTLAW" userId="b5602bf0611a799a" providerId="LiveId" clId="{935EFCF2-0671-4E8E-8AAF-45A313E87817}" dt="2023-11-19T14:45:53.920" v="4796" actId="14100"/>
          <ac:picMkLst>
            <pc:docMk/>
            <pc:sldMk cId="2446959811" sldId="287"/>
            <ac:picMk id="3" creationId="{1C14D5B8-9C1C-651B-EDE6-97F72AED5F33}"/>
          </ac:picMkLst>
        </pc:picChg>
        <pc:picChg chg="add del mod">
          <ac:chgData name="REAGAN OUTLAW" userId="b5602bf0611a799a" providerId="LiveId" clId="{935EFCF2-0671-4E8E-8AAF-45A313E87817}" dt="2023-11-19T14:47:45.576" v="4846" actId="478"/>
          <ac:picMkLst>
            <pc:docMk/>
            <pc:sldMk cId="2446959811" sldId="287"/>
            <ac:picMk id="6" creationId="{1F01860A-B1AB-76A9-BDBA-8C8ACE478543}"/>
          </ac:picMkLst>
        </pc:picChg>
        <pc:picChg chg="add mod">
          <ac:chgData name="REAGAN OUTLAW" userId="b5602bf0611a799a" providerId="LiveId" clId="{935EFCF2-0671-4E8E-8AAF-45A313E87817}" dt="2023-11-19T14:48:10.875" v="4850" actId="1076"/>
          <ac:picMkLst>
            <pc:docMk/>
            <pc:sldMk cId="2446959811" sldId="287"/>
            <ac:picMk id="10" creationId="{BB86E943-AE7D-F2D2-6415-5BC204D4BCF3}"/>
          </ac:picMkLst>
        </pc:picChg>
      </pc:sldChg>
      <pc:sldChg chg="modSp add mod">
        <pc:chgData name="REAGAN OUTLAW" userId="b5602bf0611a799a" providerId="LiveId" clId="{935EFCF2-0671-4E8E-8AAF-45A313E87817}" dt="2023-11-16T17:36:02.664" v="1338" actId="20577"/>
        <pc:sldMkLst>
          <pc:docMk/>
          <pc:sldMk cId="1230519860" sldId="288"/>
        </pc:sldMkLst>
        <pc:spChg chg="mod">
          <ac:chgData name="REAGAN OUTLAW" userId="b5602bf0611a799a" providerId="LiveId" clId="{935EFCF2-0671-4E8E-8AAF-45A313E87817}" dt="2023-11-15T18:06:09.589" v="868" actId="20577"/>
          <ac:spMkLst>
            <pc:docMk/>
            <pc:sldMk cId="1230519860" sldId="288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6T17:36:02.664" v="1338" actId="20577"/>
          <ac:spMkLst>
            <pc:docMk/>
            <pc:sldMk cId="1230519860" sldId="288"/>
            <ac:spMk id="8" creationId="{37DC587C-F1B0-4098-B84F-5860DBC3AF7D}"/>
          </ac:spMkLst>
        </pc:spChg>
      </pc:sldChg>
      <pc:sldChg chg="addSp modSp add mod">
        <pc:chgData name="REAGAN OUTLAW" userId="b5602bf0611a799a" providerId="LiveId" clId="{935EFCF2-0671-4E8E-8AAF-45A313E87817}" dt="2023-11-16T17:48:34.392" v="1682" actId="1076"/>
        <pc:sldMkLst>
          <pc:docMk/>
          <pc:sldMk cId="3324656120" sldId="289"/>
        </pc:sldMkLst>
        <pc:spChg chg="mod">
          <ac:chgData name="REAGAN OUTLAW" userId="b5602bf0611a799a" providerId="LiveId" clId="{935EFCF2-0671-4E8E-8AAF-45A313E87817}" dt="2023-11-15T18:09:39.085" v="899" actId="20577"/>
          <ac:spMkLst>
            <pc:docMk/>
            <pc:sldMk cId="3324656120" sldId="289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6T17:48:12.059" v="1679" actId="20577"/>
          <ac:spMkLst>
            <pc:docMk/>
            <pc:sldMk cId="3324656120" sldId="289"/>
            <ac:spMk id="8" creationId="{37DC587C-F1B0-4098-B84F-5860DBC3AF7D}"/>
          </ac:spMkLst>
        </pc:spChg>
        <pc:picChg chg="add mod">
          <ac:chgData name="REAGAN OUTLAW" userId="b5602bf0611a799a" providerId="LiveId" clId="{935EFCF2-0671-4E8E-8AAF-45A313E87817}" dt="2023-11-16T17:48:34.392" v="1682" actId="1076"/>
          <ac:picMkLst>
            <pc:docMk/>
            <pc:sldMk cId="3324656120" sldId="289"/>
            <ac:picMk id="3" creationId="{8D87B60F-EEA3-366D-062C-842A0719E8AC}"/>
          </ac:picMkLst>
        </pc:picChg>
      </pc:sldChg>
      <pc:sldChg chg="modSp add del mod">
        <pc:chgData name="REAGAN OUTLAW" userId="b5602bf0611a799a" providerId="LiveId" clId="{935EFCF2-0671-4E8E-8AAF-45A313E87817}" dt="2023-11-16T18:09:11.723" v="2406" actId="47"/>
        <pc:sldMkLst>
          <pc:docMk/>
          <pc:sldMk cId="1351552293" sldId="290"/>
        </pc:sldMkLst>
        <pc:spChg chg="mod">
          <ac:chgData name="REAGAN OUTLAW" userId="b5602bf0611a799a" providerId="LiveId" clId="{935EFCF2-0671-4E8E-8AAF-45A313E87817}" dt="2023-11-15T18:11:59.631" v="920" actId="20577"/>
          <ac:spMkLst>
            <pc:docMk/>
            <pc:sldMk cId="1351552293" sldId="290"/>
            <ac:spMk id="7" creationId="{EE9285F5-95CE-4C27-AFDD-991FC2758000}"/>
          </ac:spMkLst>
        </pc:spChg>
      </pc:sldChg>
      <pc:sldChg chg="addSp modSp add mod">
        <pc:chgData name="REAGAN OUTLAW" userId="b5602bf0611a799a" providerId="LiveId" clId="{935EFCF2-0671-4E8E-8AAF-45A313E87817}" dt="2023-11-16T17:34:31.103" v="1117" actId="1076"/>
        <pc:sldMkLst>
          <pc:docMk/>
          <pc:sldMk cId="855479970" sldId="291"/>
        </pc:sldMkLst>
        <pc:spChg chg="mod">
          <ac:chgData name="REAGAN OUTLAW" userId="b5602bf0611a799a" providerId="LiveId" clId="{935EFCF2-0671-4E8E-8AAF-45A313E87817}" dt="2023-11-16T17:32:45.393" v="935" actId="20577"/>
          <ac:spMkLst>
            <pc:docMk/>
            <pc:sldMk cId="855479970" sldId="291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6T17:34:03.721" v="1115" actId="20577"/>
          <ac:spMkLst>
            <pc:docMk/>
            <pc:sldMk cId="855479970" sldId="291"/>
            <ac:spMk id="8" creationId="{37DC587C-F1B0-4098-B84F-5860DBC3AF7D}"/>
          </ac:spMkLst>
        </pc:spChg>
        <pc:picChg chg="add mod">
          <ac:chgData name="REAGAN OUTLAW" userId="b5602bf0611a799a" providerId="LiveId" clId="{935EFCF2-0671-4E8E-8AAF-45A313E87817}" dt="2023-11-16T17:34:31.103" v="1117" actId="1076"/>
          <ac:picMkLst>
            <pc:docMk/>
            <pc:sldMk cId="855479970" sldId="291"/>
            <ac:picMk id="3" creationId="{32AD1D3E-ACCD-0E50-9D1C-A0A7C37B39CB}"/>
          </ac:picMkLst>
        </pc:picChg>
      </pc:sldChg>
      <pc:sldChg chg="addSp modSp add mod">
        <pc:chgData name="REAGAN OUTLAW" userId="b5602bf0611a799a" providerId="LiveId" clId="{935EFCF2-0671-4E8E-8AAF-45A313E87817}" dt="2023-11-16T18:01:36.914" v="2405" actId="1076"/>
        <pc:sldMkLst>
          <pc:docMk/>
          <pc:sldMk cId="3415617729" sldId="292"/>
        </pc:sldMkLst>
        <pc:spChg chg="mod">
          <ac:chgData name="REAGAN OUTLAW" userId="b5602bf0611a799a" providerId="LiveId" clId="{935EFCF2-0671-4E8E-8AAF-45A313E87817}" dt="2023-11-16T18:01:25.939" v="2401" actId="20577"/>
          <ac:spMkLst>
            <pc:docMk/>
            <pc:sldMk cId="3415617729" sldId="292"/>
            <ac:spMk id="8" creationId="{37DC587C-F1B0-4098-B84F-5860DBC3AF7D}"/>
          </ac:spMkLst>
        </pc:spChg>
        <pc:picChg chg="add mod">
          <ac:chgData name="REAGAN OUTLAW" userId="b5602bf0611a799a" providerId="LiveId" clId="{935EFCF2-0671-4E8E-8AAF-45A313E87817}" dt="2023-11-16T18:01:36.914" v="2405" actId="1076"/>
          <ac:picMkLst>
            <pc:docMk/>
            <pc:sldMk cId="3415617729" sldId="292"/>
            <ac:picMk id="3" creationId="{15A2E230-B956-A575-E416-87F079B61636}"/>
          </ac:picMkLst>
        </pc:picChg>
      </pc:sldChg>
      <pc:sldChg chg="add">
        <pc:chgData name="REAGAN OUTLAW" userId="b5602bf0611a799a" providerId="LiveId" clId="{935EFCF2-0671-4E8E-8AAF-45A313E87817}" dt="2023-11-18T15:20:13.865" v="2891" actId="2890"/>
        <pc:sldMkLst>
          <pc:docMk/>
          <pc:sldMk cId="1900994324" sldId="293"/>
        </pc:sldMkLst>
      </pc:sldChg>
      <pc:sldChg chg="addSp delSp modSp add mod">
        <pc:chgData name="REAGAN OUTLAW" userId="b5602bf0611a799a" providerId="LiveId" clId="{935EFCF2-0671-4E8E-8AAF-45A313E87817}" dt="2023-11-19T15:14:52.159" v="5080" actId="1076"/>
        <pc:sldMkLst>
          <pc:docMk/>
          <pc:sldMk cId="1785768879" sldId="294"/>
        </pc:sldMkLst>
        <pc:spChg chg="mod">
          <ac:chgData name="REAGAN OUTLAW" userId="b5602bf0611a799a" providerId="LiveId" clId="{935EFCF2-0671-4E8E-8AAF-45A313E87817}" dt="2023-11-19T14:56:57.209" v="4853" actId="20577"/>
          <ac:spMkLst>
            <pc:docMk/>
            <pc:sldMk cId="1785768879" sldId="294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9T14:59:53.696" v="5074" actId="20577"/>
          <ac:spMkLst>
            <pc:docMk/>
            <pc:sldMk cId="1785768879" sldId="294"/>
            <ac:spMk id="8" creationId="{37DC587C-F1B0-4098-B84F-5860DBC3AF7D}"/>
          </ac:spMkLst>
        </pc:spChg>
        <pc:picChg chg="del">
          <ac:chgData name="REAGAN OUTLAW" userId="b5602bf0611a799a" providerId="LiveId" clId="{935EFCF2-0671-4E8E-8AAF-45A313E87817}" dt="2023-11-19T14:57:39.936" v="4854" actId="478"/>
          <ac:picMkLst>
            <pc:docMk/>
            <pc:sldMk cId="1785768879" sldId="294"/>
            <ac:picMk id="3" creationId="{1C14D5B8-9C1C-651B-EDE6-97F72AED5F33}"/>
          </ac:picMkLst>
        </pc:picChg>
        <pc:picChg chg="add mod">
          <ac:chgData name="REAGAN OUTLAW" userId="b5602bf0611a799a" providerId="LiveId" clId="{935EFCF2-0671-4E8E-8AAF-45A313E87817}" dt="2023-11-19T15:14:10.893" v="5076" actId="1076"/>
          <ac:picMkLst>
            <pc:docMk/>
            <pc:sldMk cId="1785768879" sldId="294"/>
            <ac:picMk id="5" creationId="{CAD03FEC-B3BC-0EB8-A376-4BCE66DE6D03}"/>
          </ac:picMkLst>
        </pc:picChg>
        <pc:picChg chg="add mod">
          <ac:chgData name="REAGAN OUTLAW" userId="b5602bf0611a799a" providerId="LiveId" clId="{935EFCF2-0671-4E8E-8AAF-45A313E87817}" dt="2023-11-19T15:14:52.159" v="5080" actId="1076"/>
          <ac:picMkLst>
            <pc:docMk/>
            <pc:sldMk cId="1785768879" sldId="294"/>
            <ac:picMk id="9" creationId="{7FBB503F-C5C7-3FD1-AD99-7961F8A0BE90}"/>
          </ac:picMkLst>
        </pc:picChg>
        <pc:picChg chg="del">
          <ac:chgData name="REAGAN OUTLAW" userId="b5602bf0611a799a" providerId="LiveId" clId="{935EFCF2-0671-4E8E-8AAF-45A313E87817}" dt="2023-11-19T15:14:44.139" v="5077" actId="478"/>
          <ac:picMkLst>
            <pc:docMk/>
            <pc:sldMk cId="1785768879" sldId="294"/>
            <ac:picMk id="10" creationId="{BB86E943-AE7D-F2D2-6415-5BC204D4BCF3}"/>
          </ac:picMkLst>
        </pc:picChg>
      </pc:sldChg>
      <pc:sldChg chg="addSp delSp modSp add mod">
        <pc:chgData name="REAGAN OUTLAW" userId="b5602bf0611a799a" providerId="LiveId" clId="{935EFCF2-0671-4E8E-8AAF-45A313E87817}" dt="2023-11-19T15:34:08.377" v="5172" actId="1076"/>
        <pc:sldMkLst>
          <pc:docMk/>
          <pc:sldMk cId="1486113346" sldId="295"/>
        </pc:sldMkLst>
        <pc:spChg chg="mod">
          <ac:chgData name="REAGAN OUTLAW" userId="b5602bf0611a799a" providerId="LiveId" clId="{935EFCF2-0671-4E8E-8AAF-45A313E87817}" dt="2023-11-19T15:33:59.153" v="5169" actId="1076"/>
          <ac:spMkLst>
            <pc:docMk/>
            <pc:sldMk cId="1486113346" sldId="295"/>
            <ac:spMk id="4" creationId="{831BDB2F-245D-812E-054B-1C8A0CB17C97}"/>
          </ac:spMkLst>
        </pc:spChg>
        <pc:spChg chg="mod">
          <ac:chgData name="REAGAN OUTLAW" userId="b5602bf0611a799a" providerId="LiveId" clId="{935EFCF2-0671-4E8E-8AAF-45A313E87817}" dt="2023-11-19T15:21:05.944" v="5105" actId="20577"/>
          <ac:spMkLst>
            <pc:docMk/>
            <pc:sldMk cId="1486113346" sldId="295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9T15:33:30.250" v="5164" actId="20577"/>
          <ac:spMkLst>
            <pc:docMk/>
            <pc:sldMk cId="1486113346" sldId="295"/>
            <ac:spMk id="8" creationId="{37DC587C-F1B0-4098-B84F-5860DBC3AF7D}"/>
          </ac:spMkLst>
        </pc:spChg>
        <pc:picChg chg="add mod">
          <ac:chgData name="REAGAN OUTLAW" userId="b5602bf0611a799a" providerId="LiveId" clId="{935EFCF2-0671-4E8E-8AAF-45A313E87817}" dt="2023-11-19T15:33:35.841" v="5167" actId="1076"/>
          <ac:picMkLst>
            <pc:docMk/>
            <pc:sldMk cId="1486113346" sldId="295"/>
            <ac:picMk id="3" creationId="{12272857-29C5-2E5D-94E7-0E9A43660A6A}"/>
          </ac:picMkLst>
        </pc:picChg>
        <pc:picChg chg="del">
          <ac:chgData name="REAGAN OUTLAW" userId="b5602bf0611a799a" providerId="LiveId" clId="{935EFCF2-0671-4E8E-8AAF-45A313E87817}" dt="2023-11-19T15:33:32.794" v="5165" actId="478"/>
          <ac:picMkLst>
            <pc:docMk/>
            <pc:sldMk cId="1486113346" sldId="295"/>
            <ac:picMk id="5" creationId="{CAD03FEC-B3BC-0EB8-A376-4BCE66DE6D03}"/>
          </ac:picMkLst>
        </pc:picChg>
        <pc:picChg chg="del">
          <ac:chgData name="REAGAN OUTLAW" userId="b5602bf0611a799a" providerId="LiveId" clId="{935EFCF2-0671-4E8E-8AAF-45A313E87817}" dt="2023-11-19T15:33:37.569" v="5168" actId="478"/>
          <ac:picMkLst>
            <pc:docMk/>
            <pc:sldMk cId="1486113346" sldId="295"/>
            <ac:picMk id="9" creationId="{7FBB503F-C5C7-3FD1-AD99-7961F8A0BE90}"/>
          </ac:picMkLst>
        </pc:picChg>
        <pc:picChg chg="add mod">
          <ac:chgData name="REAGAN OUTLAW" userId="b5602bf0611a799a" providerId="LiveId" clId="{935EFCF2-0671-4E8E-8AAF-45A313E87817}" dt="2023-11-19T15:34:08.377" v="5172" actId="1076"/>
          <ac:picMkLst>
            <pc:docMk/>
            <pc:sldMk cId="1486113346" sldId="295"/>
            <ac:picMk id="10" creationId="{43825636-8E06-115F-F9C0-BF1169A47102}"/>
          </ac:picMkLst>
        </pc:picChg>
      </pc:sldChg>
      <pc:sldChg chg="addSp delSp modSp add mod">
        <pc:chgData name="REAGAN OUTLAW" userId="b5602bf0611a799a" providerId="LiveId" clId="{935EFCF2-0671-4E8E-8AAF-45A313E87817}" dt="2023-11-19T16:07:02.657" v="5667" actId="1076"/>
        <pc:sldMkLst>
          <pc:docMk/>
          <pc:sldMk cId="1262430564" sldId="296"/>
        </pc:sldMkLst>
        <pc:spChg chg="add mod">
          <ac:chgData name="REAGAN OUTLAW" userId="b5602bf0611a799a" providerId="LiveId" clId="{935EFCF2-0671-4E8E-8AAF-45A313E87817}" dt="2023-11-19T16:03:42.507" v="5664" actId="20577"/>
          <ac:spMkLst>
            <pc:docMk/>
            <pc:sldMk cId="1262430564" sldId="296"/>
            <ac:spMk id="2" creationId="{4541DDAB-1C65-A5D7-5A07-F76762890D2C}"/>
          </ac:spMkLst>
        </pc:spChg>
        <pc:spChg chg="del mod">
          <ac:chgData name="REAGAN OUTLAW" userId="b5602bf0611a799a" providerId="LiveId" clId="{935EFCF2-0671-4E8E-8AAF-45A313E87817}" dt="2023-11-19T15:40:16.608" v="5213" actId="478"/>
          <ac:spMkLst>
            <pc:docMk/>
            <pc:sldMk cId="1262430564" sldId="296"/>
            <ac:spMk id="4" creationId="{831BDB2F-245D-812E-054B-1C8A0CB17C97}"/>
          </ac:spMkLst>
        </pc:spChg>
        <pc:spChg chg="mod">
          <ac:chgData name="REAGAN OUTLAW" userId="b5602bf0611a799a" providerId="LiveId" clId="{935EFCF2-0671-4E8E-8AAF-45A313E87817}" dt="2023-11-19T15:54:55.850" v="5621" actId="20577"/>
          <ac:spMkLst>
            <pc:docMk/>
            <pc:sldMk cId="1262430564" sldId="296"/>
            <ac:spMk id="7" creationId="{EE9285F5-95CE-4C27-AFDD-991FC2758000}"/>
          </ac:spMkLst>
        </pc:spChg>
        <pc:spChg chg="del mod">
          <ac:chgData name="REAGAN OUTLAW" userId="b5602bf0611a799a" providerId="LiveId" clId="{935EFCF2-0671-4E8E-8AAF-45A313E87817}" dt="2023-11-19T15:54:10.043" v="5604"/>
          <ac:spMkLst>
            <pc:docMk/>
            <pc:sldMk cId="1262430564" sldId="296"/>
            <ac:spMk id="8" creationId="{37DC587C-F1B0-4098-B84F-5860DBC3AF7D}"/>
          </ac:spMkLst>
        </pc:spChg>
        <pc:picChg chg="del">
          <ac:chgData name="REAGAN OUTLAW" userId="b5602bf0611a799a" providerId="LiveId" clId="{935EFCF2-0671-4E8E-8AAF-45A313E87817}" dt="2023-11-19T15:40:14.313" v="5211" actId="478"/>
          <ac:picMkLst>
            <pc:docMk/>
            <pc:sldMk cId="1262430564" sldId="296"/>
            <ac:picMk id="3" creationId="{12272857-29C5-2E5D-94E7-0E9A43660A6A}"/>
          </ac:picMkLst>
        </pc:picChg>
        <pc:picChg chg="add mod">
          <ac:chgData name="REAGAN OUTLAW" userId="b5602bf0611a799a" providerId="LiveId" clId="{935EFCF2-0671-4E8E-8AAF-45A313E87817}" dt="2023-11-19T16:07:02.657" v="5667" actId="1076"/>
          <ac:picMkLst>
            <pc:docMk/>
            <pc:sldMk cId="1262430564" sldId="296"/>
            <ac:picMk id="6" creationId="{9D6635FF-2D1C-BD5B-5EBD-5D12B8CCB8A3}"/>
          </ac:picMkLst>
        </pc:picChg>
        <pc:picChg chg="del">
          <ac:chgData name="REAGAN OUTLAW" userId="b5602bf0611a799a" providerId="LiveId" clId="{935EFCF2-0671-4E8E-8AAF-45A313E87817}" dt="2023-11-19T15:40:17.312" v="5214" actId="478"/>
          <ac:picMkLst>
            <pc:docMk/>
            <pc:sldMk cId="1262430564" sldId="296"/>
            <ac:picMk id="10" creationId="{43825636-8E06-115F-F9C0-BF1169A47102}"/>
          </ac:picMkLst>
        </pc:picChg>
      </pc:sldChg>
      <pc:sldChg chg="modSp add mod">
        <pc:chgData name="REAGAN OUTLAW" userId="b5602bf0611a799a" providerId="LiveId" clId="{935EFCF2-0671-4E8E-8AAF-45A313E87817}" dt="2023-11-19T16:11:21.490" v="5892" actId="20577"/>
        <pc:sldMkLst>
          <pc:docMk/>
          <pc:sldMk cId="748968839" sldId="297"/>
        </pc:sldMkLst>
        <pc:spChg chg="mod">
          <ac:chgData name="REAGAN OUTLAW" userId="b5602bf0611a799a" providerId="LiveId" clId="{935EFCF2-0671-4E8E-8AAF-45A313E87817}" dt="2023-11-19T16:11:21.490" v="5892" actId="20577"/>
          <ac:spMkLst>
            <pc:docMk/>
            <pc:sldMk cId="748968839" sldId="297"/>
            <ac:spMk id="8" creationId="{37DC587C-F1B0-4098-B84F-5860DBC3AF7D}"/>
          </ac:spMkLst>
        </pc:spChg>
      </pc:sldChg>
      <pc:sldChg chg="modSp add mod">
        <pc:chgData name="REAGAN OUTLAW" userId="b5602bf0611a799a" providerId="LiveId" clId="{935EFCF2-0671-4E8E-8AAF-45A313E87817}" dt="2023-11-19T16:34:49.476" v="5921" actId="20577"/>
        <pc:sldMkLst>
          <pc:docMk/>
          <pc:sldMk cId="565867957" sldId="298"/>
        </pc:sldMkLst>
        <pc:spChg chg="mod">
          <ac:chgData name="REAGAN OUTLAW" userId="b5602bf0611a799a" providerId="LiveId" clId="{935EFCF2-0671-4E8E-8AAF-45A313E87817}" dt="2023-11-19T16:33:35.892" v="5905" actId="20577"/>
          <ac:spMkLst>
            <pc:docMk/>
            <pc:sldMk cId="565867957" sldId="298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9T16:34:49.476" v="5921" actId="20577"/>
          <ac:spMkLst>
            <pc:docMk/>
            <pc:sldMk cId="565867957" sldId="298"/>
            <ac:spMk id="8" creationId="{37DC587C-F1B0-4098-B84F-5860DBC3AF7D}"/>
          </ac:spMkLst>
        </pc:spChg>
      </pc:sldChg>
      <pc:sldChg chg="modSp add mod">
        <pc:chgData name="REAGAN OUTLAW" userId="b5602bf0611a799a" providerId="LiveId" clId="{935EFCF2-0671-4E8E-8AAF-45A313E87817}" dt="2023-11-19T16:50:05.995" v="6363" actId="20577"/>
        <pc:sldMkLst>
          <pc:docMk/>
          <pc:sldMk cId="2146548288" sldId="299"/>
        </pc:sldMkLst>
        <pc:spChg chg="mod">
          <ac:chgData name="REAGAN OUTLAW" userId="b5602bf0611a799a" providerId="LiveId" clId="{935EFCF2-0671-4E8E-8AAF-45A313E87817}" dt="2023-11-19T16:46:13.786" v="5930" actId="20577"/>
          <ac:spMkLst>
            <pc:docMk/>
            <pc:sldMk cId="2146548288" sldId="299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9T16:50:05.995" v="6363" actId="20577"/>
          <ac:spMkLst>
            <pc:docMk/>
            <pc:sldMk cId="2146548288" sldId="299"/>
            <ac:spMk id="8" creationId="{37DC587C-F1B0-4098-B84F-5860DBC3AF7D}"/>
          </ac:spMkLst>
        </pc:spChg>
      </pc:sldChg>
      <pc:sldChg chg="modSp add mod">
        <pc:chgData name="REAGAN OUTLAW" userId="b5602bf0611a799a" providerId="LiveId" clId="{935EFCF2-0671-4E8E-8AAF-45A313E87817}" dt="2023-11-19T17:06:15.196" v="6998" actId="20577"/>
        <pc:sldMkLst>
          <pc:docMk/>
          <pc:sldMk cId="4156437075" sldId="300"/>
        </pc:sldMkLst>
        <pc:spChg chg="mod">
          <ac:chgData name="REAGAN OUTLAW" userId="b5602bf0611a799a" providerId="LiveId" clId="{935EFCF2-0671-4E8E-8AAF-45A313E87817}" dt="2023-11-19T17:00:32.066" v="6409" actId="20577"/>
          <ac:spMkLst>
            <pc:docMk/>
            <pc:sldMk cId="4156437075" sldId="300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9T17:06:15.196" v="6998" actId="20577"/>
          <ac:spMkLst>
            <pc:docMk/>
            <pc:sldMk cId="4156437075" sldId="300"/>
            <ac:spMk id="8" creationId="{37DC587C-F1B0-4098-B84F-5860DBC3AF7D}"/>
          </ac:spMkLst>
        </pc:spChg>
      </pc:sldChg>
      <pc:sldChg chg="modSp add mod">
        <pc:chgData name="REAGAN OUTLAW" userId="b5602bf0611a799a" providerId="LiveId" clId="{935EFCF2-0671-4E8E-8AAF-45A313E87817}" dt="2023-11-19T17:20:33.726" v="7285" actId="5793"/>
        <pc:sldMkLst>
          <pc:docMk/>
          <pc:sldMk cId="3656975096" sldId="301"/>
        </pc:sldMkLst>
        <pc:spChg chg="mod">
          <ac:chgData name="REAGAN OUTLAW" userId="b5602bf0611a799a" providerId="LiveId" clId="{935EFCF2-0671-4E8E-8AAF-45A313E87817}" dt="2023-11-19T17:16:55.755" v="7087" actId="20577"/>
          <ac:spMkLst>
            <pc:docMk/>
            <pc:sldMk cId="3656975096" sldId="301"/>
            <ac:spMk id="7" creationId="{EE9285F5-95CE-4C27-AFDD-991FC2758000}"/>
          </ac:spMkLst>
        </pc:spChg>
        <pc:spChg chg="mod">
          <ac:chgData name="REAGAN OUTLAW" userId="b5602bf0611a799a" providerId="LiveId" clId="{935EFCF2-0671-4E8E-8AAF-45A313E87817}" dt="2023-11-19T17:20:33.726" v="7285" actId="5793"/>
          <ac:spMkLst>
            <pc:docMk/>
            <pc:sldMk cId="3656975096" sldId="301"/>
            <ac:spMk id="8" creationId="{37DC587C-F1B0-4098-B84F-5860DBC3AF7D}"/>
          </ac:spMkLst>
        </pc:spChg>
      </pc:sldChg>
      <pc:sldChg chg="add del">
        <pc:chgData name="REAGAN OUTLAW" userId="b5602bf0611a799a" providerId="LiveId" clId="{935EFCF2-0671-4E8E-8AAF-45A313E87817}" dt="2023-11-19T17:16:33.827" v="6999" actId="47"/>
        <pc:sldMkLst>
          <pc:docMk/>
          <pc:sldMk cId="625430179" sldId="302"/>
        </pc:sldMkLst>
      </pc:sldChg>
      <pc:sldChg chg="add del">
        <pc:chgData name="REAGAN OUTLAW" userId="b5602bf0611a799a" providerId="LiveId" clId="{935EFCF2-0671-4E8E-8AAF-45A313E87817}" dt="2023-11-19T17:16:33.827" v="6999" actId="47"/>
        <pc:sldMkLst>
          <pc:docMk/>
          <pc:sldMk cId="333004152" sldId="3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487" y="2164360"/>
            <a:ext cx="3798913" cy="2116420"/>
          </a:xfrm>
        </p:spPr>
        <p:txBody>
          <a:bodyPr/>
          <a:lstStyle/>
          <a:p>
            <a:r>
              <a:rPr lang="en-US" sz="3600" dirty="0"/>
              <a:t>Advanced SQL Interactive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43959" y="4525446"/>
            <a:ext cx="3924000" cy="68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" name="Picture 2" descr="Mastering Data Cleaning Techniques with SQL — Explained Examples | by 🐼  panData | Level Up Coding">
            <a:extLst>
              <a:ext uri="{FF2B5EF4-FFF2-40B4-BE49-F238E27FC236}">
                <a16:creationId xmlns:a16="http://schemas.microsoft.com/office/drawing/2014/main" id="{842EE27E-7C8A-BED7-90A0-AC5D49431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00" y="1938867"/>
            <a:ext cx="6593080" cy="403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Exercise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Script 07 Exercise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The client wants us to round some numbers, have a look at the ask below and see if you can implement this.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7B13AA-C493-F916-E8AF-57B718A2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84" y="2661049"/>
            <a:ext cx="9107171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3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Exercise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Script 08 Exercise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The client needs our help, to help cleanse some of their data. If we look at the SQL below, are you able to address all the clients requests.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6848C-DC1F-9341-6267-C27A1A14C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6" y="2560801"/>
            <a:ext cx="11790788" cy="2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9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2915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Exercise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Your final result set should look like this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C80579-3292-F7B1-4DDA-D3F07BB07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6" y="1959361"/>
            <a:ext cx="11667067" cy="293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63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Some useful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Data Cleansing: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Coalesce and NVL (very similar, but coalesce can be used to choose between two columns where one of the values is not null and NVL is used to apply a default value to Null values)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Trim removes white spaces before and after a string, left trim and right trim do one of the sides.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Pad helps add additional characters to get a string to a uniform length, you can either pad from the left or right, i.e. </a:t>
            </a:r>
            <a:r>
              <a:rPr lang="en-ZA" sz="2400" dirty="0" err="1">
                <a:solidFill>
                  <a:schemeClr val="bg1"/>
                </a:solidFill>
              </a:rPr>
              <a:t>lpad</a:t>
            </a:r>
            <a:r>
              <a:rPr lang="en-ZA" sz="2400" dirty="0">
                <a:solidFill>
                  <a:schemeClr val="bg1"/>
                </a:solidFill>
              </a:rPr>
              <a:t> or </a:t>
            </a:r>
            <a:r>
              <a:rPr lang="en-ZA" sz="2400" dirty="0" err="1">
                <a:solidFill>
                  <a:schemeClr val="bg1"/>
                </a:solidFill>
              </a:rPr>
              <a:t>rpad</a:t>
            </a:r>
            <a:r>
              <a:rPr lang="en-ZA" sz="2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Greatest or least can be used to cap a number field. </a:t>
            </a:r>
            <a:br>
              <a:rPr lang="en-ZA" sz="2400" dirty="0">
                <a:solidFill>
                  <a:schemeClr val="bg1"/>
                </a:solidFill>
              </a:rPr>
            </a:br>
            <a:endParaRPr lang="en-Z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5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Exercise 4 - Pivoting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Script 09 Exercise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At times, you may be required to reshape / restructure data. The most common ask is pivoting or unpivoting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Use the code provided and attempt to pivot the data to show sales as a value and the month name as the column for the year 2022. The output should look like the below:</a:t>
            </a:r>
            <a:br>
              <a:rPr lang="en-ZA" sz="2400" dirty="0">
                <a:solidFill>
                  <a:schemeClr val="bg1"/>
                </a:solidFill>
              </a:rPr>
            </a:br>
            <a:endParaRPr lang="en-ZA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859A2D-CD71-2584-463B-9D61A2F0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" y="3885896"/>
            <a:ext cx="11400903" cy="12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1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Regular Expressions (</a:t>
            </a:r>
            <a:r>
              <a:rPr lang="en-GB" sz="3600" dirty="0" err="1">
                <a:solidFill>
                  <a:schemeClr val="bg1"/>
                </a:solidFill>
              </a:rPr>
              <a:t>RegEx</a:t>
            </a:r>
            <a:r>
              <a:rPr lang="en-GB" sz="3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Is used to match patterns in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 err="1">
                <a:solidFill>
                  <a:schemeClr val="bg1"/>
                </a:solidFill>
              </a:rPr>
              <a:t>RegEx</a:t>
            </a:r>
            <a:r>
              <a:rPr lang="en-ZA" sz="2400" dirty="0">
                <a:solidFill>
                  <a:schemeClr val="bg1"/>
                </a:solidFill>
              </a:rPr>
              <a:t> is supported in most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Metacharacters are symbols that have a special meaning in </a:t>
            </a:r>
            <a:r>
              <a:rPr lang="en-ZA" sz="2400" dirty="0" err="1">
                <a:solidFill>
                  <a:schemeClr val="bg1"/>
                </a:solidFill>
              </a:rPr>
              <a:t>RegEx</a:t>
            </a:r>
            <a:r>
              <a:rPr lang="en-ZA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1FDE50-04AE-1BAB-90A0-DBBD0093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50" y="2274248"/>
            <a:ext cx="7754432" cy="1581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49B59-3296-F5CB-0D2B-23BE63CDAC57}"/>
              </a:ext>
            </a:extLst>
          </p:cNvPr>
          <p:cNvSpPr txBox="1"/>
          <p:nvPr/>
        </p:nvSpPr>
        <p:spPr>
          <a:xfrm>
            <a:off x="128919" y="4165505"/>
            <a:ext cx="1093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Example of a regular expression, this one replaces all special characters in a string with a whitespace.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81A96-2F15-5629-A001-7D857A2E7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50" y="5306388"/>
            <a:ext cx="8097380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60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Exercise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Script 10 Exercise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Lets try and do some analytical calcs. Using the query below, lets try and calculate the fields in the comments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93C25-082B-B2B7-89F6-3C5A562454D6}"/>
              </a:ext>
            </a:extLst>
          </p:cNvPr>
          <p:cNvSpPr txBox="1"/>
          <p:nvPr/>
        </p:nvSpPr>
        <p:spPr>
          <a:xfrm>
            <a:off x="58723" y="4067002"/>
            <a:ext cx="1093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The output should look like the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80763-3070-2CD4-6267-066A2A4F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64" y="4655667"/>
            <a:ext cx="11704244" cy="16265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9AB0FB-BFB1-E41F-E4B6-E00AC1C73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64" y="2351286"/>
            <a:ext cx="11660227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38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Exercise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Script 11 Exercise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Lets try and build upon our analysis by trying to add the columns commented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14D5B8-9C1C-651B-EDE6-97F72AED5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4" y="1882661"/>
            <a:ext cx="10499540" cy="18573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1BDB2F-245D-812E-054B-1C8A0CB17C97}"/>
              </a:ext>
            </a:extLst>
          </p:cNvPr>
          <p:cNvSpPr txBox="1"/>
          <p:nvPr/>
        </p:nvSpPr>
        <p:spPr>
          <a:xfrm>
            <a:off x="58723" y="3953838"/>
            <a:ext cx="1093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The results should look something like this: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86E943-AE7D-F2D2-6415-5BC204D4B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64" y="4555475"/>
            <a:ext cx="11506743" cy="15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59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Exercise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Script 12 Exercise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Lets try and calculate a rolling total, in an effort to see how much a customer spends with us, we want to calculate a rolling total to see how his order amount stacks up over time.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BDB2F-245D-812E-054B-1C8A0CB17C97}"/>
              </a:ext>
            </a:extLst>
          </p:cNvPr>
          <p:cNvSpPr txBox="1"/>
          <p:nvPr/>
        </p:nvSpPr>
        <p:spPr>
          <a:xfrm>
            <a:off x="58723" y="3953838"/>
            <a:ext cx="1093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The results should look something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03FEC-B3BC-0EB8-A376-4BCE66DE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68" y="2543941"/>
            <a:ext cx="5944430" cy="1409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BB503F-C5C7-3FD1-AD99-7961F8A0B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64" y="4545405"/>
            <a:ext cx="11514667" cy="16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6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Exercise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Script 13 Exercise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Lets try to arrange our customers by their spend amount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BDB2F-245D-812E-054B-1C8A0CB17C97}"/>
              </a:ext>
            </a:extLst>
          </p:cNvPr>
          <p:cNvSpPr txBox="1"/>
          <p:nvPr/>
        </p:nvSpPr>
        <p:spPr>
          <a:xfrm>
            <a:off x="58723" y="3567242"/>
            <a:ext cx="1093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The results should look something like this: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272857-29C5-2E5D-94E7-0E9A43660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967" y="2190577"/>
            <a:ext cx="8526065" cy="1238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825636-8E06-115F-F9C0-BF1169A47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167149"/>
            <a:ext cx="11582400" cy="23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1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Creating and loading the date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the 01 Create date table file, copy the Query and execute in Snowflake.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A80489-FD11-434B-8212-78DC3700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64" y="2188213"/>
            <a:ext cx="2685310" cy="3857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348B15-97A5-5CCF-7845-DAAC46DAC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840" y="2188213"/>
            <a:ext cx="2804653" cy="2239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41A100-21D3-36BC-9147-807712588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40" y="4504267"/>
            <a:ext cx="2922777" cy="2077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F3820B-0062-5CEA-0E03-E3221D409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18054"/>
            <a:ext cx="4422099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66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Exercise 9 - Error and sense checking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41DDAB-1C65-A5D7-5A07-F76762890D2C}"/>
              </a:ext>
            </a:extLst>
          </p:cNvPr>
          <p:cNvSpPr txBox="1"/>
          <p:nvPr/>
        </p:nvSpPr>
        <p:spPr>
          <a:xfrm>
            <a:off x="58723" y="990505"/>
            <a:ext cx="1093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Script 14 Exercise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Try to write the queries below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635FF-2D1C-BD5B-5EBD-5D12B8CCB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06" y="2105931"/>
            <a:ext cx="8697229" cy="127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0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Unions, Minus and Intersect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Union are the most commonly used set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Minus and intersect are quite interesting, lets go through script 15 Minus and Intersect to understand it a little better</a:t>
            </a:r>
          </a:p>
        </p:txBody>
      </p:sp>
    </p:spTree>
    <p:extLst>
      <p:ext uri="{BB962C8B-B14F-4D97-AF65-F5344CB8AC3E}">
        <p14:creationId xmlns:p14="http://schemas.microsoft.com/office/powerpoint/2010/main" val="748968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Grouping 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Script 16 Grouping Sets</a:t>
            </a:r>
          </a:p>
        </p:txBody>
      </p:sp>
    </p:spTree>
    <p:extLst>
      <p:ext uri="{BB962C8B-B14F-4D97-AF65-F5344CB8AC3E}">
        <p14:creationId xmlns:p14="http://schemas.microsoft.com/office/powerpoint/2010/main" val="565867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Script 17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Users can define functions in most </a:t>
            </a:r>
            <a:r>
              <a:rPr lang="en-ZA" sz="2400" dirty="0" err="1">
                <a:solidFill>
                  <a:schemeClr val="bg1"/>
                </a:solidFill>
              </a:rPr>
              <a:t>sql</a:t>
            </a:r>
            <a:r>
              <a:rPr lang="en-ZA" sz="2400" dirty="0">
                <a:solidFill>
                  <a:schemeClr val="bg1"/>
                </a:solidFill>
              </a:rPr>
              <a:t> tools, these functions are often called user defined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Most tools support two variations of functions, a table function and a scalar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The main differentiator of these functions are the return types, 1 returns a scalar / single item, the other returns a table of results.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Lets look at how we can create a function</a:t>
            </a:r>
          </a:p>
        </p:txBody>
      </p:sp>
    </p:spTree>
    <p:extLst>
      <p:ext uri="{BB962C8B-B14F-4D97-AF65-F5344CB8AC3E}">
        <p14:creationId xmlns:p14="http://schemas.microsoft.com/office/powerpoint/2010/main" val="2146548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Stored Procedures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Script 18 Stored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Stored procedures are another common item among database tools.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One of the most commonly used database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Stored procedures differ from functions in the sense that stored procedures can process DML, i.e. they can manipulate the data / structures in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This is why stored procedures are normally the go to choice for loading data in the database as these can be orchestrated.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Lets build a simple stored procedure to load our enhanced date table. </a:t>
            </a:r>
          </a:p>
        </p:txBody>
      </p:sp>
    </p:spTree>
    <p:extLst>
      <p:ext uri="{BB962C8B-B14F-4D97-AF65-F5344CB8AC3E}">
        <p14:creationId xmlns:p14="http://schemas.microsoft.com/office/powerpoint/2010/main" val="4156437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Other items to discuss if we finish early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Transaction management (</a:t>
            </a:r>
            <a:r>
              <a:rPr lang="en-ZA" sz="2400" dirty="0" err="1">
                <a:solidFill>
                  <a:schemeClr val="bg1"/>
                </a:solidFill>
              </a:rPr>
              <a:t>savepoint</a:t>
            </a:r>
            <a:r>
              <a:rPr lang="en-ZA" sz="2400" dirty="0">
                <a:solidFill>
                  <a:schemeClr val="bg1"/>
                </a:solidFill>
              </a:rPr>
              <a:t>, commits, rollbacks, database locks)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Table Partitioning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Triggers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Explain plans (performance tuning)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975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266630" y="159995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Questions?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2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Adding extra columns to the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Open Script 02 enhanced date table and take a crack at writing the code to calculate the missing columns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07E092-7B47-5FEF-17CC-8ED645501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2039237"/>
            <a:ext cx="6527800" cy="451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0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Sub Queries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Refer to file 03 Sub Queries</a:t>
            </a:r>
          </a:p>
        </p:txBody>
      </p:sp>
    </p:spTree>
    <p:extLst>
      <p:ext uri="{BB962C8B-B14F-4D97-AF65-F5344CB8AC3E}">
        <p14:creationId xmlns:p14="http://schemas.microsoft.com/office/powerpoint/2010/main" val="309067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Sub Queries – Exercise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Refer to file 04 Exercise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We have two tables, namely menu and trucks.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The client wants to see which trucks from the truck table sell the menu item bottles water from the menu table.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D1D3E-ACCD-0E50-9D1C-A0A7C37B3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873" y="3283944"/>
            <a:ext cx="3000794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7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Sub Queries – In or Not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We use the IN or NOT IN keywords to check if a particular item is in a list of items.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This can be a hardcoded list or by using sub queries a completely different table. </a:t>
            </a:r>
          </a:p>
        </p:txBody>
      </p:sp>
    </p:spTree>
    <p:extLst>
      <p:ext uri="{BB962C8B-B14F-4D97-AF65-F5344CB8AC3E}">
        <p14:creationId xmlns:p14="http://schemas.microsoft.com/office/powerpoint/2010/main" val="123051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Sub Queries – Exists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Refer to file 05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Exists is used to see whether a subquery returns any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It is normally used to check if something already exists in a table, however the more common use of it is to pair it with the NOT keyword.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Not Exists is often used in insert statements to ensure we don’t enter a key that already exists into a table.</a:t>
            </a:r>
            <a:br>
              <a:rPr lang="en-ZA" sz="2400" dirty="0">
                <a:solidFill>
                  <a:schemeClr val="bg1"/>
                </a:solidFill>
              </a:rPr>
            </a:br>
            <a:endParaRPr lang="en-ZA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7B60F-EEA3-366D-062C-842A0719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47" y="3668161"/>
            <a:ext cx="7474944" cy="111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5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Common Table Expressions (CTE’s)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Refer to text file 06 CTE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When you have complex queries that need to go many levels deep, while this can be done with a subquery, often times when things become really complex, the code becomes less readable / testable.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To get around this SQL has a cool feature called CTE’s. CTE’s allow you to write a query in pieces with each part being treated as a somewhat temporary table. This keeps your code clean and readable and also helps with debugging as you can query any of the CTE components. </a:t>
            </a:r>
          </a:p>
        </p:txBody>
      </p:sp>
    </p:spTree>
    <p:extLst>
      <p:ext uri="{BB962C8B-B14F-4D97-AF65-F5344CB8AC3E}">
        <p14:creationId xmlns:p14="http://schemas.microsoft.com/office/powerpoint/2010/main" val="260148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Common Table Expressions (CTE’s)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This is what a CTE looks like.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It uses the WITH clause.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bg1"/>
                </a:solidFill>
              </a:rPr>
              <a:t>Even though this is a simple example, you can go very complex with CTE’s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A2E230-B956-A575-E416-87F079B61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31" y="2801803"/>
            <a:ext cx="7843014" cy="249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1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7543618_win32_fixed.potx" id="{ADAA76EA-DF5A-4461-9F55-FB2239CA5BEE}" vid="{736839AE-787B-453A-8CE5-01202B88C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334BCD5D81F746942B6574EA517FE8" ma:contentTypeVersion="9" ma:contentTypeDescription="Create a new document." ma:contentTypeScope="" ma:versionID="9860575338ec1bc9ad79d85cf1a8c186">
  <xsd:schema xmlns:xsd="http://www.w3.org/2001/XMLSchema" xmlns:xs="http://www.w3.org/2001/XMLSchema" xmlns:p="http://schemas.microsoft.com/office/2006/metadata/properties" xmlns:ns2="15c45812-54c7-433e-b64f-3d24b07466f2" xmlns:ns3="17077a2c-5f62-4d4d-9b38-372a6a9d3ba0" targetNamespace="http://schemas.microsoft.com/office/2006/metadata/properties" ma:root="true" ma:fieldsID="8e98bea5c4d49ae563cdf0ff29467d1e" ns2:_="" ns3:_="">
    <xsd:import namespace="15c45812-54c7-433e-b64f-3d24b07466f2"/>
    <xsd:import namespace="17077a2c-5f62-4d4d-9b38-372a6a9d3b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45812-54c7-433e-b64f-3d24b07466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77a2c-5f62-4d4d-9b38-372a6a9d3ba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15c45812-54c7-433e-b64f-3d24b07466f2" xsi:nil="true"/>
  </documentManagement>
</p:properties>
</file>

<file path=customXml/itemProps1.xml><?xml version="1.0" encoding="utf-8"?>
<ds:datastoreItem xmlns:ds="http://schemas.openxmlformats.org/officeDocument/2006/customXml" ds:itemID="{5E825D4D-0A35-4A76-9AA1-7CD9C485A8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DDFA96-2193-40B1-A8FD-59FCE753C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c45812-54c7-433e-b64f-3d24b07466f2"/>
    <ds:schemaRef ds:uri="17077a2c-5f62-4d4d-9b38-372a6a9d3b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68EA0E-C39E-477C-8195-46AA8983581F}">
  <ds:schemaRefs>
    <ds:schemaRef ds:uri="http://schemas.microsoft.com/office/2006/metadata/properties"/>
    <ds:schemaRef ds:uri="http://schemas.microsoft.com/office/infopath/2007/PartnerControls"/>
    <ds:schemaRef ds:uri="15c45812-54c7-433e-b64f-3d24b07466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7736</TotalTime>
  <Words>1071</Words>
  <Application>Microsoft Office PowerPoint</Application>
  <PresentationFormat>Widescreen</PresentationFormat>
  <Paragraphs>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Advanced SQL Interactive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Delivery</dc:title>
  <dc:creator>Reagan Ramsarup</dc:creator>
  <cp:lastModifiedBy>Ramsarup, Reagan</cp:lastModifiedBy>
  <cp:revision>25</cp:revision>
  <dcterms:created xsi:type="dcterms:W3CDTF">2021-12-05T16:24:43Z</dcterms:created>
  <dcterms:modified xsi:type="dcterms:W3CDTF">2023-11-28T19:16:56Z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2021-12-05T16:24:50Z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18a16e79-9e60-4ac4-a823-050a3ea722bb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0x01010018334BCD5D81F746942B6574EA517FE8</vt:lpwstr>
  </property>
  <property fmtid="{D5CDD505-2E9C-101B-9397-08002B2CF9AE}" pid="10" name="Order">
    <vt:r8>572100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_ExtendedDescription">
    <vt:lpwstr/>
  </property>
  <property fmtid="{D5CDD505-2E9C-101B-9397-08002B2CF9AE}" pid="18" name="TriggerFlowInfo">
    <vt:lpwstr/>
  </property>
  <property fmtid="{D5CDD505-2E9C-101B-9397-08002B2CF9AE}" pid="19" name="MediaServiceImageTags">
    <vt:lpwstr/>
  </property>
</Properties>
</file>