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OUTLAW" userId="b5602bf0611a799a" providerId="LiveId" clId="{48E03FDB-4924-4A7E-AB3B-0565E8B5F589}"/>
    <pc:docChg chg="custSel delSld modSld">
      <pc:chgData name="REAGAN OUTLAW" userId="b5602bf0611a799a" providerId="LiveId" clId="{48E03FDB-4924-4A7E-AB3B-0565E8B5F589}" dt="2023-11-14T16:39:20.369" v="62" actId="47"/>
      <pc:docMkLst>
        <pc:docMk/>
      </pc:docMkLst>
      <pc:sldChg chg="addSp delSp modSp mod">
        <pc:chgData name="REAGAN OUTLAW" userId="b5602bf0611a799a" providerId="LiveId" clId="{48E03FDB-4924-4A7E-AB3B-0565E8B5F589}" dt="2023-11-14T16:38:04.778" v="22" actId="14100"/>
        <pc:sldMkLst>
          <pc:docMk/>
          <pc:sldMk cId="1136250268" sldId="256"/>
        </pc:sldMkLst>
        <pc:spChg chg="mod">
          <ac:chgData name="REAGAN OUTLAW" userId="b5602bf0611a799a" providerId="LiveId" clId="{48E03FDB-4924-4A7E-AB3B-0565E8B5F589}" dt="2023-11-14T16:37:24.945" v="15" actId="20577"/>
          <ac:spMkLst>
            <pc:docMk/>
            <pc:sldMk cId="1136250268" sldId="256"/>
            <ac:spMk id="4" creationId="{E10C5037-DA4A-44E2-A9FB-84B1498768A7}"/>
          </ac:spMkLst>
        </pc:spChg>
        <pc:picChg chg="del">
          <ac:chgData name="REAGAN OUTLAW" userId="b5602bf0611a799a" providerId="LiveId" clId="{48E03FDB-4924-4A7E-AB3B-0565E8B5F589}" dt="2023-11-14T16:37:41.499" v="16" actId="478"/>
          <ac:picMkLst>
            <pc:docMk/>
            <pc:sldMk cId="1136250268" sldId="256"/>
            <ac:picMk id="2" creationId="{97996503-D477-866E-7E84-D3766C2CA1EA}"/>
          </ac:picMkLst>
        </pc:picChg>
        <pc:picChg chg="add mod">
          <ac:chgData name="REAGAN OUTLAW" userId="b5602bf0611a799a" providerId="LiveId" clId="{48E03FDB-4924-4A7E-AB3B-0565E8B5F589}" dt="2023-11-14T16:38:04.778" v="22" actId="14100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48E03FDB-4924-4A7E-AB3B-0565E8B5F589}" dt="2023-11-14T16:39:13.428" v="61"/>
        <pc:sldMkLst>
          <pc:docMk/>
          <pc:sldMk cId="3591110019" sldId="264"/>
        </pc:sldMkLst>
        <pc:spChg chg="mod">
          <ac:chgData name="REAGAN OUTLAW" userId="b5602bf0611a799a" providerId="LiveId" clId="{48E03FDB-4924-4A7E-AB3B-0565E8B5F589}" dt="2023-11-14T16:38:20.009" v="59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48E03FDB-4924-4A7E-AB3B-0565E8B5F589}" dt="2023-11-14T16:39:13.428" v="61"/>
          <ac:spMkLst>
            <pc:docMk/>
            <pc:sldMk cId="3591110019" sldId="264"/>
            <ac:spMk id="8" creationId="{37DC587C-F1B0-4098-B84F-5860DBC3AF7D}"/>
          </ac:spMkLst>
        </pc:spChg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541657251" sldId="265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96836552" sldId="266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833166808" sldId="269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071957108" sldId="270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580570944" sldId="271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113689611" sldId="272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182673656" sldId="273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772793253" sldId="274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059639576" sldId="275"/>
        </pc:sldMkLst>
      </pc:sldChg>
    </pc:docChg>
  </pc:docChgLst>
  <pc:docChgLst>
    <pc:chgData name="REAGAN OUTLAW" userId="b5602bf0611a799a" providerId="LiveId" clId="{771B0497-5531-4E33-B7AA-0D5A7913E3AB}"/>
    <pc:docChg chg="modSld">
      <pc:chgData name="REAGAN OUTLAW" userId="b5602bf0611a799a" providerId="LiveId" clId="{771B0497-5531-4E33-B7AA-0D5A7913E3AB}" dt="2023-11-15T17:17:30.471" v="13"/>
      <pc:docMkLst>
        <pc:docMk/>
      </pc:docMkLst>
      <pc:sldChg chg="addSp delSp modSp mod">
        <pc:chgData name="REAGAN OUTLAW" userId="b5602bf0611a799a" providerId="LiveId" clId="{771B0497-5531-4E33-B7AA-0D5A7913E3AB}" dt="2023-11-15T17:17:18.113" v="12" actId="1076"/>
        <pc:sldMkLst>
          <pc:docMk/>
          <pc:sldMk cId="1136250268" sldId="256"/>
        </pc:sldMkLst>
        <pc:spChg chg="mod">
          <ac:chgData name="REAGAN OUTLAW" userId="b5602bf0611a799a" providerId="LiveId" clId="{771B0497-5531-4E33-B7AA-0D5A7913E3AB}" dt="2023-11-15T17:17:01.765" v="9" actId="20577"/>
          <ac:spMkLst>
            <pc:docMk/>
            <pc:sldMk cId="1136250268" sldId="256"/>
            <ac:spMk id="4" creationId="{E10C5037-DA4A-44E2-A9FB-84B1498768A7}"/>
          </ac:spMkLst>
        </pc:spChg>
        <pc:picChg chg="add mod">
          <ac:chgData name="REAGAN OUTLAW" userId="b5602bf0611a799a" providerId="LiveId" clId="{771B0497-5531-4E33-B7AA-0D5A7913E3AB}" dt="2023-11-15T17:17:18.113" v="12" actId="1076"/>
          <ac:picMkLst>
            <pc:docMk/>
            <pc:sldMk cId="1136250268" sldId="256"/>
            <ac:picMk id="2" creationId="{79136EEB-6343-D585-96B3-2C0A6EC82789}"/>
          </ac:picMkLst>
        </pc:picChg>
        <pc:picChg chg="del">
          <ac:chgData name="REAGAN OUTLAW" userId="b5602bf0611a799a" providerId="LiveId" clId="{771B0497-5531-4E33-B7AA-0D5A7913E3AB}" dt="2023-11-15T17:17:13.183" v="10" actId="478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771B0497-5531-4E33-B7AA-0D5A7913E3AB}" dt="2023-11-15T17:17:30.471" v="13"/>
        <pc:sldMkLst>
          <pc:docMk/>
          <pc:sldMk cId="3591110019" sldId="264"/>
        </pc:sldMkLst>
        <pc:spChg chg="mod">
          <ac:chgData name="REAGAN OUTLAW" userId="b5602bf0611a799a" providerId="LiveId" clId="{771B0497-5531-4E33-B7AA-0D5A7913E3AB}" dt="2023-11-15T17:17:30.471" v="13"/>
          <ac:spMkLst>
            <pc:docMk/>
            <pc:sldMk cId="3591110019" sldId="264"/>
            <ac:spMk id="8" creationId="{37DC587C-F1B0-4098-B84F-5860DBC3AF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487" y="2164360"/>
            <a:ext cx="3798913" cy="2116420"/>
          </a:xfrm>
        </p:spPr>
        <p:txBody>
          <a:bodyPr/>
          <a:lstStyle/>
          <a:p>
            <a:r>
              <a:rPr lang="en-US" sz="3600" dirty="0"/>
              <a:t>Data Governance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3959" y="4525446"/>
            <a:ext cx="3924000" cy="684000"/>
          </a:xfrm>
        </p:spPr>
        <p:txBody>
          <a:bodyPr/>
          <a:lstStyle/>
          <a:p>
            <a:r>
              <a:rPr lang="en-US" dirty="0"/>
              <a:t>The Fundamentals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2" descr="What is Data Governance | Frameworks, Tools &amp; Best Practices | Imperva">
            <a:extLst>
              <a:ext uri="{FF2B5EF4-FFF2-40B4-BE49-F238E27FC236}">
                <a16:creationId xmlns:a16="http://schemas.microsoft.com/office/drawing/2014/main" id="{79136EEB-6343-D585-96B3-2C0A6EC8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819150"/>
            <a:ext cx="57531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Do the following Udemy Course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bg1"/>
                </a:solidFill>
              </a:rPr>
              <a:t>https://deloittedevelopment.udemy.com/course/data-governance-fundamentals/learn/lecture/22189488#overview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Questions?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2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c45812-54c7-433e-b64f-3d24b07466f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34BCD5D81F746942B6574EA517FE8" ma:contentTypeVersion="9" ma:contentTypeDescription="Create a new document." ma:contentTypeScope="" ma:versionID="9860575338ec1bc9ad79d85cf1a8c186">
  <xsd:schema xmlns:xsd="http://www.w3.org/2001/XMLSchema" xmlns:xs="http://www.w3.org/2001/XMLSchema" xmlns:p="http://schemas.microsoft.com/office/2006/metadata/properties" xmlns:ns2="15c45812-54c7-433e-b64f-3d24b07466f2" xmlns:ns3="17077a2c-5f62-4d4d-9b38-372a6a9d3ba0" targetNamespace="http://schemas.microsoft.com/office/2006/metadata/properties" ma:root="true" ma:fieldsID="8e98bea5c4d49ae563cdf0ff29467d1e" ns2:_="" ns3:_="">
    <xsd:import namespace="15c45812-54c7-433e-b64f-3d24b07466f2"/>
    <xsd:import namespace="17077a2c-5f62-4d4d-9b38-372a6a9d3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5812-54c7-433e-b64f-3d24b0746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77a2c-5f62-4d4d-9b38-372a6a9d3b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825D4D-0A35-4A76-9AA1-7CD9C485A8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68EA0E-C39E-477C-8195-46AA8983581F}">
  <ds:schemaRefs>
    <ds:schemaRef ds:uri="http://schemas.microsoft.com/office/2006/metadata/properties"/>
    <ds:schemaRef ds:uri="http://schemas.microsoft.com/office/infopath/2007/PartnerControls"/>
    <ds:schemaRef ds:uri="15c45812-54c7-433e-b64f-3d24b07466f2"/>
  </ds:schemaRefs>
</ds:datastoreItem>
</file>

<file path=customXml/itemProps3.xml><?xml version="1.0" encoding="utf-8"?>
<ds:datastoreItem xmlns:ds="http://schemas.openxmlformats.org/officeDocument/2006/customXml" ds:itemID="{76DDFA96-2193-40B1-A8FD-59FCE753C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45812-54c7-433e-b64f-3d24b07466f2"/>
    <ds:schemaRef ds:uri="17077a2c-5f62-4d4d-9b38-372a6a9d3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1891</TotalTime>
  <Words>32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Data Governance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Delivery</dc:title>
  <dc:creator>Reagan Ramsarup</dc:creator>
  <cp:lastModifiedBy>REAGAN OUTLAW</cp:lastModifiedBy>
  <cp:revision>24</cp:revision>
  <dcterms:created xsi:type="dcterms:W3CDTF">2021-12-05T16:24:43Z</dcterms:created>
  <dcterms:modified xsi:type="dcterms:W3CDTF">2023-11-15T17:17:33Z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2021-12-05T16:24:50Z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18a16e79-9e60-4ac4-a823-050a3ea722bb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0x01010018334BCD5D81F746942B6574EA517FE8</vt:lpwstr>
  </property>
  <property fmtid="{D5CDD505-2E9C-101B-9397-08002B2CF9AE}" pid="10" name="Order">
    <vt:r8>572100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