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1869DAB9-8246-418E-9F0F-A7C51AD3A59A}"/>
    <pc:docChg chg="undo custSel addSld delSld modSld">
      <pc:chgData name="REAGAN OUTLAW" userId="b5602bf0611a799a" providerId="LiveId" clId="{1869DAB9-8246-418E-9F0F-A7C51AD3A59A}" dt="2023-11-13T18:57:30.601" v="4523" actId="47"/>
      <pc:docMkLst>
        <pc:docMk/>
      </pc:docMkLst>
      <pc:sldChg chg="addSp delSp modSp mod">
        <pc:chgData name="REAGAN OUTLAW" userId="b5602bf0611a799a" providerId="LiveId" clId="{1869DAB9-8246-418E-9F0F-A7C51AD3A59A}" dt="2023-11-13T17:34:04.920" v="40" actId="1076"/>
        <pc:sldMkLst>
          <pc:docMk/>
          <pc:sldMk cId="1136250268" sldId="256"/>
        </pc:sldMkLst>
        <pc:spChg chg="mod">
          <ac:chgData name="REAGAN OUTLAW" userId="b5602bf0611a799a" providerId="LiveId" clId="{1869DAB9-8246-418E-9F0F-A7C51AD3A59A}" dt="2023-11-13T17:33:29.583" v="19" actId="20577"/>
          <ac:spMkLst>
            <pc:docMk/>
            <pc:sldMk cId="1136250268" sldId="256"/>
            <ac:spMk id="4" creationId="{E10C5037-DA4A-44E2-A9FB-84B1498768A7}"/>
          </ac:spMkLst>
        </pc:spChg>
        <pc:spChg chg="mod">
          <ac:chgData name="REAGAN OUTLAW" userId="b5602bf0611a799a" providerId="LiveId" clId="{1869DAB9-8246-418E-9F0F-A7C51AD3A59A}" dt="2023-11-13T17:33:37.253" v="35" actId="20577"/>
          <ac:spMkLst>
            <pc:docMk/>
            <pc:sldMk cId="1136250268" sldId="256"/>
            <ac:spMk id="6" creationId="{1397C2DB-90F2-4971-AC44-7CDDF5A3B552}"/>
          </ac:spMkLst>
        </pc:spChg>
        <pc:picChg chg="add mod">
          <ac:chgData name="REAGAN OUTLAW" userId="b5602bf0611a799a" providerId="LiveId" clId="{1869DAB9-8246-418E-9F0F-A7C51AD3A59A}" dt="2023-11-13T17:34:04.920" v="40" actId="1076"/>
          <ac:picMkLst>
            <pc:docMk/>
            <pc:sldMk cId="1136250268" sldId="256"/>
            <ac:picMk id="2" creationId="{97996503-D477-866E-7E84-D3766C2CA1EA}"/>
          </ac:picMkLst>
        </pc:picChg>
        <pc:picChg chg="del">
          <ac:chgData name="REAGAN OUTLAW" userId="b5602bf0611a799a" providerId="LiveId" clId="{1869DAB9-8246-418E-9F0F-A7C51AD3A59A}" dt="2023-11-13T17:33:46.225" v="36" actId="478"/>
          <ac:picMkLst>
            <pc:docMk/>
            <pc:sldMk cId="1136250268" sldId="256"/>
            <ac:picMk id="1026" creationId="{8E1C8061-DFC5-43DC-ACDE-805E20F65793}"/>
          </ac:picMkLst>
        </pc:picChg>
      </pc:sldChg>
      <pc:sldChg chg="modSp mod">
        <pc:chgData name="REAGAN OUTLAW" userId="b5602bf0611a799a" providerId="LiveId" clId="{1869DAB9-8246-418E-9F0F-A7C51AD3A59A}" dt="2023-11-13T17:55:02.495" v="1137" actId="20577"/>
        <pc:sldMkLst>
          <pc:docMk/>
          <pc:sldMk cId="3591110019" sldId="264"/>
        </pc:sldMkLst>
        <pc:spChg chg="mod">
          <ac:chgData name="REAGAN OUTLAW" userId="b5602bf0611a799a" providerId="LiveId" clId="{1869DAB9-8246-418E-9F0F-A7C51AD3A59A}" dt="2023-11-13T17:34:46.582" v="67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1869DAB9-8246-418E-9F0F-A7C51AD3A59A}" dt="2023-11-13T17:55:02.495" v="1137" actId="20577"/>
          <ac:spMkLst>
            <pc:docMk/>
            <pc:sldMk cId="3591110019" sldId="264"/>
            <ac:spMk id="8" creationId="{37DC587C-F1B0-4098-B84F-5860DBC3AF7D}"/>
          </ac:spMkLst>
        </pc:spChg>
      </pc:sldChg>
      <pc:sldChg chg="addSp delSp modSp mod">
        <pc:chgData name="REAGAN OUTLAW" userId="b5602bf0611a799a" providerId="LiveId" clId="{1869DAB9-8246-418E-9F0F-A7C51AD3A59A}" dt="2023-11-13T17:50:42.101" v="1048" actId="1076"/>
        <pc:sldMkLst>
          <pc:docMk/>
          <pc:sldMk cId="541657251" sldId="265"/>
        </pc:sldMkLst>
        <pc:spChg chg="mod">
          <ac:chgData name="REAGAN OUTLAW" userId="b5602bf0611a799a" providerId="LiveId" clId="{1869DAB9-8246-418E-9F0F-A7C51AD3A59A}" dt="2023-11-13T17:49:39.902" v="1041" actId="20577"/>
          <ac:spMkLst>
            <pc:docMk/>
            <pc:sldMk cId="541657251" sldId="265"/>
            <ac:spMk id="7" creationId="{EE9285F5-95CE-4C27-AFDD-991FC2758000}"/>
          </ac:spMkLst>
        </pc:spChg>
        <pc:spChg chg="del">
          <ac:chgData name="REAGAN OUTLAW" userId="b5602bf0611a799a" providerId="LiveId" clId="{1869DAB9-8246-418E-9F0F-A7C51AD3A59A}" dt="2023-11-13T17:49:43.879" v="1042" actId="478"/>
          <ac:spMkLst>
            <pc:docMk/>
            <pc:sldMk cId="541657251" sldId="265"/>
            <ac:spMk id="8" creationId="{37DC587C-F1B0-4098-B84F-5860DBC3AF7D}"/>
          </ac:spMkLst>
        </pc:spChg>
        <pc:picChg chg="add mod">
          <ac:chgData name="REAGAN OUTLAW" userId="b5602bf0611a799a" providerId="LiveId" clId="{1869DAB9-8246-418E-9F0F-A7C51AD3A59A}" dt="2023-11-13T17:50:42.101" v="1048" actId="1076"/>
          <ac:picMkLst>
            <pc:docMk/>
            <pc:sldMk cId="541657251" sldId="265"/>
            <ac:picMk id="2" creationId="{C00B3FA8-9778-2F35-8E1C-B4C13948181E}"/>
          </ac:picMkLst>
        </pc:picChg>
      </pc:sldChg>
      <pc:sldChg chg="addSp delSp modSp mod">
        <pc:chgData name="REAGAN OUTLAW" userId="b5602bf0611a799a" providerId="LiveId" clId="{1869DAB9-8246-418E-9F0F-A7C51AD3A59A}" dt="2023-11-13T18:10:39.103" v="2361" actId="5793"/>
        <pc:sldMkLst>
          <pc:docMk/>
          <pc:sldMk cId="396836552" sldId="266"/>
        </pc:sldMkLst>
        <pc:spChg chg="add mod">
          <ac:chgData name="REAGAN OUTLAW" userId="b5602bf0611a799a" providerId="LiveId" clId="{1869DAB9-8246-418E-9F0F-A7C51AD3A59A}" dt="2023-11-13T18:10:39.103" v="2361" actId="5793"/>
          <ac:spMkLst>
            <pc:docMk/>
            <pc:sldMk cId="396836552" sldId="266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7:55:31.612" v="1146" actId="20577"/>
          <ac:spMkLst>
            <pc:docMk/>
            <pc:sldMk cId="396836552" sldId="266"/>
            <ac:spMk id="7" creationId="{EE9285F5-95CE-4C27-AFDD-991FC2758000}"/>
          </ac:spMkLst>
        </pc:spChg>
        <pc:spChg chg="del mod">
          <ac:chgData name="REAGAN OUTLAW" userId="b5602bf0611a799a" providerId="LiveId" clId="{1869DAB9-8246-418E-9F0F-A7C51AD3A59A}" dt="2023-11-13T17:55:38.532" v="1149"/>
          <ac:spMkLst>
            <pc:docMk/>
            <pc:sldMk cId="396836552" sldId="266"/>
            <ac:spMk id="8" creationId="{37DC587C-F1B0-4098-B84F-5860DBC3AF7D}"/>
          </ac:spMkLst>
        </pc:spChg>
      </pc:sldChg>
      <pc:sldChg chg="del">
        <pc:chgData name="REAGAN OUTLAW" userId="b5602bf0611a799a" providerId="LiveId" clId="{1869DAB9-8246-418E-9F0F-A7C51AD3A59A}" dt="2023-11-13T17:56:53.493" v="1195" actId="47"/>
        <pc:sldMkLst>
          <pc:docMk/>
          <pc:sldMk cId="3142244954" sldId="267"/>
        </pc:sldMkLst>
      </pc:sldChg>
      <pc:sldChg chg="del">
        <pc:chgData name="REAGAN OUTLAW" userId="b5602bf0611a799a" providerId="LiveId" clId="{1869DAB9-8246-418E-9F0F-A7C51AD3A59A}" dt="2023-11-13T18:57:30.601" v="4523" actId="47"/>
        <pc:sldMkLst>
          <pc:docMk/>
          <pc:sldMk cId="980285800" sldId="268"/>
        </pc:sldMkLst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1331761821" sldId="269"/>
        </pc:sldMkLst>
      </pc:sldChg>
      <pc:sldChg chg="addSp delSp modSp add mod">
        <pc:chgData name="REAGAN OUTLAW" userId="b5602bf0611a799a" providerId="LiveId" clId="{1869DAB9-8246-418E-9F0F-A7C51AD3A59A}" dt="2023-11-13T18:15:52.808" v="2397" actId="1076"/>
        <pc:sldMkLst>
          <pc:docMk/>
          <pc:sldMk cId="3833166808" sldId="269"/>
        </pc:sldMkLst>
        <pc:spChg chg="del">
          <ac:chgData name="REAGAN OUTLAW" userId="b5602bf0611a799a" providerId="LiveId" clId="{1869DAB9-8246-418E-9F0F-A7C51AD3A59A}" dt="2023-11-13T18:15:41.629" v="2394" actId="478"/>
          <ac:spMkLst>
            <pc:docMk/>
            <pc:sldMk cId="3833166808" sldId="269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15:36.876" v="2393" actId="20577"/>
          <ac:spMkLst>
            <pc:docMk/>
            <pc:sldMk cId="3833166808" sldId="269"/>
            <ac:spMk id="7" creationId="{EE9285F5-95CE-4C27-AFDD-991FC2758000}"/>
          </ac:spMkLst>
        </pc:spChg>
        <pc:picChg chg="add mod">
          <ac:chgData name="REAGAN OUTLAW" userId="b5602bf0611a799a" providerId="LiveId" clId="{1869DAB9-8246-418E-9F0F-A7C51AD3A59A}" dt="2023-11-13T18:15:52.808" v="2397" actId="1076"/>
          <ac:picMkLst>
            <pc:docMk/>
            <pc:sldMk cId="3833166808" sldId="269"/>
            <ac:picMk id="4" creationId="{5757F259-C5EC-2ECF-540A-070BBB7EC601}"/>
          </ac:picMkLst>
        </pc:picChg>
      </pc:sldChg>
      <pc:sldChg chg="addSp delSp modSp add mod">
        <pc:chgData name="REAGAN OUTLAW" userId="b5602bf0611a799a" providerId="LiveId" clId="{1869DAB9-8246-418E-9F0F-A7C51AD3A59A}" dt="2023-11-13T18:17:19.477" v="2445" actId="20577"/>
        <pc:sldMkLst>
          <pc:docMk/>
          <pc:sldMk cId="2071957108" sldId="270"/>
        </pc:sldMkLst>
        <pc:spChg chg="del">
          <ac:chgData name="REAGAN OUTLAW" userId="b5602bf0611a799a" providerId="LiveId" clId="{1869DAB9-8246-418E-9F0F-A7C51AD3A59A}" dt="2023-11-13T18:17:04.070" v="2419" actId="478"/>
          <ac:spMkLst>
            <pc:docMk/>
            <pc:sldMk cId="2071957108" sldId="270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17:19.477" v="2445" actId="20577"/>
          <ac:spMkLst>
            <pc:docMk/>
            <pc:sldMk cId="2071957108" sldId="270"/>
            <ac:spMk id="7" creationId="{EE9285F5-95CE-4C27-AFDD-991FC2758000}"/>
          </ac:spMkLst>
        </pc:spChg>
        <pc:picChg chg="add mod">
          <ac:chgData name="REAGAN OUTLAW" userId="b5602bf0611a799a" providerId="LiveId" clId="{1869DAB9-8246-418E-9F0F-A7C51AD3A59A}" dt="2023-11-13T18:17:08.652" v="2421" actId="1076"/>
          <ac:picMkLst>
            <pc:docMk/>
            <pc:sldMk cId="2071957108" sldId="270"/>
            <ac:picMk id="1026" creationId="{E0582CDC-7ACD-2D39-3E7C-63A5CDD436B1}"/>
          </ac:picMkLst>
        </pc:picChg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3118151020" sldId="270"/>
        </pc:sldMkLst>
      </pc:sldChg>
      <pc:sldChg chg="modSp add mod">
        <pc:chgData name="REAGAN OUTLAW" userId="b5602bf0611a799a" providerId="LiveId" clId="{1869DAB9-8246-418E-9F0F-A7C51AD3A59A}" dt="2023-11-13T18:43:41.229" v="3759" actId="313"/>
        <pc:sldMkLst>
          <pc:docMk/>
          <pc:sldMk cId="2580570944" sldId="271"/>
        </pc:sldMkLst>
        <pc:spChg chg="mod">
          <ac:chgData name="REAGAN OUTLAW" userId="b5602bf0611a799a" providerId="LiveId" clId="{1869DAB9-8246-418E-9F0F-A7C51AD3A59A}" dt="2023-11-13T18:43:41.229" v="3759" actId="313"/>
          <ac:spMkLst>
            <pc:docMk/>
            <pc:sldMk cId="2580570944" sldId="271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17:57.381" v="2476" actId="20577"/>
          <ac:spMkLst>
            <pc:docMk/>
            <pc:sldMk cId="2580570944" sldId="271"/>
            <ac:spMk id="7" creationId="{EE9285F5-95CE-4C27-AFDD-991FC2758000}"/>
          </ac:spMkLst>
        </pc:spChg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4021416841" sldId="271"/>
        </pc:sldMkLst>
      </pc:sldChg>
      <pc:sldChg chg="addSp delSp modSp add mod">
        <pc:chgData name="REAGAN OUTLAW" userId="b5602bf0611a799a" providerId="LiveId" clId="{1869DAB9-8246-418E-9F0F-A7C51AD3A59A}" dt="2023-11-13T18:24:52.563" v="2537" actId="20577"/>
        <pc:sldMkLst>
          <pc:docMk/>
          <pc:sldMk cId="1113689611" sldId="272"/>
        </pc:sldMkLst>
        <pc:spChg chg="del">
          <ac:chgData name="REAGAN OUTLAW" userId="b5602bf0611a799a" providerId="LiveId" clId="{1869DAB9-8246-418E-9F0F-A7C51AD3A59A}" dt="2023-11-13T18:24:13.483" v="2477" actId="478"/>
          <ac:spMkLst>
            <pc:docMk/>
            <pc:sldMk cId="1113689611" sldId="272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24:52.563" v="2537" actId="20577"/>
          <ac:spMkLst>
            <pc:docMk/>
            <pc:sldMk cId="1113689611" sldId="272"/>
            <ac:spMk id="7" creationId="{EE9285F5-95CE-4C27-AFDD-991FC2758000}"/>
          </ac:spMkLst>
        </pc:spChg>
        <pc:picChg chg="add mod">
          <ac:chgData name="REAGAN OUTLAW" userId="b5602bf0611a799a" providerId="LiveId" clId="{1869DAB9-8246-418E-9F0F-A7C51AD3A59A}" dt="2023-11-13T18:24:35.275" v="2481" actId="1076"/>
          <ac:picMkLst>
            <pc:docMk/>
            <pc:sldMk cId="1113689611" sldId="272"/>
            <ac:picMk id="3" creationId="{A4088E8B-FFA4-C6FB-CB07-94CC9D97B651}"/>
          </ac:picMkLst>
        </pc:picChg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1540330624" sldId="272"/>
        </pc:sldMkLst>
      </pc:sldChg>
      <pc:sldChg chg="modSp add mod">
        <pc:chgData name="REAGAN OUTLAW" userId="b5602bf0611a799a" providerId="LiveId" clId="{1869DAB9-8246-418E-9F0F-A7C51AD3A59A}" dt="2023-11-13T18:51:57.875" v="4313" actId="20577"/>
        <pc:sldMkLst>
          <pc:docMk/>
          <pc:sldMk cId="2182673656" sldId="273"/>
        </pc:sldMkLst>
        <pc:spChg chg="mod">
          <ac:chgData name="REAGAN OUTLAW" userId="b5602bf0611a799a" providerId="LiveId" clId="{1869DAB9-8246-418E-9F0F-A7C51AD3A59A}" dt="2023-11-13T18:51:57.875" v="4313" actId="20577"/>
          <ac:spMkLst>
            <pc:docMk/>
            <pc:sldMk cId="2182673656" sldId="273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44:16.651" v="3799" actId="20577"/>
          <ac:spMkLst>
            <pc:docMk/>
            <pc:sldMk cId="2182673656" sldId="273"/>
            <ac:spMk id="7" creationId="{EE9285F5-95CE-4C27-AFDD-991FC2758000}"/>
          </ac:spMkLst>
        </pc:spChg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2320111919" sldId="273"/>
        </pc:sldMkLst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3430301875" sldId="274"/>
        </pc:sldMkLst>
      </pc:sldChg>
      <pc:sldChg chg="addSp delSp modSp add mod">
        <pc:chgData name="REAGAN OUTLAW" userId="b5602bf0611a799a" providerId="LiveId" clId="{1869DAB9-8246-418E-9F0F-A7C51AD3A59A}" dt="2023-11-13T18:54:28.322" v="4334" actId="1076"/>
        <pc:sldMkLst>
          <pc:docMk/>
          <pc:sldMk cId="3772793253" sldId="274"/>
        </pc:sldMkLst>
        <pc:spChg chg="del">
          <ac:chgData name="REAGAN OUTLAW" userId="b5602bf0611a799a" providerId="LiveId" clId="{1869DAB9-8246-418E-9F0F-A7C51AD3A59A}" dt="2023-11-13T18:53:07.843" v="4326" actId="478"/>
          <ac:spMkLst>
            <pc:docMk/>
            <pc:sldMk cId="3772793253" sldId="274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53:04.283" v="4325" actId="20577"/>
          <ac:spMkLst>
            <pc:docMk/>
            <pc:sldMk cId="3772793253" sldId="274"/>
            <ac:spMk id="7" creationId="{EE9285F5-95CE-4C27-AFDD-991FC2758000}"/>
          </ac:spMkLst>
        </pc:spChg>
        <pc:picChg chg="add del mod">
          <ac:chgData name="REAGAN OUTLAW" userId="b5602bf0611a799a" providerId="LiveId" clId="{1869DAB9-8246-418E-9F0F-A7C51AD3A59A}" dt="2023-11-13T18:54:17.084" v="4331" actId="478"/>
          <ac:picMkLst>
            <pc:docMk/>
            <pc:sldMk cId="3772793253" sldId="274"/>
            <ac:picMk id="2050" creationId="{FAE2DE85-9868-8113-DB68-CC7471E5258A}"/>
          </ac:picMkLst>
        </pc:picChg>
        <pc:picChg chg="add mod">
          <ac:chgData name="REAGAN OUTLAW" userId="b5602bf0611a799a" providerId="LiveId" clId="{1869DAB9-8246-418E-9F0F-A7C51AD3A59A}" dt="2023-11-13T18:54:28.322" v="4334" actId="1076"/>
          <ac:picMkLst>
            <pc:docMk/>
            <pc:sldMk cId="3772793253" sldId="274"/>
            <ac:picMk id="2052" creationId="{C0617841-2B9C-092E-6EBA-4D5213650CF0}"/>
          </ac:picMkLst>
        </pc:picChg>
      </pc:sldChg>
      <pc:sldChg chg="addSp modSp add mod">
        <pc:chgData name="REAGAN OUTLAW" userId="b5602bf0611a799a" providerId="LiveId" clId="{1869DAB9-8246-418E-9F0F-A7C51AD3A59A}" dt="2023-11-13T18:57:04.144" v="4498" actId="1076"/>
        <pc:sldMkLst>
          <pc:docMk/>
          <pc:sldMk cId="1059639576" sldId="275"/>
        </pc:sldMkLst>
        <pc:spChg chg="mod">
          <ac:chgData name="REAGAN OUTLAW" userId="b5602bf0611a799a" providerId="LiveId" clId="{1869DAB9-8246-418E-9F0F-A7C51AD3A59A}" dt="2023-11-13T18:56:22.042" v="4496" actId="20577"/>
          <ac:spMkLst>
            <pc:docMk/>
            <pc:sldMk cId="1059639576" sldId="275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55:31.979" v="4342" actId="20577"/>
          <ac:spMkLst>
            <pc:docMk/>
            <pc:sldMk cId="1059639576" sldId="275"/>
            <ac:spMk id="7" creationId="{EE9285F5-95CE-4C27-AFDD-991FC2758000}"/>
          </ac:spMkLst>
        </pc:spChg>
        <pc:picChg chg="add mod">
          <ac:chgData name="REAGAN OUTLAW" userId="b5602bf0611a799a" providerId="LiveId" clId="{1869DAB9-8246-418E-9F0F-A7C51AD3A59A}" dt="2023-11-13T18:57:04.144" v="4498" actId="1076"/>
          <ac:picMkLst>
            <pc:docMk/>
            <pc:sldMk cId="1059639576" sldId="275"/>
            <ac:picMk id="4" creationId="{FAA79872-FAF9-935E-1DAC-235424423549}"/>
          </ac:picMkLst>
        </pc:picChg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1532132923" sldId="275"/>
        </pc:sldMkLst>
      </pc:sldChg>
      <pc:sldChg chg="delSp modSp add mod">
        <pc:chgData name="REAGAN OUTLAW" userId="b5602bf0611a799a" providerId="LiveId" clId="{1869DAB9-8246-418E-9F0F-A7C51AD3A59A}" dt="2023-11-13T18:57:24.932" v="4522" actId="478"/>
        <pc:sldMkLst>
          <pc:docMk/>
          <pc:sldMk cId="1228625806" sldId="276"/>
        </pc:sldMkLst>
        <pc:spChg chg="del">
          <ac:chgData name="REAGAN OUTLAW" userId="b5602bf0611a799a" providerId="LiveId" clId="{1869DAB9-8246-418E-9F0F-A7C51AD3A59A}" dt="2023-11-13T18:57:24.932" v="4522" actId="478"/>
          <ac:spMkLst>
            <pc:docMk/>
            <pc:sldMk cId="1228625806" sldId="276"/>
            <ac:spMk id="2" creationId="{8722BB15-0A80-80CB-3E49-B2305A1E37CB}"/>
          </ac:spMkLst>
        </pc:spChg>
        <pc:spChg chg="mod">
          <ac:chgData name="REAGAN OUTLAW" userId="b5602bf0611a799a" providerId="LiveId" clId="{1869DAB9-8246-418E-9F0F-A7C51AD3A59A}" dt="2023-11-13T18:57:21.546" v="4521" actId="20577"/>
          <ac:spMkLst>
            <pc:docMk/>
            <pc:sldMk cId="1228625806" sldId="276"/>
            <ac:spMk id="7" creationId="{EE9285F5-95CE-4C27-AFDD-991FC2758000}"/>
          </ac:spMkLst>
        </pc:spChg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3087309023" sldId="276"/>
        </pc:sldMkLst>
      </pc:sldChg>
      <pc:sldChg chg="add del">
        <pc:chgData name="REAGAN OUTLAW" userId="b5602bf0611a799a" providerId="LiveId" clId="{1869DAB9-8246-418E-9F0F-A7C51AD3A59A}" dt="2023-11-13T18:57:30.601" v="4523" actId="47"/>
        <pc:sldMkLst>
          <pc:docMk/>
          <pc:sldMk cId="1508222968" sldId="277"/>
        </pc:sldMkLst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3200900589" sldId="277"/>
        </pc:sldMkLst>
      </pc:sldChg>
      <pc:sldChg chg="add del">
        <pc:chgData name="REAGAN OUTLAW" userId="b5602bf0611a799a" providerId="LiveId" clId="{1869DAB9-8246-418E-9F0F-A7C51AD3A59A}" dt="2023-11-13T18:57:30.601" v="4523" actId="47"/>
        <pc:sldMkLst>
          <pc:docMk/>
          <pc:sldMk cId="2824109109" sldId="278"/>
        </pc:sldMkLst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3251082189" sldId="278"/>
        </pc:sldMkLst>
      </pc:sldChg>
      <pc:sldChg chg="add del">
        <pc:chgData name="REAGAN OUTLAW" userId="b5602bf0611a799a" providerId="LiveId" clId="{1869DAB9-8246-418E-9F0F-A7C51AD3A59A}" dt="2023-11-13T17:56:53.493" v="1195" actId="47"/>
        <pc:sldMkLst>
          <pc:docMk/>
          <pc:sldMk cId="864320760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Data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r>
              <a:rPr lang="en-US" dirty="0"/>
              <a:t>The Fundamentals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96503-D477-866E-7E84-D3766C2C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7" y="1515534"/>
            <a:ext cx="7322984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Serving data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2052" name="Picture 4" descr="Data Lake for Enterprises">
            <a:extLst>
              <a:ext uri="{FF2B5EF4-FFF2-40B4-BE49-F238E27FC236}">
                <a16:creationId xmlns:a16="http://schemas.microsoft.com/office/drawing/2014/main" id="{C0617841-2B9C-092E-6EBA-4D521365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887910"/>
            <a:ext cx="10354733" cy="55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9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The Rest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2BB15-0A80-80CB-3E49-B2305A1E37CB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Now that we have seen the 3 main components of data engineering, lets discuss the other components that tie this all up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79872-FAF9-935E-1DAC-23542442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2673230"/>
            <a:ext cx="1184122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3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What is a data engineer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A technical / IT savvy individual who prepares data for analytical or operational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Integrate, consolidate, cleanse and structure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Strong with programming, mainly in SQL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Well versed in a variety of tools, particularly in the ETL, modelling and reporting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Knowledgeable in data warehousing and data 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Well versed in database systems (both relational and </a:t>
            </a:r>
            <a:r>
              <a:rPr lang="en-ZA" sz="2400" dirty="0" err="1">
                <a:solidFill>
                  <a:schemeClr val="bg1"/>
                </a:solidFill>
              </a:rPr>
              <a:t>NoSql</a:t>
            </a:r>
            <a:r>
              <a:rPr lang="en-ZA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Strong understanding of business intelligence and competent in some business intelligence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Some data engineers dabble in Machine learning, crossover with data science.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Good knowledge on data governance and management.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Understanding of data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engineering is broad, most data engineers specialise in aspects of it. </a:t>
            </a:r>
          </a:p>
        </p:txBody>
      </p:sp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16296" y="109661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High level scope of the role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B3FA8-9778-2F35-8E1C-B4C13948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933779"/>
            <a:ext cx="10987181" cy="54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Ingestion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2BB15-0A80-80CB-3E49-B2305A1E37CB}"/>
              </a:ext>
            </a:extLst>
          </p:cNvPr>
          <p:cNvSpPr txBox="1"/>
          <p:nvPr/>
        </p:nvSpPr>
        <p:spPr>
          <a:xfrm>
            <a:off x="58723" y="990505"/>
            <a:ext cx="109350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ingestion is the process of importing data from multiple different sources into a single space so that it can be worked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Generally split into two categories, Batch or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 Data ingestion often goes hand in hand with ETL: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can be cleansed / corrected during the ingestion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can be restructured to fit into your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Can be done in multiple ways, from replicating a full database to building a sophisticated data pipeline: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Database replication generally involves copying an entire database from the source into your target environment (data lake). This can either be done in a snapshot fashion or in near real time using database logs and CDC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pipelines are often used when something needs to happen to the data before landing it into the target, or when ingesting from less conventional sources</a:t>
            </a:r>
          </a:p>
          <a:p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Example Replication Architecture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7F259-C5EC-2ECF-540A-070BBB7E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32" y="895520"/>
            <a:ext cx="8274925" cy="56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6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Data pipeline patterns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ata Pipeline - Data Engineering Wiki">
            <a:extLst>
              <a:ext uri="{FF2B5EF4-FFF2-40B4-BE49-F238E27FC236}">
                <a16:creationId xmlns:a16="http://schemas.microsoft.com/office/drawing/2014/main" id="{E0582CDC-7ACD-2D39-3E7C-63A5CDD43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22867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5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Transformation / Data Modelling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2BB15-0A80-80CB-3E49-B2305A1E37CB}"/>
              </a:ext>
            </a:extLst>
          </p:cNvPr>
          <p:cNvSpPr txBox="1"/>
          <p:nvPr/>
        </p:nvSpPr>
        <p:spPr>
          <a:xfrm>
            <a:off x="58723" y="990505"/>
            <a:ext cx="109350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At a high level, data modelling is the process of mapping out the different parts of an information system and how they are connected.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models can exist at different levels, the conceptual, the logical and the physical.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modelling is most commonly used with a modelling technique /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most common methodologies are the relational model and dimensional modelling, however there are other niche methodologies out the like the data vault and the unified star schema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In this step, data is transformed by combining different sources of data together, applying business rules and shaping the data to meet business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end goal of data modelling is to end up with data in a state in which business can use it, this normally results in a data warehouse or relational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Example of the modelling process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88E8B-FFA4-C6FB-CB07-94CC9D97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8" y="894861"/>
            <a:ext cx="8227483" cy="56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Serving / Analytics / Reporting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2BB15-0A80-80CB-3E49-B2305A1E37CB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serving layer is where you expose your data to consumers/ analytics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engineers normally perform the following actions in this layer: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Building of reports and dashboards in consumptions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Building / configuring rest </a:t>
            </a:r>
            <a:r>
              <a:rPr lang="en-ZA" sz="2400" dirty="0" err="1">
                <a:solidFill>
                  <a:schemeClr val="bg1"/>
                </a:solidFill>
              </a:rPr>
              <a:t>api’s</a:t>
            </a:r>
            <a:r>
              <a:rPr lang="en-ZA" sz="2400" dirty="0">
                <a:solidFill>
                  <a:schemeClr val="bg1"/>
                </a:solidFill>
              </a:rPr>
              <a:t> to expose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Building mechanisms to generate file based exports of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Exposing the data to machine learning models.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And catering for the other interfacing requirements for the data</a:t>
            </a:r>
          </a:p>
        </p:txBody>
      </p:sp>
    </p:spTree>
    <p:extLst>
      <p:ext uri="{BB962C8B-B14F-4D97-AF65-F5344CB8AC3E}">
        <p14:creationId xmlns:p14="http://schemas.microsoft.com/office/powerpoint/2010/main" val="218267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Props1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590</TotalTime>
  <Words>555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Paul Joubert</dc:creator>
  <cp:lastModifiedBy>REAGAN OUTLAW</cp:lastModifiedBy>
  <cp:revision>23</cp:revision>
  <dcterms:created xsi:type="dcterms:W3CDTF">2021-12-05T16:24:43Z</dcterms:created>
  <dcterms:modified xsi:type="dcterms:W3CDTF">2023-11-13T18:57:32Z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