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B338D-1E71-43A1-AA0A-BD459EF90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63060C-F805-4488-B743-8FED02BEC495}">
      <dgm:prSet/>
      <dgm:spPr/>
      <dgm:t>
        <a:bodyPr/>
        <a:lstStyle/>
        <a:p>
          <a:r>
            <a:rPr lang="en-US" dirty="0"/>
            <a:t>Lack of water</a:t>
          </a:r>
        </a:p>
      </dgm:t>
    </dgm:pt>
    <dgm:pt modelId="{7D05060E-DADF-4444-9743-CA7CC4256574}" type="parTrans" cxnId="{A2359B65-0213-405E-B266-D941A27AF89F}">
      <dgm:prSet/>
      <dgm:spPr/>
      <dgm:t>
        <a:bodyPr/>
        <a:lstStyle/>
        <a:p>
          <a:endParaRPr lang="en-US"/>
        </a:p>
      </dgm:t>
    </dgm:pt>
    <dgm:pt modelId="{07448897-C263-402B-9675-ED7D5B931C6E}" type="sibTrans" cxnId="{A2359B65-0213-405E-B266-D941A27AF89F}">
      <dgm:prSet/>
      <dgm:spPr/>
      <dgm:t>
        <a:bodyPr/>
        <a:lstStyle/>
        <a:p>
          <a:endParaRPr lang="en-US"/>
        </a:p>
      </dgm:t>
    </dgm:pt>
    <dgm:pt modelId="{4E6F64EB-7725-4C43-AF83-D4AE6B180649}">
      <dgm:prSet/>
      <dgm:spPr/>
      <dgm:t>
        <a:bodyPr/>
        <a:lstStyle/>
        <a:p>
          <a:r>
            <a:rPr lang="en-US" dirty="0"/>
            <a:t>Dirty water</a:t>
          </a:r>
        </a:p>
      </dgm:t>
    </dgm:pt>
    <dgm:pt modelId="{F253D46A-FA9C-4E88-9E4D-299D8512752C}" type="parTrans" cxnId="{EE81196B-6B3D-4241-BB39-D216FA851ADB}">
      <dgm:prSet/>
      <dgm:spPr/>
      <dgm:t>
        <a:bodyPr/>
        <a:lstStyle/>
        <a:p>
          <a:endParaRPr lang="en-US"/>
        </a:p>
      </dgm:t>
    </dgm:pt>
    <dgm:pt modelId="{7CDE31D9-1E74-4411-B666-434F6F632C3D}" type="sibTrans" cxnId="{EE81196B-6B3D-4241-BB39-D216FA851ADB}">
      <dgm:prSet/>
      <dgm:spPr/>
      <dgm:t>
        <a:bodyPr/>
        <a:lstStyle/>
        <a:p>
          <a:endParaRPr lang="en-US"/>
        </a:p>
      </dgm:t>
    </dgm:pt>
    <dgm:pt modelId="{3AEAD343-8561-43FB-B561-779C590C26E0}">
      <dgm:prSet/>
      <dgm:spPr/>
      <dgm:t>
        <a:bodyPr/>
        <a:lstStyle/>
        <a:p>
          <a:r>
            <a:rPr lang="en-US"/>
            <a:t>Not educated</a:t>
          </a:r>
        </a:p>
      </dgm:t>
    </dgm:pt>
    <dgm:pt modelId="{DF1B826F-47E0-46D5-BAD6-951187B443F7}" type="parTrans" cxnId="{EF57A7DE-A405-4B04-8453-E697F4F7D442}">
      <dgm:prSet/>
      <dgm:spPr/>
      <dgm:t>
        <a:bodyPr/>
        <a:lstStyle/>
        <a:p>
          <a:endParaRPr lang="en-US"/>
        </a:p>
      </dgm:t>
    </dgm:pt>
    <dgm:pt modelId="{506BB923-ABCD-4FDD-8839-B49A63E622B4}" type="sibTrans" cxnId="{EF57A7DE-A405-4B04-8453-E697F4F7D442}">
      <dgm:prSet/>
      <dgm:spPr/>
      <dgm:t>
        <a:bodyPr/>
        <a:lstStyle/>
        <a:p>
          <a:endParaRPr lang="en-US"/>
        </a:p>
      </dgm:t>
    </dgm:pt>
    <dgm:pt modelId="{DD1FA5A9-DB4A-4C63-A885-91A1A7490AB6}">
      <dgm:prSet/>
      <dgm:spPr/>
      <dgm:t>
        <a:bodyPr/>
        <a:lstStyle/>
        <a:p>
          <a:r>
            <a:rPr lang="en-US"/>
            <a:t>Unawareness</a:t>
          </a:r>
        </a:p>
      </dgm:t>
    </dgm:pt>
    <dgm:pt modelId="{551A5DD4-99BC-4F3D-8439-6C9B4740ADB1}" type="parTrans" cxnId="{B4186D72-E64D-4D6B-B1DD-D9FB715B714B}">
      <dgm:prSet/>
      <dgm:spPr/>
      <dgm:t>
        <a:bodyPr/>
        <a:lstStyle/>
        <a:p>
          <a:endParaRPr lang="en-US"/>
        </a:p>
      </dgm:t>
    </dgm:pt>
    <dgm:pt modelId="{9D52FA53-47E6-4BEA-A4A7-54BAD737E281}" type="sibTrans" cxnId="{B4186D72-E64D-4D6B-B1DD-D9FB715B714B}">
      <dgm:prSet/>
      <dgm:spPr/>
      <dgm:t>
        <a:bodyPr/>
        <a:lstStyle/>
        <a:p>
          <a:endParaRPr lang="en-US"/>
        </a:p>
      </dgm:t>
    </dgm:pt>
    <dgm:pt modelId="{58A59B0A-DC15-426F-B566-F59256FBB158}" type="pres">
      <dgm:prSet presAssocID="{88EB338D-1E71-43A1-AA0A-BD459EF9099A}" presName="root" presStyleCnt="0">
        <dgm:presLayoutVars>
          <dgm:dir/>
          <dgm:resizeHandles val="exact"/>
        </dgm:presLayoutVars>
      </dgm:prSet>
      <dgm:spPr/>
    </dgm:pt>
    <dgm:pt modelId="{6D5F69F5-2228-481B-8181-58F37DE6F278}" type="pres">
      <dgm:prSet presAssocID="{1F63060C-F805-4488-B743-8FED02BEC495}" presName="compNode" presStyleCnt="0"/>
      <dgm:spPr/>
    </dgm:pt>
    <dgm:pt modelId="{C461A025-75A3-4427-BE17-7D17AF894DB6}" type="pres">
      <dgm:prSet presAssocID="{1F63060C-F805-4488-B743-8FED02BEC495}" presName="bgRect" presStyleLbl="bgShp" presStyleIdx="0" presStyleCnt="4" custLinFactY="23998" custLinFactNeighborX="-815" custLinFactNeighborY="100000"/>
      <dgm:spPr/>
    </dgm:pt>
    <dgm:pt modelId="{449C53A7-7D2B-4D26-AA33-8FFCA99DF80C}" type="pres">
      <dgm:prSet presAssocID="{1F63060C-F805-4488-B743-8FED02BEC495}" presName="iconRect" presStyleLbl="node1" presStyleIdx="0" presStyleCnt="4" custLinFactY="100000" custLinFactNeighborX="-20994" custLinFactNeighborY="125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535C9860-2E28-4A00-8E56-8DABFBBF6EE6}" type="pres">
      <dgm:prSet presAssocID="{1F63060C-F805-4488-B743-8FED02BEC495}" presName="spaceRect" presStyleCnt="0"/>
      <dgm:spPr/>
    </dgm:pt>
    <dgm:pt modelId="{34091BDC-5F84-479E-9E17-BD06ED1095F1}" type="pres">
      <dgm:prSet presAssocID="{1F63060C-F805-4488-B743-8FED02BEC495}" presName="parTx" presStyleLbl="revTx" presStyleIdx="0" presStyleCnt="4" custLinFactY="23998" custLinFactNeighborX="-2302" custLinFactNeighborY="100000">
        <dgm:presLayoutVars>
          <dgm:chMax val="0"/>
          <dgm:chPref val="0"/>
        </dgm:presLayoutVars>
      </dgm:prSet>
      <dgm:spPr/>
    </dgm:pt>
    <dgm:pt modelId="{29FA98BF-CA1C-4DB3-8D62-E555F017E098}" type="pres">
      <dgm:prSet presAssocID="{07448897-C263-402B-9675-ED7D5B931C6E}" presName="sibTrans" presStyleCnt="0"/>
      <dgm:spPr/>
    </dgm:pt>
    <dgm:pt modelId="{4D8F0650-8117-495A-8458-54816173874B}" type="pres">
      <dgm:prSet presAssocID="{4E6F64EB-7725-4C43-AF83-D4AE6B180649}" presName="compNode" presStyleCnt="0"/>
      <dgm:spPr/>
    </dgm:pt>
    <dgm:pt modelId="{765D7FFD-527C-4F46-AD12-B7D62248E358}" type="pres">
      <dgm:prSet presAssocID="{4E6F64EB-7725-4C43-AF83-D4AE6B180649}" presName="bgRect" presStyleLbl="bgShp" presStyleIdx="1" presStyleCnt="4" custLinFactY="-25197" custLinFactNeighborX="-1056" custLinFactNeighborY="-100000"/>
      <dgm:spPr/>
    </dgm:pt>
    <dgm:pt modelId="{AD0A512A-B504-4F84-B8C8-04D7C0B2B4EC}" type="pres">
      <dgm:prSet presAssocID="{4E6F64EB-7725-4C43-AF83-D4AE6B180649}" presName="iconRect" presStyleLbl="node1" presStyleIdx="1" presStyleCnt="4" custLinFactY="-100000" custLinFactNeighborX="-35562" custLinFactNeighborY="-1276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620AD6F6-298A-4BEC-A5EB-D43F2C810105}" type="pres">
      <dgm:prSet presAssocID="{4E6F64EB-7725-4C43-AF83-D4AE6B180649}" presName="spaceRect" presStyleCnt="0"/>
      <dgm:spPr/>
    </dgm:pt>
    <dgm:pt modelId="{53FDAC47-527C-413C-A902-79269000AA2E}" type="pres">
      <dgm:prSet presAssocID="{4E6F64EB-7725-4C43-AF83-D4AE6B180649}" presName="parTx" presStyleLbl="revTx" presStyleIdx="1" presStyleCnt="4" custLinFactY="-25197" custLinFactNeighborX="-4279" custLinFactNeighborY="-100000">
        <dgm:presLayoutVars>
          <dgm:chMax val="0"/>
          <dgm:chPref val="0"/>
        </dgm:presLayoutVars>
      </dgm:prSet>
      <dgm:spPr/>
    </dgm:pt>
    <dgm:pt modelId="{C73C9CB9-B07D-40E6-87DE-D1CDC981D44E}" type="pres">
      <dgm:prSet presAssocID="{7CDE31D9-1E74-4411-B666-434F6F632C3D}" presName="sibTrans" presStyleCnt="0"/>
      <dgm:spPr/>
    </dgm:pt>
    <dgm:pt modelId="{47E31F4E-FEB2-4C1B-8310-F2D9D3ADAC9A}" type="pres">
      <dgm:prSet presAssocID="{3AEAD343-8561-43FB-B561-779C590C26E0}" presName="compNode" presStyleCnt="0"/>
      <dgm:spPr/>
    </dgm:pt>
    <dgm:pt modelId="{416FF416-4421-4F56-BE4E-21389087721A}" type="pres">
      <dgm:prSet presAssocID="{3AEAD343-8561-43FB-B561-779C590C26E0}" presName="bgRect" presStyleLbl="bgShp" presStyleIdx="2" presStyleCnt="4"/>
      <dgm:spPr/>
    </dgm:pt>
    <dgm:pt modelId="{09ACAE0F-B421-4C0F-BF4C-89F95AE5833B}" type="pres">
      <dgm:prSet presAssocID="{3AEAD343-8561-43FB-B561-779C590C26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C0DF340-227F-42F7-98FD-CFEF039FF91F}" type="pres">
      <dgm:prSet presAssocID="{3AEAD343-8561-43FB-B561-779C590C26E0}" presName="spaceRect" presStyleCnt="0"/>
      <dgm:spPr/>
    </dgm:pt>
    <dgm:pt modelId="{79E3F227-885D-479B-8C4E-4A03B266C1D0}" type="pres">
      <dgm:prSet presAssocID="{3AEAD343-8561-43FB-B561-779C590C26E0}" presName="parTx" presStyleLbl="revTx" presStyleIdx="2" presStyleCnt="4">
        <dgm:presLayoutVars>
          <dgm:chMax val="0"/>
          <dgm:chPref val="0"/>
        </dgm:presLayoutVars>
      </dgm:prSet>
      <dgm:spPr/>
    </dgm:pt>
    <dgm:pt modelId="{12E64D90-FE48-4F9A-84D9-7AB7E399DBAD}" type="pres">
      <dgm:prSet presAssocID="{506BB923-ABCD-4FDD-8839-B49A63E622B4}" presName="sibTrans" presStyleCnt="0"/>
      <dgm:spPr/>
    </dgm:pt>
    <dgm:pt modelId="{BE54F175-2703-4D1B-A2D2-01BCE4C80730}" type="pres">
      <dgm:prSet presAssocID="{DD1FA5A9-DB4A-4C63-A885-91A1A7490AB6}" presName="compNode" presStyleCnt="0"/>
      <dgm:spPr/>
    </dgm:pt>
    <dgm:pt modelId="{ECB91647-156F-4D16-878B-262C2BDA596E}" type="pres">
      <dgm:prSet presAssocID="{DD1FA5A9-DB4A-4C63-A885-91A1A7490AB6}" presName="bgRect" presStyleLbl="bgShp" presStyleIdx="3" presStyleCnt="4"/>
      <dgm:spPr/>
    </dgm:pt>
    <dgm:pt modelId="{D4AD6C2E-0E67-4879-9CC4-CCAD9247A68D}" type="pres">
      <dgm:prSet presAssocID="{DD1FA5A9-DB4A-4C63-A885-91A1A7490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D7B139A-2F62-452F-AA84-0D0B893FF416}" type="pres">
      <dgm:prSet presAssocID="{DD1FA5A9-DB4A-4C63-A885-91A1A7490AB6}" presName="spaceRect" presStyleCnt="0"/>
      <dgm:spPr/>
    </dgm:pt>
    <dgm:pt modelId="{05C12B74-A540-4A1E-BD04-41DA8A5E7516}" type="pres">
      <dgm:prSet presAssocID="{DD1FA5A9-DB4A-4C63-A885-91A1A7490A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D08810-EAB6-402C-9CD2-966046F027AA}" type="presOf" srcId="{DD1FA5A9-DB4A-4C63-A885-91A1A7490AB6}" destId="{05C12B74-A540-4A1E-BD04-41DA8A5E7516}" srcOrd="0" destOrd="0" presId="urn:microsoft.com/office/officeart/2018/2/layout/IconVerticalSolidList"/>
    <dgm:cxn modelId="{A2359B65-0213-405E-B266-D941A27AF89F}" srcId="{88EB338D-1E71-43A1-AA0A-BD459EF9099A}" destId="{1F63060C-F805-4488-B743-8FED02BEC495}" srcOrd="0" destOrd="0" parTransId="{7D05060E-DADF-4444-9743-CA7CC4256574}" sibTransId="{07448897-C263-402B-9675-ED7D5B931C6E}"/>
    <dgm:cxn modelId="{EE81196B-6B3D-4241-BB39-D216FA851ADB}" srcId="{88EB338D-1E71-43A1-AA0A-BD459EF9099A}" destId="{4E6F64EB-7725-4C43-AF83-D4AE6B180649}" srcOrd="1" destOrd="0" parTransId="{F253D46A-FA9C-4E88-9E4D-299D8512752C}" sibTransId="{7CDE31D9-1E74-4411-B666-434F6F632C3D}"/>
    <dgm:cxn modelId="{FE2AC470-6592-4D55-ABEC-0CBFDBF891B9}" type="presOf" srcId="{4E6F64EB-7725-4C43-AF83-D4AE6B180649}" destId="{53FDAC47-527C-413C-A902-79269000AA2E}" srcOrd="0" destOrd="0" presId="urn:microsoft.com/office/officeart/2018/2/layout/IconVerticalSolidList"/>
    <dgm:cxn modelId="{B4186D72-E64D-4D6B-B1DD-D9FB715B714B}" srcId="{88EB338D-1E71-43A1-AA0A-BD459EF9099A}" destId="{DD1FA5A9-DB4A-4C63-A885-91A1A7490AB6}" srcOrd="3" destOrd="0" parTransId="{551A5DD4-99BC-4F3D-8439-6C9B4740ADB1}" sibTransId="{9D52FA53-47E6-4BEA-A4A7-54BAD737E281}"/>
    <dgm:cxn modelId="{E7045AB7-88EF-4380-BF86-DDB314EABA1E}" type="presOf" srcId="{88EB338D-1E71-43A1-AA0A-BD459EF9099A}" destId="{58A59B0A-DC15-426F-B566-F59256FBB158}" srcOrd="0" destOrd="0" presId="urn:microsoft.com/office/officeart/2018/2/layout/IconVerticalSolidList"/>
    <dgm:cxn modelId="{A00A4ECB-0CF2-4048-9C8A-89210F3DADFB}" type="presOf" srcId="{1F63060C-F805-4488-B743-8FED02BEC495}" destId="{34091BDC-5F84-479E-9E17-BD06ED1095F1}" srcOrd="0" destOrd="0" presId="urn:microsoft.com/office/officeart/2018/2/layout/IconVerticalSolidList"/>
    <dgm:cxn modelId="{EF57A7DE-A405-4B04-8453-E697F4F7D442}" srcId="{88EB338D-1E71-43A1-AA0A-BD459EF9099A}" destId="{3AEAD343-8561-43FB-B561-779C590C26E0}" srcOrd="2" destOrd="0" parTransId="{DF1B826F-47E0-46D5-BAD6-951187B443F7}" sibTransId="{506BB923-ABCD-4FDD-8839-B49A63E622B4}"/>
    <dgm:cxn modelId="{A9CA42E8-1B62-4849-A5E6-33FF7B12F006}" type="presOf" srcId="{3AEAD343-8561-43FB-B561-779C590C26E0}" destId="{79E3F227-885D-479B-8C4E-4A03B266C1D0}" srcOrd="0" destOrd="0" presId="urn:microsoft.com/office/officeart/2018/2/layout/IconVerticalSolidList"/>
    <dgm:cxn modelId="{99B93B30-6DE2-4A8F-B1A7-E6DFA03D4E0E}" type="presParOf" srcId="{58A59B0A-DC15-426F-B566-F59256FBB158}" destId="{6D5F69F5-2228-481B-8181-58F37DE6F278}" srcOrd="0" destOrd="0" presId="urn:microsoft.com/office/officeart/2018/2/layout/IconVerticalSolidList"/>
    <dgm:cxn modelId="{DD445F2F-F5BD-4923-8E95-5C1E58CE30D0}" type="presParOf" srcId="{6D5F69F5-2228-481B-8181-58F37DE6F278}" destId="{C461A025-75A3-4427-BE17-7D17AF894DB6}" srcOrd="0" destOrd="0" presId="urn:microsoft.com/office/officeart/2018/2/layout/IconVerticalSolidList"/>
    <dgm:cxn modelId="{12FE3B3C-69B1-41A8-BF9B-7621FE3364CF}" type="presParOf" srcId="{6D5F69F5-2228-481B-8181-58F37DE6F278}" destId="{449C53A7-7D2B-4D26-AA33-8FFCA99DF80C}" srcOrd="1" destOrd="0" presId="urn:microsoft.com/office/officeart/2018/2/layout/IconVerticalSolidList"/>
    <dgm:cxn modelId="{1630CA5F-6E89-4B29-99CE-B3C1D8978BFE}" type="presParOf" srcId="{6D5F69F5-2228-481B-8181-58F37DE6F278}" destId="{535C9860-2E28-4A00-8E56-8DABFBBF6EE6}" srcOrd="2" destOrd="0" presId="urn:microsoft.com/office/officeart/2018/2/layout/IconVerticalSolidList"/>
    <dgm:cxn modelId="{355DC0E7-93EA-4366-A71C-096B0D4F0D73}" type="presParOf" srcId="{6D5F69F5-2228-481B-8181-58F37DE6F278}" destId="{34091BDC-5F84-479E-9E17-BD06ED1095F1}" srcOrd="3" destOrd="0" presId="urn:microsoft.com/office/officeart/2018/2/layout/IconVerticalSolidList"/>
    <dgm:cxn modelId="{213B45F4-D039-433C-B9EF-2F5618852C9A}" type="presParOf" srcId="{58A59B0A-DC15-426F-B566-F59256FBB158}" destId="{29FA98BF-CA1C-4DB3-8D62-E555F017E098}" srcOrd="1" destOrd="0" presId="urn:microsoft.com/office/officeart/2018/2/layout/IconVerticalSolidList"/>
    <dgm:cxn modelId="{398A24ED-7610-46E2-842D-B255BE307577}" type="presParOf" srcId="{58A59B0A-DC15-426F-B566-F59256FBB158}" destId="{4D8F0650-8117-495A-8458-54816173874B}" srcOrd="2" destOrd="0" presId="urn:microsoft.com/office/officeart/2018/2/layout/IconVerticalSolidList"/>
    <dgm:cxn modelId="{A1E76A74-60A9-431F-9067-C5C8D306136F}" type="presParOf" srcId="{4D8F0650-8117-495A-8458-54816173874B}" destId="{765D7FFD-527C-4F46-AD12-B7D62248E358}" srcOrd="0" destOrd="0" presId="urn:microsoft.com/office/officeart/2018/2/layout/IconVerticalSolidList"/>
    <dgm:cxn modelId="{BDBCFC7C-EFA4-41EC-80F5-9F95D7C9F8A8}" type="presParOf" srcId="{4D8F0650-8117-495A-8458-54816173874B}" destId="{AD0A512A-B504-4F84-B8C8-04D7C0B2B4EC}" srcOrd="1" destOrd="0" presId="urn:microsoft.com/office/officeart/2018/2/layout/IconVerticalSolidList"/>
    <dgm:cxn modelId="{9B3FCA4A-2F85-405F-8085-8A732A8E4A9E}" type="presParOf" srcId="{4D8F0650-8117-495A-8458-54816173874B}" destId="{620AD6F6-298A-4BEC-A5EB-D43F2C810105}" srcOrd="2" destOrd="0" presId="urn:microsoft.com/office/officeart/2018/2/layout/IconVerticalSolidList"/>
    <dgm:cxn modelId="{02E7C396-CCF0-44C6-8295-AB6561AB7FD9}" type="presParOf" srcId="{4D8F0650-8117-495A-8458-54816173874B}" destId="{53FDAC47-527C-413C-A902-79269000AA2E}" srcOrd="3" destOrd="0" presId="urn:microsoft.com/office/officeart/2018/2/layout/IconVerticalSolidList"/>
    <dgm:cxn modelId="{6B3886F0-998E-4BE4-82BD-1E07CC580188}" type="presParOf" srcId="{58A59B0A-DC15-426F-B566-F59256FBB158}" destId="{C73C9CB9-B07D-40E6-87DE-D1CDC981D44E}" srcOrd="3" destOrd="0" presId="urn:microsoft.com/office/officeart/2018/2/layout/IconVerticalSolidList"/>
    <dgm:cxn modelId="{8E4E8305-FAE5-4D0C-9E07-D48B0C232A05}" type="presParOf" srcId="{58A59B0A-DC15-426F-B566-F59256FBB158}" destId="{47E31F4E-FEB2-4C1B-8310-F2D9D3ADAC9A}" srcOrd="4" destOrd="0" presId="urn:microsoft.com/office/officeart/2018/2/layout/IconVerticalSolidList"/>
    <dgm:cxn modelId="{F396B09F-9FDA-4634-971A-CC0DCB15AA23}" type="presParOf" srcId="{47E31F4E-FEB2-4C1B-8310-F2D9D3ADAC9A}" destId="{416FF416-4421-4F56-BE4E-21389087721A}" srcOrd="0" destOrd="0" presId="urn:microsoft.com/office/officeart/2018/2/layout/IconVerticalSolidList"/>
    <dgm:cxn modelId="{8BA53C5C-8E1B-47FE-9FEB-2E83CAA9200F}" type="presParOf" srcId="{47E31F4E-FEB2-4C1B-8310-F2D9D3ADAC9A}" destId="{09ACAE0F-B421-4C0F-BF4C-89F95AE5833B}" srcOrd="1" destOrd="0" presId="urn:microsoft.com/office/officeart/2018/2/layout/IconVerticalSolidList"/>
    <dgm:cxn modelId="{80A4742F-8A84-4956-9D31-16B74C13A350}" type="presParOf" srcId="{47E31F4E-FEB2-4C1B-8310-F2D9D3ADAC9A}" destId="{4C0DF340-227F-42F7-98FD-CFEF039FF91F}" srcOrd="2" destOrd="0" presId="urn:microsoft.com/office/officeart/2018/2/layout/IconVerticalSolidList"/>
    <dgm:cxn modelId="{DBBA9C44-800A-4CE9-BB68-885C5CB18A0D}" type="presParOf" srcId="{47E31F4E-FEB2-4C1B-8310-F2D9D3ADAC9A}" destId="{79E3F227-885D-479B-8C4E-4A03B266C1D0}" srcOrd="3" destOrd="0" presId="urn:microsoft.com/office/officeart/2018/2/layout/IconVerticalSolidList"/>
    <dgm:cxn modelId="{79F2F8B2-F10D-489A-89B5-22868BCE96DB}" type="presParOf" srcId="{58A59B0A-DC15-426F-B566-F59256FBB158}" destId="{12E64D90-FE48-4F9A-84D9-7AB7E399DBAD}" srcOrd="5" destOrd="0" presId="urn:microsoft.com/office/officeart/2018/2/layout/IconVerticalSolidList"/>
    <dgm:cxn modelId="{47B65502-B581-42BF-8563-661054813DE9}" type="presParOf" srcId="{58A59B0A-DC15-426F-B566-F59256FBB158}" destId="{BE54F175-2703-4D1B-A2D2-01BCE4C80730}" srcOrd="6" destOrd="0" presId="urn:microsoft.com/office/officeart/2018/2/layout/IconVerticalSolidList"/>
    <dgm:cxn modelId="{8D7D9F2F-329C-47F7-B30B-5842EA9A219E}" type="presParOf" srcId="{BE54F175-2703-4D1B-A2D2-01BCE4C80730}" destId="{ECB91647-156F-4D16-878B-262C2BDA596E}" srcOrd="0" destOrd="0" presId="urn:microsoft.com/office/officeart/2018/2/layout/IconVerticalSolidList"/>
    <dgm:cxn modelId="{67535099-3841-4E4D-B3DD-A78988375C02}" type="presParOf" srcId="{BE54F175-2703-4D1B-A2D2-01BCE4C80730}" destId="{D4AD6C2E-0E67-4879-9CC4-CCAD9247A68D}" srcOrd="1" destOrd="0" presId="urn:microsoft.com/office/officeart/2018/2/layout/IconVerticalSolidList"/>
    <dgm:cxn modelId="{06AE4552-6761-4498-9E13-F0699C34487E}" type="presParOf" srcId="{BE54F175-2703-4D1B-A2D2-01BCE4C80730}" destId="{5D7B139A-2F62-452F-AA84-0D0B893FF416}" srcOrd="2" destOrd="0" presId="urn:microsoft.com/office/officeart/2018/2/layout/IconVerticalSolidList"/>
    <dgm:cxn modelId="{507194B2-4141-4E36-84EB-65D86CEC1DBD}" type="presParOf" srcId="{BE54F175-2703-4D1B-A2D2-01BCE4C80730}" destId="{05C12B74-A540-4A1E-BD04-41DA8A5E75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1D69A-F874-410F-A398-7A1FE8F504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9B738D-FFCA-48AD-8F16-D0F931BEA08A}">
      <dgm:prSet/>
      <dgm:spPr/>
      <dgm:t>
        <a:bodyPr/>
        <a:lstStyle/>
        <a:p>
          <a:r>
            <a:rPr lang="en-US"/>
            <a:t>Building watertowers </a:t>
          </a:r>
        </a:p>
      </dgm:t>
    </dgm:pt>
    <dgm:pt modelId="{06E3A73E-49EF-4BAF-9722-7AF31FBA7B52}" type="parTrans" cxnId="{2D704848-EBF6-46D2-9A9B-35019D9159DE}">
      <dgm:prSet/>
      <dgm:spPr/>
      <dgm:t>
        <a:bodyPr/>
        <a:lstStyle/>
        <a:p>
          <a:endParaRPr lang="en-US"/>
        </a:p>
      </dgm:t>
    </dgm:pt>
    <dgm:pt modelId="{468230AE-E4B8-427D-AEC7-3DE41326D4F4}" type="sibTrans" cxnId="{2D704848-EBF6-46D2-9A9B-35019D9159DE}">
      <dgm:prSet/>
      <dgm:spPr/>
      <dgm:t>
        <a:bodyPr/>
        <a:lstStyle/>
        <a:p>
          <a:endParaRPr lang="en-US"/>
        </a:p>
      </dgm:t>
    </dgm:pt>
    <dgm:pt modelId="{D9BF6455-0464-4220-87BC-7B1EDDBB54FA}">
      <dgm:prSet/>
      <dgm:spPr/>
      <dgm:t>
        <a:bodyPr/>
        <a:lstStyle/>
        <a:p>
          <a:r>
            <a:rPr lang="en-US"/>
            <a:t>Water, sanitation and hygiene (wash) education</a:t>
          </a:r>
        </a:p>
      </dgm:t>
    </dgm:pt>
    <dgm:pt modelId="{3EB4EC90-918A-4E43-8DF3-C3FE0F047145}" type="parTrans" cxnId="{EAFA2D7C-F4DB-4D2E-9CD9-80DF4780D7C3}">
      <dgm:prSet/>
      <dgm:spPr/>
      <dgm:t>
        <a:bodyPr/>
        <a:lstStyle/>
        <a:p>
          <a:endParaRPr lang="en-US"/>
        </a:p>
      </dgm:t>
    </dgm:pt>
    <dgm:pt modelId="{2213E44B-78EA-46C2-B5E8-C5B3835A31B5}" type="sibTrans" cxnId="{EAFA2D7C-F4DB-4D2E-9CD9-80DF4780D7C3}">
      <dgm:prSet/>
      <dgm:spPr/>
      <dgm:t>
        <a:bodyPr/>
        <a:lstStyle/>
        <a:p>
          <a:endParaRPr lang="en-US"/>
        </a:p>
      </dgm:t>
    </dgm:pt>
    <dgm:pt modelId="{C7555403-CDC5-49B8-89EF-C4B551BC0BFB}">
      <dgm:prSet/>
      <dgm:spPr/>
      <dgm:t>
        <a:bodyPr/>
        <a:lstStyle/>
        <a:p>
          <a:r>
            <a:rPr lang="en-US"/>
            <a:t>Earthecho water challenge  –  Educating people for a healthier ecosystem</a:t>
          </a:r>
        </a:p>
      </dgm:t>
    </dgm:pt>
    <dgm:pt modelId="{74AAAB99-2FC8-441A-B14F-419F7BF59DD1}" type="parTrans" cxnId="{F4678520-14EA-4663-ABF2-7079CA23D564}">
      <dgm:prSet/>
      <dgm:spPr/>
      <dgm:t>
        <a:bodyPr/>
        <a:lstStyle/>
        <a:p>
          <a:endParaRPr lang="en-US"/>
        </a:p>
      </dgm:t>
    </dgm:pt>
    <dgm:pt modelId="{60903D16-F648-481C-88D4-DA21EB0F4F83}" type="sibTrans" cxnId="{F4678520-14EA-4663-ABF2-7079CA23D564}">
      <dgm:prSet/>
      <dgm:spPr/>
      <dgm:t>
        <a:bodyPr/>
        <a:lstStyle/>
        <a:p>
          <a:endParaRPr lang="en-US"/>
        </a:p>
      </dgm:t>
    </dgm:pt>
    <dgm:pt modelId="{AFF05CF7-83D1-440A-BB33-96C4E0575CDA}">
      <dgm:prSet/>
      <dgm:spPr/>
      <dgm:t>
        <a:bodyPr/>
        <a:lstStyle/>
        <a:p>
          <a:r>
            <a:rPr lang="en-US"/>
            <a:t>Emergency responses</a:t>
          </a:r>
        </a:p>
      </dgm:t>
    </dgm:pt>
    <dgm:pt modelId="{F435079C-D1E0-4CEB-8CA0-02BE2C9E3E43}" type="parTrans" cxnId="{6F3C16C8-E043-4937-A24D-9B8DAC4CB180}">
      <dgm:prSet/>
      <dgm:spPr/>
      <dgm:t>
        <a:bodyPr/>
        <a:lstStyle/>
        <a:p>
          <a:endParaRPr lang="en-US"/>
        </a:p>
      </dgm:t>
    </dgm:pt>
    <dgm:pt modelId="{81FDF9EB-62A7-4672-840E-1BCF5C06FB5F}" type="sibTrans" cxnId="{6F3C16C8-E043-4937-A24D-9B8DAC4CB180}">
      <dgm:prSet/>
      <dgm:spPr/>
      <dgm:t>
        <a:bodyPr/>
        <a:lstStyle/>
        <a:p>
          <a:endParaRPr lang="en-US"/>
        </a:p>
      </dgm:t>
    </dgm:pt>
    <dgm:pt modelId="{B04EFF29-B019-4529-A1DC-979D8707A89C}">
      <dgm:prSet/>
      <dgm:spPr/>
      <dgm:t>
        <a:bodyPr/>
        <a:lstStyle/>
        <a:p>
          <a:r>
            <a:rPr lang="en-US"/>
            <a:t>And more…</a:t>
          </a:r>
        </a:p>
      </dgm:t>
    </dgm:pt>
    <dgm:pt modelId="{C2CD453A-CEAB-43BD-9D3E-C9DA773ACE60}" type="parTrans" cxnId="{951E1F2E-34B1-4127-A401-4B701D74CF5D}">
      <dgm:prSet/>
      <dgm:spPr/>
      <dgm:t>
        <a:bodyPr/>
        <a:lstStyle/>
        <a:p>
          <a:endParaRPr lang="en-US"/>
        </a:p>
      </dgm:t>
    </dgm:pt>
    <dgm:pt modelId="{809B7BA8-6B3F-4177-85A4-2A2175E750BB}" type="sibTrans" cxnId="{951E1F2E-34B1-4127-A401-4B701D74CF5D}">
      <dgm:prSet/>
      <dgm:spPr/>
      <dgm:t>
        <a:bodyPr/>
        <a:lstStyle/>
        <a:p>
          <a:endParaRPr lang="en-US"/>
        </a:p>
      </dgm:t>
    </dgm:pt>
    <dgm:pt modelId="{BE03C05A-79E3-48E7-804A-412D06BFF9AB}" type="pres">
      <dgm:prSet presAssocID="{D091D69A-F874-410F-A398-7A1FE8F50470}" presName="root" presStyleCnt="0">
        <dgm:presLayoutVars>
          <dgm:dir/>
          <dgm:resizeHandles val="exact"/>
        </dgm:presLayoutVars>
      </dgm:prSet>
      <dgm:spPr/>
    </dgm:pt>
    <dgm:pt modelId="{276F9A90-60B6-4956-A101-79BF433E2356}" type="pres">
      <dgm:prSet presAssocID="{D091D69A-F874-410F-A398-7A1FE8F50470}" presName="container" presStyleCnt="0">
        <dgm:presLayoutVars>
          <dgm:dir/>
          <dgm:resizeHandles val="exact"/>
        </dgm:presLayoutVars>
      </dgm:prSet>
      <dgm:spPr/>
    </dgm:pt>
    <dgm:pt modelId="{91F82ACB-391E-45AB-B681-4418FB737958}" type="pres">
      <dgm:prSet presAssocID="{E49B738D-FFCA-48AD-8F16-D0F931BEA08A}" presName="compNode" presStyleCnt="0"/>
      <dgm:spPr/>
    </dgm:pt>
    <dgm:pt modelId="{BEF33ABB-6333-47DD-BD6F-4D8F64A76EEC}" type="pres">
      <dgm:prSet presAssocID="{E49B738D-FFCA-48AD-8F16-D0F931BEA08A}" presName="iconBgRect" presStyleLbl="bgShp" presStyleIdx="0" presStyleCnt="5"/>
      <dgm:spPr/>
    </dgm:pt>
    <dgm:pt modelId="{2E52DBD2-7CF6-4A05-AEA6-785153ED4862}" type="pres">
      <dgm:prSet presAssocID="{E49B738D-FFCA-48AD-8F16-D0F931BEA0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1F1CE340-C6E2-46CB-A8F0-DD485F2A098C}" type="pres">
      <dgm:prSet presAssocID="{E49B738D-FFCA-48AD-8F16-D0F931BEA08A}" presName="spaceRect" presStyleCnt="0"/>
      <dgm:spPr/>
    </dgm:pt>
    <dgm:pt modelId="{E0C8C30E-B6B8-4D2E-90CF-53CD2BEF38F0}" type="pres">
      <dgm:prSet presAssocID="{E49B738D-FFCA-48AD-8F16-D0F931BEA08A}" presName="textRect" presStyleLbl="revTx" presStyleIdx="0" presStyleCnt="5">
        <dgm:presLayoutVars>
          <dgm:chMax val="1"/>
          <dgm:chPref val="1"/>
        </dgm:presLayoutVars>
      </dgm:prSet>
      <dgm:spPr/>
    </dgm:pt>
    <dgm:pt modelId="{C123976F-8890-462D-9189-A04993E7F186}" type="pres">
      <dgm:prSet presAssocID="{468230AE-E4B8-427D-AEC7-3DE41326D4F4}" presName="sibTrans" presStyleLbl="sibTrans2D1" presStyleIdx="0" presStyleCnt="0"/>
      <dgm:spPr/>
    </dgm:pt>
    <dgm:pt modelId="{E4D74A79-8819-43D1-A62A-4A238D4437A1}" type="pres">
      <dgm:prSet presAssocID="{D9BF6455-0464-4220-87BC-7B1EDDBB54FA}" presName="compNode" presStyleCnt="0"/>
      <dgm:spPr/>
    </dgm:pt>
    <dgm:pt modelId="{5EF38ED2-F7CB-4C20-9F5A-FBC256A57AF8}" type="pres">
      <dgm:prSet presAssocID="{D9BF6455-0464-4220-87BC-7B1EDDBB54FA}" presName="iconBgRect" presStyleLbl="bgShp" presStyleIdx="1" presStyleCnt="5"/>
      <dgm:spPr/>
    </dgm:pt>
    <dgm:pt modelId="{9C5582BE-B560-4BFA-82A1-722FA1E3A658}" type="pres">
      <dgm:prSet presAssocID="{D9BF6455-0464-4220-87BC-7B1EDDBB54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7C3F8C9D-35DC-47A4-90C7-695E0E8AB803}" type="pres">
      <dgm:prSet presAssocID="{D9BF6455-0464-4220-87BC-7B1EDDBB54FA}" presName="spaceRect" presStyleCnt="0"/>
      <dgm:spPr/>
    </dgm:pt>
    <dgm:pt modelId="{5BA5E56D-2558-4136-BC42-187177819B4B}" type="pres">
      <dgm:prSet presAssocID="{D9BF6455-0464-4220-87BC-7B1EDDBB54FA}" presName="textRect" presStyleLbl="revTx" presStyleIdx="1" presStyleCnt="5">
        <dgm:presLayoutVars>
          <dgm:chMax val="1"/>
          <dgm:chPref val="1"/>
        </dgm:presLayoutVars>
      </dgm:prSet>
      <dgm:spPr/>
    </dgm:pt>
    <dgm:pt modelId="{7B35AA57-9CAF-4D9B-9319-6171DCF16A29}" type="pres">
      <dgm:prSet presAssocID="{2213E44B-78EA-46C2-B5E8-C5B3835A31B5}" presName="sibTrans" presStyleLbl="sibTrans2D1" presStyleIdx="0" presStyleCnt="0"/>
      <dgm:spPr/>
    </dgm:pt>
    <dgm:pt modelId="{584A87A0-1C8C-4012-9285-9C130DA604BA}" type="pres">
      <dgm:prSet presAssocID="{C7555403-CDC5-49B8-89EF-C4B551BC0BFB}" presName="compNode" presStyleCnt="0"/>
      <dgm:spPr/>
    </dgm:pt>
    <dgm:pt modelId="{D3DE3863-B38D-4186-BC22-41574EF927A3}" type="pres">
      <dgm:prSet presAssocID="{C7555403-CDC5-49B8-89EF-C4B551BC0BFB}" presName="iconBgRect" presStyleLbl="bgShp" presStyleIdx="2" presStyleCnt="5"/>
      <dgm:spPr/>
    </dgm:pt>
    <dgm:pt modelId="{ADC53706-4F33-45AB-AB66-848E3603E5CB}" type="pres">
      <dgm:prSet presAssocID="{C7555403-CDC5-49B8-89EF-C4B551BC0B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wim"/>
        </a:ext>
      </dgm:extLst>
    </dgm:pt>
    <dgm:pt modelId="{071FE422-A791-4C89-B864-0CE56AE62471}" type="pres">
      <dgm:prSet presAssocID="{C7555403-CDC5-49B8-89EF-C4B551BC0BFB}" presName="spaceRect" presStyleCnt="0"/>
      <dgm:spPr/>
    </dgm:pt>
    <dgm:pt modelId="{18DE8312-5811-441D-BEA4-554DFF0CF770}" type="pres">
      <dgm:prSet presAssocID="{C7555403-CDC5-49B8-89EF-C4B551BC0BFB}" presName="textRect" presStyleLbl="revTx" presStyleIdx="2" presStyleCnt="5">
        <dgm:presLayoutVars>
          <dgm:chMax val="1"/>
          <dgm:chPref val="1"/>
        </dgm:presLayoutVars>
      </dgm:prSet>
      <dgm:spPr/>
    </dgm:pt>
    <dgm:pt modelId="{86A76406-8487-4A90-9C3B-794A5107E807}" type="pres">
      <dgm:prSet presAssocID="{60903D16-F648-481C-88D4-DA21EB0F4F83}" presName="sibTrans" presStyleLbl="sibTrans2D1" presStyleIdx="0" presStyleCnt="0"/>
      <dgm:spPr/>
    </dgm:pt>
    <dgm:pt modelId="{7DCF23C8-1F3C-49EF-BCDF-1500EB7A4091}" type="pres">
      <dgm:prSet presAssocID="{AFF05CF7-83D1-440A-BB33-96C4E0575CDA}" presName="compNode" presStyleCnt="0"/>
      <dgm:spPr/>
    </dgm:pt>
    <dgm:pt modelId="{B69DE642-45AB-44D1-995C-47E48319AB76}" type="pres">
      <dgm:prSet presAssocID="{AFF05CF7-83D1-440A-BB33-96C4E0575CDA}" presName="iconBgRect" presStyleLbl="bgShp" presStyleIdx="3" presStyleCnt="5"/>
      <dgm:spPr/>
    </dgm:pt>
    <dgm:pt modelId="{23CAF0DD-A463-4820-90F7-D241DAC5E9FD}" type="pres">
      <dgm:prSet presAssocID="{AFF05CF7-83D1-440A-BB33-96C4E0575C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3EF69835-3E88-44A9-9E34-BB065C4372E1}" type="pres">
      <dgm:prSet presAssocID="{AFF05CF7-83D1-440A-BB33-96C4E0575CDA}" presName="spaceRect" presStyleCnt="0"/>
      <dgm:spPr/>
    </dgm:pt>
    <dgm:pt modelId="{2E58E560-C414-4EA9-BEAE-35734FCF22EE}" type="pres">
      <dgm:prSet presAssocID="{AFF05CF7-83D1-440A-BB33-96C4E0575CDA}" presName="textRect" presStyleLbl="revTx" presStyleIdx="3" presStyleCnt="5">
        <dgm:presLayoutVars>
          <dgm:chMax val="1"/>
          <dgm:chPref val="1"/>
        </dgm:presLayoutVars>
      </dgm:prSet>
      <dgm:spPr/>
    </dgm:pt>
    <dgm:pt modelId="{0624DF76-08EC-4DC0-B55D-A49D2B53C711}" type="pres">
      <dgm:prSet presAssocID="{81FDF9EB-62A7-4672-840E-1BCF5C06FB5F}" presName="sibTrans" presStyleLbl="sibTrans2D1" presStyleIdx="0" presStyleCnt="0"/>
      <dgm:spPr/>
    </dgm:pt>
    <dgm:pt modelId="{9D2E9363-4851-4285-ADA7-0399E33D9D9B}" type="pres">
      <dgm:prSet presAssocID="{B04EFF29-B019-4529-A1DC-979D8707A89C}" presName="compNode" presStyleCnt="0"/>
      <dgm:spPr/>
    </dgm:pt>
    <dgm:pt modelId="{9A2B581F-5CCC-4EDE-B666-F77DF3A03859}" type="pres">
      <dgm:prSet presAssocID="{B04EFF29-B019-4529-A1DC-979D8707A89C}" presName="iconBgRect" presStyleLbl="bgShp" presStyleIdx="4" presStyleCnt="5"/>
      <dgm:spPr/>
    </dgm:pt>
    <dgm:pt modelId="{CE77FB25-D0BD-43DD-A1F7-CC8B2283C01A}" type="pres">
      <dgm:prSet presAssocID="{B04EFF29-B019-4529-A1DC-979D8707A8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EA748C6-B603-4DB4-AC1A-FD092E8DE043}" type="pres">
      <dgm:prSet presAssocID="{B04EFF29-B019-4529-A1DC-979D8707A89C}" presName="spaceRect" presStyleCnt="0"/>
      <dgm:spPr/>
    </dgm:pt>
    <dgm:pt modelId="{D26067E4-4FF9-4F27-9F58-4813FF3F087B}" type="pres">
      <dgm:prSet presAssocID="{B04EFF29-B019-4529-A1DC-979D8707A8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597A61B-A15C-4ABC-9F7F-C95E47EFEA3B}" type="presOf" srcId="{C7555403-CDC5-49B8-89EF-C4B551BC0BFB}" destId="{18DE8312-5811-441D-BEA4-554DFF0CF770}" srcOrd="0" destOrd="0" presId="urn:microsoft.com/office/officeart/2018/2/layout/IconCircleList"/>
    <dgm:cxn modelId="{F4678520-14EA-4663-ABF2-7079CA23D564}" srcId="{D091D69A-F874-410F-A398-7A1FE8F50470}" destId="{C7555403-CDC5-49B8-89EF-C4B551BC0BFB}" srcOrd="2" destOrd="0" parTransId="{74AAAB99-2FC8-441A-B14F-419F7BF59DD1}" sibTransId="{60903D16-F648-481C-88D4-DA21EB0F4F83}"/>
    <dgm:cxn modelId="{4D71A222-CADB-44AF-A3D2-D1036B59E9C4}" type="presOf" srcId="{AFF05CF7-83D1-440A-BB33-96C4E0575CDA}" destId="{2E58E560-C414-4EA9-BEAE-35734FCF22EE}" srcOrd="0" destOrd="0" presId="urn:microsoft.com/office/officeart/2018/2/layout/IconCircleList"/>
    <dgm:cxn modelId="{C2958C25-B0C5-4989-9DAC-1BE08934B7B8}" type="presOf" srcId="{81FDF9EB-62A7-4672-840E-1BCF5C06FB5F}" destId="{0624DF76-08EC-4DC0-B55D-A49D2B53C711}" srcOrd="0" destOrd="0" presId="urn:microsoft.com/office/officeart/2018/2/layout/IconCircleList"/>
    <dgm:cxn modelId="{951E1F2E-34B1-4127-A401-4B701D74CF5D}" srcId="{D091D69A-F874-410F-A398-7A1FE8F50470}" destId="{B04EFF29-B019-4529-A1DC-979D8707A89C}" srcOrd="4" destOrd="0" parTransId="{C2CD453A-CEAB-43BD-9D3E-C9DA773ACE60}" sibTransId="{809B7BA8-6B3F-4177-85A4-2A2175E750BB}"/>
    <dgm:cxn modelId="{2D704848-EBF6-46D2-9A9B-35019D9159DE}" srcId="{D091D69A-F874-410F-A398-7A1FE8F50470}" destId="{E49B738D-FFCA-48AD-8F16-D0F931BEA08A}" srcOrd="0" destOrd="0" parTransId="{06E3A73E-49EF-4BAF-9722-7AF31FBA7B52}" sibTransId="{468230AE-E4B8-427D-AEC7-3DE41326D4F4}"/>
    <dgm:cxn modelId="{EA97A251-303A-4A3B-9D90-7D09627CA28E}" type="presOf" srcId="{D9BF6455-0464-4220-87BC-7B1EDDBB54FA}" destId="{5BA5E56D-2558-4136-BC42-187177819B4B}" srcOrd="0" destOrd="0" presId="urn:microsoft.com/office/officeart/2018/2/layout/IconCircleList"/>
    <dgm:cxn modelId="{875E3774-5A88-4157-B76D-1EDAC96EEAA1}" type="presOf" srcId="{2213E44B-78EA-46C2-B5E8-C5B3835A31B5}" destId="{7B35AA57-9CAF-4D9B-9319-6171DCF16A29}" srcOrd="0" destOrd="0" presId="urn:microsoft.com/office/officeart/2018/2/layout/IconCircleList"/>
    <dgm:cxn modelId="{EAFA2D7C-F4DB-4D2E-9CD9-80DF4780D7C3}" srcId="{D091D69A-F874-410F-A398-7A1FE8F50470}" destId="{D9BF6455-0464-4220-87BC-7B1EDDBB54FA}" srcOrd="1" destOrd="0" parTransId="{3EB4EC90-918A-4E43-8DF3-C3FE0F047145}" sibTransId="{2213E44B-78EA-46C2-B5E8-C5B3835A31B5}"/>
    <dgm:cxn modelId="{18D1799D-D781-4B19-A137-DC2BD8D63A27}" type="presOf" srcId="{E49B738D-FFCA-48AD-8F16-D0F931BEA08A}" destId="{E0C8C30E-B6B8-4D2E-90CF-53CD2BEF38F0}" srcOrd="0" destOrd="0" presId="urn:microsoft.com/office/officeart/2018/2/layout/IconCircleList"/>
    <dgm:cxn modelId="{7124A39D-0B1C-4232-946D-DA75D02BB0AC}" type="presOf" srcId="{468230AE-E4B8-427D-AEC7-3DE41326D4F4}" destId="{C123976F-8890-462D-9189-A04993E7F186}" srcOrd="0" destOrd="0" presId="urn:microsoft.com/office/officeart/2018/2/layout/IconCircleList"/>
    <dgm:cxn modelId="{D3D118A7-6730-4D41-9F57-AEDCD1458512}" type="presOf" srcId="{B04EFF29-B019-4529-A1DC-979D8707A89C}" destId="{D26067E4-4FF9-4F27-9F58-4813FF3F087B}" srcOrd="0" destOrd="0" presId="urn:microsoft.com/office/officeart/2018/2/layout/IconCircleList"/>
    <dgm:cxn modelId="{E9904ABE-2754-4275-81B8-ADAB6A269164}" type="presOf" srcId="{D091D69A-F874-410F-A398-7A1FE8F50470}" destId="{BE03C05A-79E3-48E7-804A-412D06BFF9AB}" srcOrd="0" destOrd="0" presId="urn:microsoft.com/office/officeart/2018/2/layout/IconCircleList"/>
    <dgm:cxn modelId="{66DD53BE-9875-4E03-A945-C17473F368B1}" type="presOf" srcId="{60903D16-F648-481C-88D4-DA21EB0F4F83}" destId="{86A76406-8487-4A90-9C3B-794A5107E807}" srcOrd="0" destOrd="0" presId="urn:microsoft.com/office/officeart/2018/2/layout/IconCircleList"/>
    <dgm:cxn modelId="{6F3C16C8-E043-4937-A24D-9B8DAC4CB180}" srcId="{D091D69A-F874-410F-A398-7A1FE8F50470}" destId="{AFF05CF7-83D1-440A-BB33-96C4E0575CDA}" srcOrd="3" destOrd="0" parTransId="{F435079C-D1E0-4CEB-8CA0-02BE2C9E3E43}" sibTransId="{81FDF9EB-62A7-4672-840E-1BCF5C06FB5F}"/>
    <dgm:cxn modelId="{ADAC6FF0-2287-418F-9B06-84AD3AEA7337}" type="presParOf" srcId="{BE03C05A-79E3-48E7-804A-412D06BFF9AB}" destId="{276F9A90-60B6-4956-A101-79BF433E2356}" srcOrd="0" destOrd="0" presId="urn:microsoft.com/office/officeart/2018/2/layout/IconCircleList"/>
    <dgm:cxn modelId="{1A899CE7-D822-457E-9EBC-D27D24EF667F}" type="presParOf" srcId="{276F9A90-60B6-4956-A101-79BF433E2356}" destId="{91F82ACB-391E-45AB-B681-4418FB737958}" srcOrd="0" destOrd="0" presId="urn:microsoft.com/office/officeart/2018/2/layout/IconCircleList"/>
    <dgm:cxn modelId="{A3073117-94D4-4ED7-A91A-F2EC9166B151}" type="presParOf" srcId="{91F82ACB-391E-45AB-B681-4418FB737958}" destId="{BEF33ABB-6333-47DD-BD6F-4D8F64A76EEC}" srcOrd="0" destOrd="0" presId="urn:microsoft.com/office/officeart/2018/2/layout/IconCircleList"/>
    <dgm:cxn modelId="{272564C9-1349-4653-8E51-CA2234D6D0BC}" type="presParOf" srcId="{91F82ACB-391E-45AB-B681-4418FB737958}" destId="{2E52DBD2-7CF6-4A05-AEA6-785153ED4862}" srcOrd="1" destOrd="0" presId="urn:microsoft.com/office/officeart/2018/2/layout/IconCircleList"/>
    <dgm:cxn modelId="{A643E5E2-F283-490B-99A0-534D5E7E699D}" type="presParOf" srcId="{91F82ACB-391E-45AB-B681-4418FB737958}" destId="{1F1CE340-C6E2-46CB-A8F0-DD485F2A098C}" srcOrd="2" destOrd="0" presId="urn:microsoft.com/office/officeart/2018/2/layout/IconCircleList"/>
    <dgm:cxn modelId="{AFDF563D-57D9-4828-B018-48447833A3A8}" type="presParOf" srcId="{91F82ACB-391E-45AB-B681-4418FB737958}" destId="{E0C8C30E-B6B8-4D2E-90CF-53CD2BEF38F0}" srcOrd="3" destOrd="0" presId="urn:microsoft.com/office/officeart/2018/2/layout/IconCircleList"/>
    <dgm:cxn modelId="{E05A9C1B-5013-4A80-8F73-E85BF66740D5}" type="presParOf" srcId="{276F9A90-60B6-4956-A101-79BF433E2356}" destId="{C123976F-8890-462D-9189-A04993E7F186}" srcOrd="1" destOrd="0" presId="urn:microsoft.com/office/officeart/2018/2/layout/IconCircleList"/>
    <dgm:cxn modelId="{243A60C2-6544-4F3F-BC65-122215F678EE}" type="presParOf" srcId="{276F9A90-60B6-4956-A101-79BF433E2356}" destId="{E4D74A79-8819-43D1-A62A-4A238D4437A1}" srcOrd="2" destOrd="0" presId="urn:microsoft.com/office/officeart/2018/2/layout/IconCircleList"/>
    <dgm:cxn modelId="{74647B68-052B-465D-A605-F393EB22632F}" type="presParOf" srcId="{E4D74A79-8819-43D1-A62A-4A238D4437A1}" destId="{5EF38ED2-F7CB-4C20-9F5A-FBC256A57AF8}" srcOrd="0" destOrd="0" presId="urn:microsoft.com/office/officeart/2018/2/layout/IconCircleList"/>
    <dgm:cxn modelId="{722E1832-6C49-4064-BD8F-FCC192C42810}" type="presParOf" srcId="{E4D74A79-8819-43D1-A62A-4A238D4437A1}" destId="{9C5582BE-B560-4BFA-82A1-722FA1E3A658}" srcOrd="1" destOrd="0" presId="urn:microsoft.com/office/officeart/2018/2/layout/IconCircleList"/>
    <dgm:cxn modelId="{EFD3D4FA-E1E2-47B5-B9BF-9755F001355F}" type="presParOf" srcId="{E4D74A79-8819-43D1-A62A-4A238D4437A1}" destId="{7C3F8C9D-35DC-47A4-90C7-695E0E8AB803}" srcOrd="2" destOrd="0" presId="urn:microsoft.com/office/officeart/2018/2/layout/IconCircleList"/>
    <dgm:cxn modelId="{E1FA2621-DA07-4A28-A0AC-A0E11771F08C}" type="presParOf" srcId="{E4D74A79-8819-43D1-A62A-4A238D4437A1}" destId="{5BA5E56D-2558-4136-BC42-187177819B4B}" srcOrd="3" destOrd="0" presId="urn:microsoft.com/office/officeart/2018/2/layout/IconCircleList"/>
    <dgm:cxn modelId="{186290BB-8FEB-44EA-A317-96CF92DEF6AA}" type="presParOf" srcId="{276F9A90-60B6-4956-A101-79BF433E2356}" destId="{7B35AA57-9CAF-4D9B-9319-6171DCF16A29}" srcOrd="3" destOrd="0" presId="urn:microsoft.com/office/officeart/2018/2/layout/IconCircleList"/>
    <dgm:cxn modelId="{FAF1BA24-3656-40C0-8567-B322FA3FAA8B}" type="presParOf" srcId="{276F9A90-60B6-4956-A101-79BF433E2356}" destId="{584A87A0-1C8C-4012-9285-9C130DA604BA}" srcOrd="4" destOrd="0" presId="urn:microsoft.com/office/officeart/2018/2/layout/IconCircleList"/>
    <dgm:cxn modelId="{9DFDFA08-40D0-47B3-AD7A-04BE41D870A8}" type="presParOf" srcId="{584A87A0-1C8C-4012-9285-9C130DA604BA}" destId="{D3DE3863-B38D-4186-BC22-41574EF927A3}" srcOrd="0" destOrd="0" presId="urn:microsoft.com/office/officeart/2018/2/layout/IconCircleList"/>
    <dgm:cxn modelId="{4956584A-06A7-40B1-8A7C-963ACD20E9B4}" type="presParOf" srcId="{584A87A0-1C8C-4012-9285-9C130DA604BA}" destId="{ADC53706-4F33-45AB-AB66-848E3603E5CB}" srcOrd="1" destOrd="0" presId="urn:microsoft.com/office/officeart/2018/2/layout/IconCircleList"/>
    <dgm:cxn modelId="{4DDC2F77-907B-44C1-A204-2A88FBA108A2}" type="presParOf" srcId="{584A87A0-1C8C-4012-9285-9C130DA604BA}" destId="{071FE422-A791-4C89-B864-0CE56AE62471}" srcOrd="2" destOrd="0" presId="urn:microsoft.com/office/officeart/2018/2/layout/IconCircleList"/>
    <dgm:cxn modelId="{53A08814-2580-4A74-B34A-1A232870FA72}" type="presParOf" srcId="{584A87A0-1C8C-4012-9285-9C130DA604BA}" destId="{18DE8312-5811-441D-BEA4-554DFF0CF770}" srcOrd="3" destOrd="0" presId="urn:microsoft.com/office/officeart/2018/2/layout/IconCircleList"/>
    <dgm:cxn modelId="{DEF803F8-8098-43B2-BFAB-3CB11ED77A2B}" type="presParOf" srcId="{276F9A90-60B6-4956-A101-79BF433E2356}" destId="{86A76406-8487-4A90-9C3B-794A5107E807}" srcOrd="5" destOrd="0" presId="urn:microsoft.com/office/officeart/2018/2/layout/IconCircleList"/>
    <dgm:cxn modelId="{285A9CED-2E05-419D-8D90-856F69BCC4C6}" type="presParOf" srcId="{276F9A90-60B6-4956-A101-79BF433E2356}" destId="{7DCF23C8-1F3C-49EF-BCDF-1500EB7A4091}" srcOrd="6" destOrd="0" presId="urn:microsoft.com/office/officeart/2018/2/layout/IconCircleList"/>
    <dgm:cxn modelId="{CCA79D14-204A-4581-8C54-161C5050A9FF}" type="presParOf" srcId="{7DCF23C8-1F3C-49EF-BCDF-1500EB7A4091}" destId="{B69DE642-45AB-44D1-995C-47E48319AB76}" srcOrd="0" destOrd="0" presId="urn:microsoft.com/office/officeart/2018/2/layout/IconCircleList"/>
    <dgm:cxn modelId="{DF6AC08D-B444-4CCF-9B8C-2C8563F0E009}" type="presParOf" srcId="{7DCF23C8-1F3C-49EF-BCDF-1500EB7A4091}" destId="{23CAF0DD-A463-4820-90F7-D241DAC5E9FD}" srcOrd="1" destOrd="0" presId="urn:microsoft.com/office/officeart/2018/2/layout/IconCircleList"/>
    <dgm:cxn modelId="{9B5E7DB8-008E-43E7-A691-22A89FB8750A}" type="presParOf" srcId="{7DCF23C8-1F3C-49EF-BCDF-1500EB7A4091}" destId="{3EF69835-3E88-44A9-9E34-BB065C4372E1}" srcOrd="2" destOrd="0" presId="urn:microsoft.com/office/officeart/2018/2/layout/IconCircleList"/>
    <dgm:cxn modelId="{2514AAA3-A293-448B-8D86-B8C5A6855765}" type="presParOf" srcId="{7DCF23C8-1F3C-49EF-BCDF-1500EB7A4091}" destId="{2E58E560-C414-4EA9-BEAE-35734FCF22EE}" srcOrd="3" destOrd="0" presId="urn:microsoft.com/office/officeart/2018/2/layout/IconCircleList"/>
    <dgm:cxn modelId="{7C7123BD-46E0-489D-94B3-66BCACF11132}" type="presParOf" srcId="{276F9A90-60B6-4956-A101-79BF433E2356}" destId="{0624DF76-08EC-4DC0-B55D-A49D2B53C711}" srcOrd="7" destOrd="0" presId="urn:microsoft.com/office/officeart/2018/2/layout/IconCircleList"/>
    <dgm:cxn modelId="{8676F09F-1A68-406A-BB3D-7B67880E440E}" type="presParOf" srcId="{276F9A90-60B6-4956-A101-79BF433E2356}" destId="{9D2E9363-4851-4285-ADA7-0399E33D9D9B}" srcOrd="8" destOrd="0" presId="urn:microsoft.com/office/officeart/2018/2/layout/IconCircleList"/>
    <dgm:cxn modelId="{68F783A8-3503-4387-80EE-17287933B2CC}" type="presParOf" srcId="{9D2E9363-4851-4285-ADA7-0399E33D9D9B}" destId="{9A2B581F-5CCC-4EDE-B666-F77DF3A03859}" srcOrd="0" destOrd="0" presId="urn:microsoft.com/office/officeart/2018/2/layout/IconCircleList"/>
    <dgm:cxn modelId="{6359E1BA-EC4B-4664-B577-A12E06038A54}" type="presParOf" srcId="{9D2E9363-4851-4285-ADA7-0399E33D9D9B}" destId="{CE77FB25-D0BD-43DD-A1F7-CC8B2283C01A}" srcOrd="1" destOrd="0" presId="urn:microsoft.com/office/officeart/2018/2/layout/IconCircleList"/>
    <dgm:cxn modelId="{FCBC0C83-6389-45F3-B14F-1A622682F69B}" type="presParOf" srcId="{9D2E9363-4851-4285-ADA7-0399E33D9D9B}" destId="{EEA748C6-B603-4DB4-AC1A-FD092E8DE043}" srcOrd="2" destOrd="0" presId="urn:microsoft.com/office/officeart/2018/2/layout/IconCircleList"/>
    <dgm:cxn modelId="{3B619572-F2BA-4316-894C-C72D4571CFFC}" type="presParOf" srcId="{9D2E9363-4851-4285-ADA7-0399E33D9D9B}" destId="{D26067E4-4FF9-4F27-9F58-4813FF3F08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8A9C6-9000-489C-9B4B-EA480BE85F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23320-3494-4B45-AC0E-CD6A4314DB3C}">
      <dgm:prSet/>
      <dgm:spPr/>
      <dgm:t>
        <a:bodyPr/>
        <a:lstStyle/>
        <a:p>
          <a:r>
            <a:rPr lang="en-US"/>
            <a:t>Scalable</a:t>
          </a:r>
        </a:p>
      </dgm:t>
    </dgm:pt>
    <dgm:pt modelId="{E0D1B54F-6F08-4C08-AFF2-A2844184CC29}" type="parTrans" cxnId="{D19C7A1C-0C5C-45B8-96EB-8845A5606526}">
      <dgm:prSet/>
      <dgm:spPr/>
      <dgm:t>
        <a:bodyPr/>
        <a:lstStyle/>
        <a:p>
          <a:endParaRPr lang="en-US"/>
        </a:p>
      </dgm:t>
    </dgm:pt>
    <dgm:pt modelId="{C29C92FC-C95E-4246-A023-90317AFF2501}" type="sibTrans" cxnId="{D19C7A1C-0C5C-45B8-96EB-8845A5606526}">
      <dgm:prSet/>
      <dgm:spPr/>
      <dgm:t>
        <a:bodyPr/>
        <a:lstStyle/>
        <a:p>
          <a:endParaRPr lang="en-US"/>
        </a:p>
      </dgm:t>
    </dgm:pt>
    <dgm:pt modelId="{013FA639-0D4D-4969-B56E-3C60EA5DC0BD}">
      <dgm:prSet/>
      <dgm:spPr/>
      <dgm:t>
        <a:bodyPr/>
        <a:lstStyle/>
        <a:p>
          <a:r>
            <a:rPr lang="en-US"/>
            <a:t>Analyze the data</a:t>
          </a:r>
        </a:p>
      </dgm:t>
    </dgm:pt>
    <dgm:pt modelId="{EF122F15-0D79-43F5-A8CE-B78C661533A2}" type="parTrans" cxnId="{26080B4D-C035-4A2A-83BC-8D29ED73FBC6}">
      <dgm:prSet/>
      <dgm:spPr/>
      <dgm:t>
        <a:bodyPr/>
        <a:lstStyle/>
        <a:p>
          <a:endParaRPr lang="en-US"/>
        </a:p>
      </dgm:t>
    </dgm:pt>
    <dgm:pt modelId="{8B47F377-36D3-4A34-A528-009629D4512E}" type="sibTrans" cxnId="{26080B4D-C035-4A2A-83BC-8D29ED73FBC6}">
      <dgm:prSet/>
      <dgm:spPr/>
      <dgm:t>
        <a:bodyPr/>
        <a:lstStyle/>
        <a:p>
          <a:endParaRPr lang="en-US"/>
        </a:p>
      </dgm:t>
    </dgm:pt>
    <dgm:pt modelId="{28E64B38-16A9-49D3-8451-0DF9D2F0656F}">
      <dgm:prSet/>
      <dgm:spPr/>
      <dgm:t>
        <a:bodyPr/>
        <a:lstStyle/>
        <a:p>
          <a:r>
            <a:rPr lang="en-US"/>
            <a:t>Offline mode</a:t>
          </a:r>
        </a:p>
      </dgm:t>
    </dgm:pt>
    <dgm:pt modelId="{91399787-A029-4DE0-B5D7-17794C52124B}" type="parTrans" cxnId="{155E0254-3EF8-468B-AFF1-A4091D630DF4}">
      <dgm:prSet/>
      <dgm:spPr/>
      <dgm:t>
        <a:bodyPr/>
        <a:lstStyle/>
        <a:p>
          <a:endParaRPr lang="en-US"/>
        </a:p>
      </dgm:t>
    </dgm:pt>
    <dgm:pt modelId="{6E2412DE-67C8-4082-A2C7-2EA996810CB6}" type="sibTrans" cxnId="{155E0254-3EF8-468B-AFF1-A4091D630DF4}">
      <dgm:prSet/>
      <dgm:spPr/>
      <dgm:t>
        <a:bodyPr/>
        <a:lstStyle/>
        <a:p>
          <a:endParaRPr lang="en-US"/>
        </a:p>
      </dgm:t>
    </dgm:pt>
    <dgm:pt modelId="{1DA6BB4E-C52F-4826-9A59-97717ACA7207}">
      <dgm:prSet/>
      <dgm:spPr/>
      <dgm:t>
        <a:bodyPr/>
        <a:lstStyle/>
        <a:p>
          <a:r>
            <a:rPr lang="en-US"/>
            <a:t>Achivements</a:t>
          </a:r>
        </a:p>
      </dgm:t>
    </dgm:pt>
    <dgm:pt modelId="{0758AC4B-2150-475B-A9B4-6EC51AE8DBEE}" type="parTrans" cxnId="{23F04A21-99D3-4E04-8931-52594AD09B31}">
      <dgm:prSet/>
      <dgm:spPr/>
      <dgm:t>
        <a:bodyPr/>
        <a:lstStyle/>
        <a:p>
          <a:endParaRPr lang="en-US"/>
        </a:p>
      </dgm:t>
    </dgm:pt>
    <dgm:pt modelId="{AFD25896-8F04-482C-8502-DF008EC067C2}" type="sibTrans" cxnId="{23F04A21-99D3-4E04-8931-52594AD09B31}">
      <dgm:prSet/>
      <dgm:spPr/>
      <dgm:t>
        <a:bodyPr/>
        <a:lstStyle/>
        <a:p>
          <a:endParaRPr lang="en-US"/>
        </a:p>
      </dgm:t>
    </dgm:pt>
    <dgm:pt modelId="{F1372F30-C200-485D-86BA-84E08A392706}">
      <dgm:prSet/>
      <dgm:spPr/>
      <dgm:t>
        <a:bodyPr/>
        <a:lstStyle/>
        <a:p>
          <a:r>
            <a:rPr lang="en-US"/>
            <a:t>Education</a:t>
          </a:r>
        </a:p>
      </dgm:t>
    </dgm:pt>
    <dgm:pt modelId="{22D7DA2B-9D11-4FB4-AA4B-0F916E450090}" type="parTrans" cxnId="{D4426A4B-8D3C-4D70-BB76-2840E5B0E1E5}">
      <dgm:prSet/>
      <dgm:spPr/>
      <dgm:t>
        <a:bodyPr/>
        <a:lstStyle/>
        <a:p>
          <a:endParaRPr lang="en-US"/>
        </a:p>
      </dgm:t>
    </dgm:pt>
    <dgm:pt modelId="{74803F0D-06F2-4779-BE5D-1B892F78BB35}" type="sibTrans" cxnId="{D4426A4B-8D3C-4D70-BB76-2840E5B0E1E5}">
      <dgm:prSet/>
      <dgm:spPr/>
      <dgm:t>
        <a:bodyPr/>
        <a:lstStyle/>
        <a:p>
          <a:endParaRPr lang="en-US"/>
        </a:p>
      </dgm:t>
    </dgm:pt>
    <dgm:pt modelId="{D5E8441C-AC42-49F4-B3DE-9A3A40988337}">
      <dgm:prSet/>
      <dgm:spPr/>
      <dgm:t>
        <a:bodyPr/>
        <a:lstStyle/>
        <a:p>
          <a:r>
            <a:rPr lang="en-US"/>
            <a:t>And more…</a:t>
          </a:r>
        </a:p>
      </dgm:t>
    </dgm:pt>
    <dgm:pt modelId="{B7C690E6-3F52-4809-86B7-20C1FF52F112}" type="parTrans" cxnId="{350E4E31-1EEF-4905-95E1-30CD6A02FC46}">
      <dgm:prSet/>
      <dgm:spPr/>
      <dgm:t>
        <a:bodyPr/>
        <a:lstStyle/>
        <a:p>
          <a:endParaRPr lang="en-US"/>
        </a:p>
      </dgm:t>
    </dgm:pt>
    <dgm:pt modelId="{4AB9850B-16D4-45E9-98AC-1EF482BC617C}" type="sibTrans" cxnId="{350E4E31-1EEF-4905-95E1-30CD6A02FC46}">
      <dgm:prSet/>
      <dgm:spPr/>
      <dgm:t>
        <a:bodyPr/>
        <a:lstStyle/>
        <a:p>
          <a:endParaRPr lang="en-US"/>
        </a:p>
      </dgm:t>
    </dgm:pt>
    <dgm:pt modelId="{83CF2F32-7DAC-4F99-8757-ED6A77924A3F}" type="pres">
      <dgm:prSet presAssocID="{C0A8A9C6-9000-489C-9B4B-EA480BE85F8A}" presName="diagram" presStyleCnt="0">
        <dgm:presLayoutVars>
          <dgm:dir/>
          <dgm:resizeHandles val="exact"/>
        </dgm:presLayoutVars>
      </dgm:prSet>
      <dgm:spPr/>
    </dgm:pt>
    <dgm:pt modelId="{0793C0A9-50DC-482C-B44E-A321D932F480}" type="pres">
      <dgm:prSet presAssocID="{27B23320-3494-4B45-AC0E-CD6A4314DB3C}" presName="node" presStyleLbl="node1" presStyleIdx="0" presStyleCnt="6">
        <dgm:presLayoutVars>
          <dgm:bulletEnabled val="1"/>
        </dgm:presLayoutVars>
      </dgm:prSet>
      <dgm:spPr/>
    </dgm:pt>
    <dgm:pt modelId="{352F1987-FA97-4B18-8EFA-271291E5A5A9}" type="pres">
      <dgm:prSet presAssocID="{C29C92FC-C95E-4246-A023-90317AFF2501}" presName="sibTrans" presStyleCnt="0"/>
      <dgm:spPr/>
    </dgm:pt>
    <dgm:pt modelId="{2C6AA041-A246-4791-A892-10E6A2AD8021}" type="pres">
      <dgm:prSet presAssocID="{013FA639-0D4D-4969-B56E-3C60EA5DC0BD}" presName="node" presStyleLbl="node1" presStyleIdx="1" presStyleCnt="6">
        <dgm:presLayoutVars>
          <dgm:bulletEnabled val="1"/>
        </dgm:presLayoutVars>
      </dgm:prSet>
      <dgm:spPr/>
    </dgm:pt>
    <dgm:pt modelId="{68B5081A-0AA7-4108-9E12-CD8929DCDEF9}" type="pres">
      <dgm:prSet presAssocID="{8B47F377-36D3-4A34-A528-009629D4512E}" presName="sibTrans" presStyleCnt="0"/>
      <dgm:spPr/>
    </dgm:pt>
    <dgm:pt modelId="{CD35F717-56EA-4C2F-9F8B-98336AFC83A3}" type="pres">
      <dgm:prSet presAssocID="{28E64B38-16A9-49D3-8451-0DF9D2F0656F}" presName="node" presStyleLbl="node1" presStyleIdx="2" presStyleCnt="6">
        <dgm:presLayoutVars>
          <dgm:bulletEnabled val="1"/>
        </dgm:presLayoutVars>
      </dgm:prSet>
      <dgm:spPr/>
    </dgm:pt>
    <dgm:pt modelId="{380C861E-34D7-46BA-AA10-98BF4D8A0499}" type="pres">
      <dgm:prSet presAssocID="{6E2412DE-67C8-4082-A2C7-2EA996810CB6}" presName="sibTrans" presStyleCnt="0"/>
      <dgm:spPr/>
    </dgm:pt>
    <dgm:pt modelId="{754C2780-5C1B-4BB6-A2C0-25B1CB3B13AE}" type="pres">
      <dgm:prSet presAssocID="{1DA6BB4E-C52F-4826-9A59-97717ACA7207}" presName="node" presStyleLbl="node1" presStyleIdx="3" presStyleCnt="6">
        <dgm:presLayoutVars>
          <dgm:bulletEnabled val="1"/>
        </dgm:presLayoutVars>
      </dgm:prSet>
      <dgm:spPr/>
    </dgm:pt>
    <dgm:pt modelId="{784F46C1-ABD2-46EB-BD67-3240435C44EB}" type="pres">
      <dgm:prSet presAssocID="{AFD25896-8F04-482C-8502-DF008EC067C2}" presName="sibTrans" presStyleCnt="0"/>
      <dgm:spPr/>
    </dgm:pt>
    <dgm:pt modelId="{48747EA2-5623-4F3B-9E47-4EE7F3AC0527}" type="pres">
      <dgm:prSet presAssocID="{F1372F30-C200-485D-86BA-84E08A392706}" presName="node" presStyleLbl="node1" presStyleIdx="4" presStyleCnt="6">
        <dgm:presLayoutVars>
          <dgm:bulletEnabled val="1"/>
        </dgm:presLayoutVars>
      </dgm:prSet>
      <dgm:spPr/>
    </dgm:pt>
    <dgm:pt modelId="{8533FEEE-0F8D-4E1C-A1EF-0763AA03E028}" type="pres">
      <dgm:prSet presAssocID="{74803F0D-06F2-4779-BE5D-1B892F78BB35}" presName="sibTrans" presStyleCnt="0"/>
      <dgm:spPr/>
    </dgm:pt>
    <dgm:pt modelId="{618F2983-817F-4D20-B36A-406902441065}" type="pres">
      <dgm:prSet presAssocID="{D5E8441C-AC42-49F4-B3DE-9A3A40988337}" presName="node" presStyleLbl="node1" presStyleIdx="5" presStyleCnt="6">
        <dgm:presLayoutVars>
          <dgm:bulletEnabled val="1"/>
        </dgm:presLayoutVars>
      </dgm:prSet>
      <dgm:spPr/>
    </dgm:pt>
  </dgm:ptLst>
  <dgm:cxnLst>
    <dgm:cxn modelId="{EFBD3413-BB63-489D-AA7F-3C853204734D}" type="presOf" srcId="{27B23320-3494-4B45-AC0E-CD6A4314DB3C}" destId="{0793C0A9-50DC-482C-B44E-A321D932F480}" srcOrd="0" destOrd="0" presId="urn:microsoft.com/office/officeart/2005/8/layout/default"/>
    <dgm:cxn modelId="{D19C7A1C-0C5C-45B8-96EB-8845A5606526}" srcId="{C0A8A9C6-9000-489C-9B4B-EA480BE85F8A}" destId="{27B23320-3494-4B45-AC0E-CD6A4314DB3C}" srcOrd="0" destOrd="0" parTransId="{E0D1B54F-6F08-4C08-AFF2-A2844184CC29}" sibTransId="{C29C92FC-C95E-4246-A023-90317AFF2501}"/>
    <dgm:cxn modelId="{23F04A21-99D3-4E04-8931-52594AD09B31}" srcId="{C0A8A9C6-9000-489C-9B4B-EA480BE85F8A}" destId="{1DA6BB4E-C52F-4826-9A59-97717ACA7207}" srcOrd="3" destOrd="0" parTransId="{0758AC4B-2150-475B-A9B4-6EC51AE8DBEE}" sibTransId="{AFD25896-8F04-482C-8502-DF008EC067C2}"/>
    <dgm:cxn modelId="{A735812C-50E7-4F3B-9718-065B1CAFC2F8}" type="presOf" srcId="{C0A8A9C6-9000-489C-9B4B-EA480BE85F8A}" destId="{83CF2F32-7DAC-4F99-8757-ED6A77924A3F}" srcOrd="0" destOrd="0" presId="urn:microsoft.com/office/officeart/2005/8/layout/default"/>
    <dgm:cxn modelId="{E84D3230-539E-49FF-86F5-B943351B4DF8}" type="presOf" srcId="{28E64B38-16A9-49D3-8451-0DF9D2F0656F}" destId="{CD35F717-56EA-4C2F-9F8B-98336AFC83A3}" srcOrd="0" destOrd="0" presId="urn:microsoft.com/office/officeart/2005/8/layout/default"/>
    <dgm:cxn modelId="{350E4E31-1EEF-4905-95E1-30CD6A02FC46}" srcId="{C0A8A9C6-9000-489C-9B4B-EA480BE85F8A}" destId="{D5E8441C-AC42-49F4-B3DE-9A3A40988337}" srcOrd="5" destOrd="0" parTransId="{B7C690E6-3F52-4809-86B7-20C1FF52F112}" sibTransId="{4AB9850B-16D4-45E9-98AC-1EF482BC617C}"/>
    <dgm:cxn modelId="{8399113D-5A6D-475C-8199-07DB25FD5331}" type="presOf" srcId="{D5E8441C-AC42-49F4-B3DE-9A3A40988337}" destId="{618F2983-817F-4D20-B36A-406902441065}" srcOrd="0" destOrd="0" presId="urn:microsoft.com/office/officeart/2005/8/layout/default"/>
    <dgm:cxn modelId="{D4426A4B-8D3C-4D70-BB76-2840E5B0E1E5}" srcId="{C0A8A9C6-9000-489C-9B4B-EA480BE85F8A}" destId="{F1372F30-C200-485D-86BA-84E08A392706}" srcOrd="4" destOrd="0" parTransId="{22D7DA2B-9D11-4FB4-AA4B-0F916E450090}" sibTransId="{74803F0D-06F2-4779-BE5D-1B892F78BB35}"/>
    <dgm:cxn modelId="{26080B4D-C035-4A2A-83BC-8D29ED73FBC6}" srcId="{C0A8A9C6-9000-489C-9B4B-EA480BE85F8A}" destId="{013FA639-0D4D-4969-B56E-3C60EA5DC0BD}" srcOrd="1" destOrd="0" parTransId="{EF122F15-0D79-43F5-A8CE-B78C661533A2}" sibTransId="{8B47F377-36D3-4A34-A528-009629D4512E}"/>
    <dgm:cxn modelId="{155E0254-3EF8-468B-AFF1-A4091D630DF4}" srcId="{C0A8A9C6-9000-489C-9B4B-EA480BE85F8A}" destId="{28E64B38-16A9-49D3-8451-0DF9D2F0656F}" srcOrd="2" destOrd="0" parTransId="{91399787-A029-4DE0-B5D7-17794C52124B}" sibTransId="{6E2412DE-67C8-4082-A2C7-2EA996810CB6}"/>
    <dgm:cxn modelId="{8F4B7484-26CE-40B2-B6D0-8600C0B9841C}" type="presOf" srcId="{1DA6BB4E-C52F-4826-9A59-97717ACA7207}" destId="{754C2780-5C1B-4BB6-A2C0-25B1CB3B13AE}" srcOrd="0" destOrd="0" presId="urn:microsoft.com/office/officeart/2005/8/layout/default"/>
    <dgm:cxn modelId="{AAAA4F89-1D44-4F65-9EB8-3B98E135D22B}" type="presOf" srcId="{013FA639-0D4D-4969-B56E-3C60EA5DC0BD}" destId="{2C6AA041-A246-4791-A892-10E6A2AD8021}" srcOrd="0" destOrd="0" presId="urn:microsoft.com/office/officeart/2005/8/layout/default"/>
    <dgm:cxn modelId="{4751A0EE-8AC2-4FDB-9F61-EFEA0C13A217}" type="presOf" srcId="{F1372F30-C200-485D-86BA-84E08A392706}" destId="{48747EA2-5623-4F3B-9E47-4EE7F3AC0527}" srcOrd="0" destOrd="0" presId="urn:microsoft.com/office/officeart/2005/8/layout/default"/>
    <dgm:cxn modelId="{DF83591D-D2C8-4EE8-B236-86DEDF4A5FE0}" type="presParOf" srcId="{83CF2F32-7DAC-4F99-8757-ED6A77924A3F}" destId="{0793C0A9-50DC-482C-B44E-A321D932F480}" srcOrd="0" destOrd="0" presId="urn:microsoft.com/office/officeart/2005/8/layout/default"/>
    <dgm:cxn modelId="{6725BA6C-3C6B-4485-9D1E-30BC50FBA6DB}" type="presParOf" srcId="{83CF2F32-7DAC-4F99-8757-ED6A77924A3F}" destId="{352F1987-FA97-4B18-8EFA-271291E5A5A9}" srcOrd="1" destOrd="0" presId="urn:microsoft.com/office/officeart/2005/8/layout/default"/>
    <dgm:cxn modelId="{4CFD2469-C682-42F6-A932-FC2DD5E19039}" type="presParOf" srcId="{83CF2F32-7DAC-4F99-8757-ED6A77924A3F}" destId="{2C6AA041-A246-4791-A892-10E6A2AD8021}" srcOrd="2" destOrd="0" presId="urn:microsoft.com/office/officeart/2005/8/layout/default"/>
    <dgm:cxn modelId="{501F7183-CB02-42FD-B11B-BDCEC7E4B514}" type="presParOf" srcId="{83CF2F32-7DAC-4F99-8757-ED6A77924A3F}" destId="{68B5081A-0AA7-4108-9E12-CD8929DCDEF9}" srcOrd="3" destOrd="0" presId="urn:microsoft.com/office/officeart/2005/8/layout/default"/>
    <dgm:cxn modelId="{852EB10A-A5BC-455D-A06B-DAFF3C454CE8}" type="presParOf" srcId="{83CF2F32-7DAC-4F99-8757-ED6A77924A3F}" destId="{CD35F717-56EA-4C2F-9F8B-98336AFC83A3}" srcOrd="4" destOrd="0" presId="urn:microsoft.com/office/officeart/2005/8/layout/default"/>
    <dgm:cxn modelId="{0B56A5B7-2A71-4236-B1E8-FECEB36EBE40}" type="presParOf" srcId="{83CF2F32-7DAC-4F99-8757-ED6A77924A3F}" destId="{380C861E-34D7-46BA-AA10-98BF4D8A0499}" srcOrd="5" destOrd="0" presId="urn:microsoft.com/office/officeart/2005/8/layout/default"/>
    <dgm:cxn modelId="{6E0E065E-18CB-43A7-A509-07023686F0BB}" type="presParOf" srcId="{83CF2F32-7DAC-4F99-8757-ED6A77924A3F}" destId="{754C2780-5C1B-4BB6-A2C0-25B1CB3B13AE}" srcOrd="6" destOrd="0" presId="urn:microsoft.com/office/officeart/2005/8/layout/default"/>
    <dgm:cxn modelId="{6ACEC438-7DA7-4567-8547-85B32A8663A4}" type="presParOf" srcId="{83CF2F32-7DAC-4F99-8757-ED6A77924A3F}" destId="{784F46C1-ABD2-46EB-BD67-3240435C44EB}" srcOrd="7" destOrd="0" presId="urn:microsoft.com/office/officeart/2005/8/layout/default"/>
    <dgm:cxn modelId="{BD8A7FEE-18D9-4465-B77E-E15E9E29C8A4}" type="presParOf" srcId="{83CF2F32-7DAC-4F99-8757-ED6A77924A3F}" destId="{48747EA2-5623-4F3B-9E47-4EE7F3AC0527}" srcOrd="8" destOrd="0" presId="urn:microsoft.com/office/officeart/2005/8/layout/default"/>
    <dgm:cxn modelId="{44131DB9-CD31-4049-9331-7BFD5CCD20DB}" type="presParOf" srcId="{83CF2F32-7DAC-4F99-8757-ED6A77924A3F}" destId="{8533FEEE-0F8D-4E1C-A1EF-0763AA03E028}" srcOrd="9" destOrd="0" presId="urn:microsoft.com/office/officeart/2005/8/layout/default"/>
    <dgm:cxn modelId="{651677B0-3A0E-4E1C-AFCB-2D2A04948E5B}" type="presParOf" srcId="{83CF2F32-7DAC-4F99-8757-ED6A77924A3F}" destId="{618F2983-817F-4D20-B36A-40690244106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A025-75A3-4427-BE17-7D17AF894DB6}">
      <dsp:nvSpPr>
        <dsp:cNvPr id="0" name=""/>
        <dsp:cNvSpPr/>
      </dsp:nvSpPr>
      <dsp:spPr>
        <a:xfrm>
          <a:off x="0" y="1245810"/>
          <a:ext cx="6190459" cy="1003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53A7-7D2B-4D26-AA33-8FFCA99DF80C}">
      <dsp:nvSpPr>
        <dsp:cNvPr id="0" name=""/>
        <dsp:cNvSpPr/>
      </dsp:nvSpPr>
      <dsp:spPr>
        <a:xfrm>
          <a:off x="187613" y="1471515"/>
          <a:ext cx="551708" cy="55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1BDC-5F84-479E-9E17-BD06ED1095F1}">
      <dsp:nvSpPr>
        <dsp:cNvPr id="0" name=""/>
        <dsp:cNvSpPr/>
      </dsp:nvSpPr>
      <dsp:spPr>
        <a:xfrm>
          <a:off x="1042754" y="1245810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water</a:t>
          </a:r>
        </a:p>
      </dsp:txBody>
      <dsp:txXfrm>
        <a:off x="1042754" y="1245810"/>
        <a:ext cx="5031871" cy="1003106"/>
      </dsp:txXfrm>
    </dsp:sp>
    <dsp:sp modelId="{765D7FFD-527C-4F46-AD12-B7D62248E358}">
      <dsp:nvSpPr>
        <dsp:cNvPr id="0" name=""/>
        <dsp:cNvSpPr/>
      </dsp:nvSpPr>
      <dsp:spPr>
        <a:xfrm>
          <a:off x="0" y="3"/>
          <a:ext cx="6190459" cy="10031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512A-B504-4F84-B8C8-04D7C0B2B4EC}">
      <dsp:nvSpPr>
        <dsp:cNvPr id="0" name=""/>
        <dsp:cNvSpPr/>
      </dsp:nvSpPr>
      <dsp:spPr>
        <a:xfrm>
          <a:off x="107241" y="225690"/>
          <a:ext cx="551708" cy="55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AC47-527C-413C-A902-79269000AA2E}">
      <dsp:nvSpPr>
        <dsp:cNvPr id="0" name=""/>
        <dsp:cNvSpPr/>
      </dsp:nvSpPr>
      <dsp:spPr>
        <a:xfrm>
          <a:off x="943273" y="3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Dirty water</a:t>
          </a:r>
        </a:p>
      </dsp:txBody>
      <dsp:txXfrm>
        <a:off x="943273" y="3"/>
        <a:ext cx="5031871" cy="1003106"/>
      </dsp:txXfrm>
    </dsp:sp>
    <dsp:sp modelId="{416FF416-4421-4F56-BE4E-21389087721A}">
      <dsp:nvSpPr>
        <dsp:cNvPr id="0" name=""/>
        <dsp:cNvSpPr/>
      </dsp:nvSpPr>
      <dsp:spPr>
        <a:xfrm>
          <a:off x="0" y="2509744"/>
          <a:ext cx="6190459" cy="1003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CAE0F-B421-4C0F-BF4C-89F95AE5833B}">
      <dsp:nvSpPr>
        <dsp:cNvPr id="0" name=""/>
        <dsp:cNvSpPr/>
      </dsp:nvSpPr>
      <dsp:spPr>
        <a:xfrm>
          <a:off x="303439" y="2735443"/>
          <a:ext cx="551708" cy="55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3F227-885D-479B-8C4E-4A03B266C1D0}">
      <dsp:nvSpPr>
        <dsp:cNvPr id="0" name=""/>
        <dsp:cNvSpPr/>
      </dsp:nvSpPr>
      <dsp:spPr>
        <a:xfrm>
          <a:off x="1158587" y="2509744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educated</a:t>
          </a:r>
        </a:p>
      </dsp:txBody>
      <dsp:txXfrm>
        <a:off x="1158587" y="2509744"/>
        <a:ext cx="5031871" cy="1003106"/>
      </dsp:txXfrm>
    </dsp:sp>
    <dsp:sp modelId="{ECB91647-156F-4D16-878B-262C2BDA596E}">
      <dsp:nvSpPr>
        <dsp:cNvPr id="0" name=""/>
        <dsp:cNvSpPr/>
      </dsp:nvSpPr>
      <dsp:spPr>
        <a:xfrm>
          <a:off x="0" y="3763627"/>
          <a:ext cx="6190459" cy="1003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D6C2E-0E67-4879-9CC4-CCAD9247A68D}">
      <dsp:nvSpPr>
        <dsp:cNvPr id="0" name=""/>
        <dsp:cNvSpPr/>
      </dsp:nvSpPr>
      <dsp:spPr>
        <a:xfrm>
          <a:off x="303439" y="3989326"/>
          <a:ext cx="551708" cy="55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2B74-A540-4A1E-BD04-41DA8A5E7516}">
      <dsp:nvSpPr>
        <dsp:cNvPr id="0" name=""/>
        <dsp:cNvSpPr/>
      </dsp:nvSpPr>
      <dsp:spPr>
        <a:xfrm>
          <a:off x="1158587" y="3763627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Unawareness</a:t>
          </a:r>
        </a:p>
      </dsp:txBody>
      <dsp:txXfrm>
        <a:off x="1158587" y="3763627"/>
        <a:ext cx="5031871" cy="1003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33ABB-6333-47DD-BD6F-4D8F64A76EEC}">
      <dsp:nvSpPr>
        <dsp:cNvPr id="0" name=""/>
        <dsp:cNvSpPr/>
      </dsp:nvSpPr>
      <dsp:spPr>
        <a:xfrm>
          <a:off x="11865" y="34907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DBD2-7CF6-4A05-AEA6-785153ED4862}">
      <dsp:nvSpPr>
        <dsp:cNvPr id="0" name=""/>
        <dsp:cNvSpPr/>
      </dsp:nvSpPr>
      <dsp:spPr>
        <a:xfrm>
          <a:off x="183308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8C30E-B6B8-4D2E-90CF-53CD2BEF38F0}">
      <dsp:nvSpPr>
        <dsp:cNvPr id="0" name=""/>
        <dsp:cNvSpPr/>
      </dsp:nvSpPr>
      <dsp:spPr>
        <a:xfrm>
          <a:off x="1003206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Building watertowers </a:t>
          </a:r>
        </a:p>
      </dsp:txBody>
      <dsp:txXfrm>
        <a:off x="1003206" y="349076"/>
        <a:ext cx="1924369" cy="816399"/>
      </dsp:txXfrm>
    </dsp:sp>
    <dsp:sp modelId="{5EF38ED2-F7CB-4C20-9F5A-FBC256A57AF8}">
      <dsp:nvSpPr>
        <dsp:cNvPr id="0" name=""/>
        <dsp:cNvSpPr/>
      </dsp:nvSpPr>
      <dsp:spPr>
        <a:xfrm>
          <a:off x="3262882" y="34907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582BE-B560-4BFA-82A1-722FA1E3A658}">
      <dsp:nvSpPr>
        <dsp:cNvPr id="0" name=""/>
        <dsp:cNvSpPr/>
      </dsp:nvSpPr>
      <dsp:spPr>
        <a:xfrm>
          <a:off x="3434326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5E56D-2558-4136-BC42-187177819B4B}">
      <dsp:nvSpPr>
        <dsp:cNvPr id="0" name=""/>
        <dsp:cNvSpPr/>
      </dsp:nvSpPr>
      <dsp:spPr>
        <a:xfrm>
          <a:off x="4254224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Water, sanitation and hygiene (wash) education</a:t>
          </a:r>
        </a:p>
      </dsp:txBody>
      <dsp:txXfrm>
        <a:off x="4254224" y="349076"/>
        <a:ext cx="1924369" cy="816399"/>
      </dsp:txXfrm>
    </dsp:sp>
    <dsp:sp modelId="{D3DE3863-B38D-4186-BC22-41574EF927A3}">
      <dsp:nvSpPr>
        <dsp:cNvPr id="0" name=""/>
        <dsp:cNvSpPr/>
      </dsp:nvSpPr>
      <dsp:spPr>
        <a:xfrm>
          <a:off x="11865" y="1976156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3706-4F33-45AB-AB66-848E3603E5CB}">
      <dsp:nvSpPr>
        <dsp:cNvPr id="0" name=""/>
        <dsp:cNvSpPr/>
      </dsp:nvSpPr>
      <dsp:spPr>
        <a:xfrm>
          <a:off x="183308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E8312-5811-441D-BEA4-554DFF0CF770}">
      <dsp:nvSpPr>
        <dsp:cNvPr id="0" name=""/>
        <dsp:cNvSpPr/>
      </dsp:nvSpPr>
      <dsp:spPr>
        <a:xfrm>
          <a:off x="1003206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Earthecho water challenge  –  Educating people for a healthier ecosystem</a:t>
          </a:r>
        </a:p>
      </dsp:txBody>
      <dsp:txXfrm>
        <a:off x="1003206" y="1976156"/>
        <a:ext cx="1924369" cy="816399"/>
      </dsp:txXfrm>
    </dsp:sp>
    <dsp:sp modelId="{B69DE642-45AB-44D1-995C-47E48319AB76}">
      <dsp:nvSpPr>
        <dsp:cNvPr id="0" name=""/>
        <dsp:cNvSpPr/>
      </dsp:nvSpPr>
      <dsp:spPr>
        <a:xfrm>
          <a:off x="3262882" y="1976156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AF0DD-A463-4820-90F7-D241DAC5E9FD}">
      <dsp:nvSpPr>
        <dsp:cNvPr id="0" name=""/>
        <dsp:cNvSpPr/>
      </dsp:nvSpPr>
      <dsp:spPr>
        <a:xfrm>
          <a:off x="3434326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E560-C414-4EA9-BEAE-35734FCF22EE}">
      <dsp:nvSpPr>
        <dsp:cNvPr id="0" name=""/>
        <dsp:cNvSpPr/>
      </dsp:nvSpPr>
      <dsp:spPr>
        <a:xfrm>
          <a:off x="4254224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Emergency responses</a:t>
          </a:r>
        </a:p>
      </dsp:txBody>
      <dsp:txXfrm>
        <a:off x="4254224" y="1976156"/>
        <a:ext cx="1924369" cy="816399"/>
      </dsp:txXfrm>
    </dsp:sp>
    <dsp:sp modelId="{9A2B581F-5CCC-4EDE-B666-F77DF3A03859}">
      <dsp:nvSpPr>
        <dsp:cNvPr id="0" name=""/>
        <dsp:cNvSpPr/>
      </dsp:nvSpPr>
      <dsp:spPr>
        <a:xfrm>
          <a:off x="11865" y="3603237"/>
          <a:ext cx="816399" cy="8163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7FB25-D0BD-43DD-A1F7-CC8B2283C01A}">
      <dsp:nvSpPr>
        <dsp:cNvPr id="0" name=""/>
        <dsp:cNvSpPr/>
      </dsp:nvSpPr>
      <dsp:spPr>
        <a:xfrm>
          <a:off x="183308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067E4-4FF9-4F27-9F58-4813FF3F087B}">
      <dsp:nvSpPr>
        <dsp:cNvPr id="0" name=""/>
        <dsp:cNvSpPr/>
      </dsp:nvSpPr>
      <dsp:spPr>
        <a:xfrm>
          <a:off x="1003206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more…</a:t>
          </a:r>
        </a:p>
      </dsp:txBody>
      <dsp:txXfrm>
        <a:off x="1003206" y="3603237"/>
        <a:ext cx="1924369" cy="816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3C0A9-50DC-482C-B44E-A321D932F480}">
      <dsp:nvSpPr>
        <dsp:cNvPr id="0" name=""/>
        <dsp:cNvSpPr/>
      </dsp:nvSpPr>
      <dsp:spPr>
        <a:xfrm>
          <a:off x="945405" y="2857"/>
          <a:ext cx="2613886" cy="15683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Scalable</a:t>
          </a:r>
        </a:p>
      </dsp:txBody>
      <dsp:txXfrm>
        <a:off x="945405" y="2857"/>
        <a:ext cx="2613886" cy="1568332"/>
      </dsp:txXfrm>
    </dsp:sp>
    <dsp:sp modelId="{2C6AA041-A246-4791-A892-10E6A2AD8021}">
      <dsp:nvSpPr>
        <dsp:cNvPr id="0" name=""/>
        <dsp:cNvSpPr/>
      </dsp:nvSpPr>
      <dsp:spPr>
        <a:xfrm>
          <a:off x="3820681" y="2857"/>
          <a:ext cx="2613886" cy="1568332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Analyze the data</a:t>
          </a:r>
        </a:p>
      </dsp:txBody>
      <dsp:txXfrm>
        <a:off x="3820681" y="2857"/>
        <a:ext cx="2613886" cy="1568332"/>
      </dsp:txXfrm>
    </dsp:sp>
    <dsp:sp modelId="{CD35F717-56EA-4C2F-9F8B-98336AFC83A3}">
      <dsp:nvSpPr>
        <dsp:cNvPr id="0" name=""/>
        <dsp:cNvSpPr/>
      </dsp:nvSpPr>
      <dsp:spPr>
        <a:xfrm>
          <a:off x="6695957" y="2857"/>
          <a:ext cx="2613886" cy="1568332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Offline mode</a:t>
          </a:r>
        </a:p>
      </dsp:txBody>
      <dsp:txXfrm>
        <a:off x="6695957" y="2857"/>
        <a:ext cx="2613886" cy="1568332"/>
      </dsp:txXfrm>
    </dsp:sp>
    <dsp:sp modelId="{754C2780-5C1B-4BB6-A2C0-25B1CB3B13AE}">
      <dsp:nvSpPr>
        <dsp:cNvPr id="0" name=""/>
        <dsp:cNvSpPr/>
      </dsp:nvSpPr>
      <dsp:spPr>
        <a:xfrm>
          <a:off x="945405" y="1832578"/>
          <a:ext cx="2613886" cy="1568332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Achivements</a:t>
          </a:r>
        </a:p>
      </dsp:txBody>
      <dsp:txXfrm>
        <a:off x="945405" y="1832578"/>
        <a:ext cx="2613886" cy="1568332"/>
      </dsp:txXfrm>
    </dsp:sp>
    <dsp:sp modelId="{48747EA2-5623-4F3B-9E47-4EE7F3AC0527}">
      <dsp:nvSpPr>
        <dsp:cNvPr id="0" name=""/>
        <dsp:cNvSpPr/>
      </dsp:nvSpPr>
      <dsp:spPr>
        <a:xfrm>
          <a:off x="3820681" y="1832578"/>
          <a:ext cx="2613886" cy="1568332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Education</a:t>
          </a:r>
        </a:p>
      </dsp:txBody>
      <dsp:txXfrm>
        <a:off x="3820681" y="1832578"/>
        <a:ext cx="2613886" cy="1568332"/>
      </dsp:txXfrm>
    </dsp:sp>
    <dsp:sp modelId="{618F2983-817F-4D20-B36A-406902441065}">
      <dsp:nvSpPr>
        <dsp:cNvPr id="0" name=""/>
        <dsp:cNvSpPr/>
      </dsp:nvSpPr>
      <dsp:spPr>
        <a:xfrm>
          <a:off x="6695957" y="1832578"/>
          <a:ext cx="2613886" cy="1568332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And more…</a:t>
          </a:r>
        </a:p>
      </dsp:txBody>
      <dsp:txXfrm>
        <a:off x="6695957" y="1832578"/>
        <a:ext cx="2613886" cy="156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3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1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93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15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63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0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07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7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  <p:sldLayoutId id="2147484292" r:id="rId16"/>
    <p:sldLayoutId id="2147484293" r:id="rId17"/>
    <p:sldLayoutId id="214748429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259-2C43-4909-8D1A-F301D01B9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WATERMARKER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7794F-309A-4757-A0AD-01330ECF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3318" y="5486401"/>
            <a:ext cx="4688682" cy="1371599"/>
          </a:xfrm>
        </p:spPr>
        <p:txBody>
          <a:bodyPr>
            <a:normAutofit/>
          </a:bodyPr>
          <a:lstStyle/>
          <a:p>
            <a:r>
              <a:rPr lang="sv-SE" dirty="0"/>
              <a:t>KODKNÄCKARGÄNGET:</a:t>
            </a:r>
          </a:p>
          <a:p>
            <a:r>
              <a:rPr lang="sv-SE" dirty="0"/>
              <a:t>Oskar Lundberg, Adam Kjäll, August Axelsson, Marcus Aronsson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75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C7B41E-4006-4CB8-B56A-78BF4443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Watermark case</a:t>
            </a:r>
            <a:endParaRPr lang="LID4096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DD3DA-4A93-4415-A5F5-099EED870E0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274191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75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387F1-D547-4A5F-A18B-E98D3FC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Already in action</a:t>
            </a:r>
            <a:endParaRPr lang="LID4096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70A798-6780-44BC-B116-6B9669FB872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075191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4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A7D54-3771-47D4-BBFD-F38B64AD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sv-SE"/>
              <a:t>WHAT’S OUR MISSION?</a:t>
            </a:r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6C01-28A0-4075-90AF-9853C04A28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Make the process </a:t>
            </a: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efficient</a:t>
            </a:r>
            <a:r>
              <a:rPr lang="sv-SE" dirty="0">
                <a:solidFill>
                  <a:schemeClr val="tx1"/>
                </a:solidFill>
              </a:rPr>
              <a:t> by </a:t>
            </a:r>
            <a:r>
              <a:rPr lang="sv-SE" dirty="0" err="1">
                <a:solidFill>
                  <a:schemeClr val="tx1"/>
                </a:solidFill>
              </a:rPr>
              <a:t>using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technology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Gather</a:t>
            </a:r>
            <a:r>
              <a:rPr lang="sv-SE" dirty="0">
                <a:solidFill>
                  <a:schemeClr val="tx1"/>
                </a:solidFill>
              </a:rPr>
              <a:t> information at </a:t>
            </a:r>
            <a:r>
              <a:rPr lang="sv-SE" dirty="0" err="1">
                <a:solidFill>
                  <a:schemeClr val="tx1"/>
                </a:solidFill>
              </a:rPr>
              <a:t>one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place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Increase</a:t>
            </a:r>
            <a:r>
              <a:rPr lang="sv-SE" dirty="0">
                <a:solidFill>
                  <a:schemeClr val="tx1"/>
                </a:solidFill>
              </a:rPr>
              <a:t> the </a:t>
            </a:r>
            <a:r>
              <a:rPr lang="sv-SE" dirty="0" err="1">
                <a:solidFill>
                  <a:schemeClr val="tx1"/>
                </a:solidFill>
              </a:rPr>
              <a:t>commnucation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between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parties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Increase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awareness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of</a:t>
            </a:r>
            <a:r>
              <a:rPr lang="sv-SE" dirty="0">
                <a:solidFill>
                  <a:schemeClr val="tx1"/>
                </a:solidFill>
              </a:rPr>
              <a:t> the problems</a:t>
            </a:r>
          </a:p>
          <a:p>
            <a:r>
              <a:rPr lang="sv-SE" dirty="0">
                <a:solidFill>
                  <a:schemeClr val="tx1"/>
                </a:solidFill>
              </a:rPr>
              <a:t>Make it </a:t>
            </a:r>
            <a:r>
              <a:rPr lang="sv-SE" dirty="0" err="1">
                <a:solidFill>
                  <a:schemeClr val="tx1"/>
                </a:solidFill>
              </a:rPr>
              <a:t>engaging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820B-7186-4980-8B77-4771E501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sv-SE" sz="4800"/>
              <a:t>OUR SULUTION:</a:t>
            </a:r>
            <a:br>
              <a:rPr lang="sv-SE" sz="4800"/>
            </a:br>
            <a:r>
              <a:rPr lang="sv-SE" sz="4800"/>
              <a:t> </a:t>
            </a:r>
            <a:r>
              <a:rPr lang="sv-SE" sz="4800" dirty="0" err="1"/>
              <a:t>Watermarker</a:t>
            </a:r>
            <a:endParaRPr lang="LID4096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DBB7-4DE7-4B05-A781-B01ADA8FAA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>
              <a:solidFill>
                <a:schemeClr val="tx1"/>
              </a:solidFill>
            </a:endParaRPr>
          </a:p>
          <a:p>
            <a:r>
              <a:rPr lang="sv-SE">
                <a:solidFill>
                  <a:schemeClr val="tx1"/>
                </a:solidFill>
              </a:rPr>
              <a:t>Pin tests</a:t>
            </a:r>
          </a:p>
          <a:p>
            <a:r>
              <a:rPr lang="sv-SE">
                <a:solidFill>
                  <a:schemeClr val="tx1"/>
                </a:solidFill>
              </a:rPr>
              <a:t>Pin watertowers</a:t>
            </a:r>
          </a:p>
          <a:p>
            <a:r>
              <a:rPr lang="sv-SE">
                <a:solidFill>
                  <a:schemeClr val="tx1"/>
                </a:solidFill>
              </a:rPr>
              <a:t>Request help</a:t>
            </a:r>
          </a:p>
          <a:p>
            <a:r>
              <a:rPr lang="sv-SE">
                <a:solidFill>
                  <a:schemeClr val="tx1"/>
                </a:solidFill>
              </a:rPr>
              <a:t>Gathering water data</a:t>
            </a:r>
          </a:p>
          <a:p>
            <a:r>
              <a:rPr lang="sv-SE">
                <a:solidFill>
                  <a:schemeClr val="tx1"/>
                </a:solidFill>
              </a:rPr>
              <a:t>View and share water data</a:t>
            </a:r>
          </a:p>
        </p:txBody>
      </p:sp>
    </p:spTree>
    <p:extLst>
      <p:ext uri="{BB962C8B-B14F-4D97-AF65-F5344CB8AC3E}">
        <p14:creationId xmlns:p14="http://schemas.microsoft.com/office/powerpoint/2010/main" val="2637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D3F6B-5551-4DB4-83FA-429B0FFF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The future</a:t>
            </a:r>
            <a:endParaRPr lang="LID4096">
              <a:solidFill>
                <a:srgbClr val="FFFFFF"/>
              </a:solidFill>
            </a:endParaRP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A04E0A-6F53-4C52-B44D-26A7E0368A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0101912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2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0F873-684A-4234-B5FC-4BE1F9A5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4199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WATERMARKER</vt:lpstr>
      <vt:lpstr>Watermark case</vt:lpstr>
      <vt:lpstr>Already in action</vt:lpstr>
      <vt:lpstr>WHAT’S OUR MISSION?</vt:lpstr>
      <vt:lpstr>OUR SULUTION:  Watermarker</vt:lpstr>
      <vt:lpstr>The future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WATERMARKER</dc:title>
  <dc:creator>Oskar Lundberg</dc:creator>
  <cp:lastModifiedBy>Oskar Lundberg</cp:lastModifiedBy>
  <cp:revision>1</cp:revision>
  <dcterms:created xsi:type="dcterms:W3CDTF">2019-05-26T09:26:32Z</dcterms:created>
  <dcterms:modified xsi:type="dcterms:W3CDTF">2019-05-26T09:26:49Z</dcterms:modified>
</cp:coreProperties>
</file>