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4"/>
    <p:restoredTop sz="93602"/>
  </p:normalViewPr>
  <p:slideViewPr>
    <p:cSldViewPr snapToGrid="0" snapToObjects="1">
      <p:cViewPr varScale="1">
        <p:scale>
          <a:sx n="54" d="100"/>
          <a:sy n="54" d="100"/>
        </p:scale>
        <p:origin x="240" y="4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F1395B6-3D4D-8C4F-9CC6-5F3E783CE796}" type="datetimeFigureOut">
              <a:rPr lang="en-US" smtClean="0"/>
              <a:t>2/2/20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634C43F-6923-F841-87EF-BB097D18871C}" type="slidenum">
              <a:rPr lang="en-US" smtClean="0"/>
              <a:t>‹#›</a:t>
            </a:fld>
            <a:endParaRPr lang="en-US"/>
          </a:p>
        </p:txBody>
      </p:sp>
    </p:spTree>
    <p:extLst>
      <p:ext uri="{BB962C8B-B14F-4D97-AF65-F5344CB8AC3E}">
        <p14:creationId xmlns:p14="http://schemas.microsoft.com/office/powerpoint/2010/main" val="311548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395B6-3D4D-8C4F-9CC6-5F3E783CE796}" type="datetimeFigureOut">
              <a:rPr lang="en-US" smtClean="0"/>
              <a:t>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4C43F-6923-F841-87EF-BB097D18871C}" type="slidenum">
              <a:rPr lang="en-US" smtClean="0"/>
              <a:t>‹#›</a:t>
            </a:fld>
            <a:endParaRPr lang="en-US"/>
          </a:p>
        </p:txBody>
      </p:sp>
    </p:spTree>
    <p:extLst>
      <p:ext uri="{BB962C8B-B14F-4D97-AF65-F5344CB8AC3E}">
        <p14:creationId xmlns:p14="http://schemas.microsoft.com/office/powerpoint/2010/main" val="83667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395B6-3D4D-8C4F-9CC6-5F3E783CE796}" type="datetimeFigureOut">
              <a:rPr lang="en-US" smtClean="0"/>
              <a:t>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4C43F-6923-F841-87EF-BB097D18871C}" type="slidenum">
              <a:rPr lang="en-US" smtClean="0"/>
              <a:t>‹#›</a:t>
            </a:fld>
            <a:endParaRPr lang="en-US"/>
          </a:p>
        </p:txBody>
      </p:sp>
    </p:spTree>
    <p:extLst>
      <p:ext uri="{BB962C8B-B14F-4D97-AF65-F5344CB8AC3E}">
        <p14:creationId xmlns:p14="http://schemas.microsoft.com/office/powerpoint/2010/main" val="1052105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395B6-3D4D-8C4F-9CC6-5F3E783CE796}" type="datetimeFigureOut">
              <a:rPr lang="en-US" smtClean="0"/>
              <a:t>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4C43F-6923-F841-87EF-BB097D18871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94760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395B6-3D4D-8C4F-9CC6-5F3E783CE796}" type="datetimeFigureOut">
              <a:rPr lang="en-US" smtClean="0"/>
              <a:t>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4C43F-6923-F841-87EF-BB097D18871C}" type="slidenum">
              <a:rPr lang="en-US" smtClean="0"/>
              <a:t>‹#›</a:t>
            </a:fld>
            <a:endParaRPr lang="en-US"/>
          </a:p>
        </p:txBody>
      </p:sp>
    </p:spTree>
    <p:extLst>
      <p:ext uri="{BB962C8B-B14F-4D97-AF65-F5344CB8AC3E}">
        <p14:creationId xmlns:p14="http://schemas.microsoft.com/office/powerpoint/2010/main" val="763622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1395B6-3D4D-8C4F-9CC6-5F3E783CE796}" type="datetimeFigureOut">
              <a:rPr lang="en-US" smtClean="0"/>
              <a:t>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34C43F-6923-F841-87EF-BB097D18871C}" type="slidenum">
              <a:rPr lang="en-US" smtClean="0"/>
              <a:t>‹#›</a:t>
            </a:fld>
            <a:endParaRPr lang="en-US"/>
          </a:p>
        </p:txBody>
      </p:sp>
    </p:spTree>
    <p:extLst>
      <p:ext uri="{BB962C8B-B14F-4D97-AF65-F5344CB8AC3E}">
        <p14:creationId xmlns:p14="http://schemas.microsoft.com/office/powerpoint/2010/main" val="3042932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1395B6-3D4D-8C4F-9CC6-5F3E783CE796}" type="datetimeFigureOut">
              <a:rPr lang="en-US" smtClean="0"/>
              <a:t>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34C43F-6923-F841-87EF-BB097D18871C}" type="slidenum">
              <a:rPr lang="en-US" smtClean="0"/>
              <a:t>‹#›</a:t>
            </a:fld>
            <a:endParaRPr lang="en-US"/>
          </a:p>
        </p:txBody>
      </p:sp>
    </p:spTree>
    <p:extLst>
      <p:ext uri="{BB962C8B-B14F-4D97-AF65-F5344CB8AC3E}">
        <p14:creationId xmlns:p14="http://schemas.microsoft.com/office/powerpoint/2010/main" val="2350615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395B6-3D4D-8C4F-9CC6-5F3E783CE796}" type="datetimeFigureOut">
              <a:rPr lang="en-US" smtClean="0"/>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4C43F-6923-F841-87EF-BB097D18871C}" type="slidenum">
              <a:rPr lang="en-US" smtClean="0"/>
              <a:t>‹#›</a:t>
            </a:fld>
            <a:endParaRPr lang="en-US"/>
          </a:p>
        </p:txBody>
      </p:sp>
    </p:spTree>
    <p:extLst>
      <p:ext uri="{BB962C8B-B14F-4D97-AF65-F5344CB8AC3E}">
        <p14:creationId xmlns:p14="http://schemas.microsoft.com/office/powerpoint/2010/main" val="1988605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395B6-3D4D-8C4F-9CC6-5F3E783CE796}" type="datetimeFigureOut">
              <a:rPr lang="en-US" smtClean="0"/>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4C43F-6923-F841-87EF-BB097D18871C}" type="slidenum">
              <a:rPr lang="en-US" smtClean="0"/>
              <a:t>‹#›</a:t>
            </a:fld>
            <a:endParaRPr lang="en-US"/>
          </a:p>
        </p:txBody>
      </p:sp>
    </p:spTree>
    <p:extLst>
      <p:ext uri="{BB962C8B-B14F-4D97-AF65-F5344CB8AC3E}">
        <p14:creationId xmlns:p14="http://schemas.microsoft.com/office/powerpoint/2010/main" val="139295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395B6-3D4D-8C4F-9CC6-5F3E783CE796}" type="datetimeFigureOut">
              <a:rPr lang="en-US" smtClean="0"/>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4C43F-6923-F841-87EF-BB097D18871C}" type="slidenum">
              <a:rPr lang="en-US" smtClean="0"/>
              <a:t>‹#›</a:t>
            </a:fld>
            <a:endParaRPr lang="en-US"/>
          </a:p>
        </p:txBody>
      </p:sp>
    </p:spTree>
    <p:extLst>
      <p:ext uri="{BB962C8B-B14F-4D97-AF65-F5344CB8AC3E}">
        <p14:creationId xmlns:p14="http://schemas.microsoft.com/office/powerpoint/2010/main" val="388236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1395B6-3D4D-8C4F-9CC6-5F3E783CE796}" type="datetimeFigureOut">
              <a:rPr lang="en-US" smtClean="0"/>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34C43F-6923-F841-87EF-BB097D18871C}" type="slidenum">
              <a:rPr lang="en-US" smtClean="0"/>
              <a:t>‹#›</a:t>
            </a:fld>
            <a:endParaRPr lang="en-US"/>
          </a:p>
        </p:txBody>
      </p:sp>
    </p:spTree>
    <p:extLst>
      <p:ext uri="{BB962C8B-B14F-4D97-AF65-F5344CB8AC3E}">
        <p14:creationId xmlns:p14="http://schemas.microsoft.com/office/powerpoint/2010/main" val="3977369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1395B6-3D4D-8C4F-9CC6-5F3E783CE796}" type="datetimeFigureOut">
              <a:rPr lang="en-US" smtClean="0"/>
              <a:t>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4C43F-6923-F841-87EF-BB097D18871C}" type="slidenum">
              <a:rPr lang="en-US" smtClean="0"/>
              <a:t>‹#›</a:t>
            </a:fld>
            <a:endParaRPr lang="en-US"/>
          </a:p>
        </p:txBody>
      </p:sp>
    </p:spTree>
    <p:extLst>
      <p:ext uri="{BB962C8B-B14F-4D97-AF65-F5344CB8AC3E}">
        <p14:creationId xmlns:p14="http://schemas.microsoft.com/office/powerpoint/2010/main" val="170643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395B6-3D4D-8C4F-9CC6-5F3E783CE796}" type="datetimeFigureOut">
              <a:rPr lang="en-US" smtClean="0"/>
              <a:t>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34C43F-6923-F841-87EF-BB097D18871C}" type="slidenum">
              <a:rPr lang="en-US" smtClean="0"/>
              <a:t>‹#›</a:t>
            </a:fld>
            <a:endParaRPr lang="en-US"/>
          </a:p>
        </p:txBody>
      </p:sp>
    </p:spTree>
    <p:extLst>
      <p:ext uri="{BB962C8B-B14F-4D97-AF65-F5344CB8AC3E}">
        <p14:creationId xmlns:p14="http://schemas.microsoft.com/office/powerpoint/2010/main" val="3988397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395B6-3D4D-8C4F-9CC6-5F3E783CE796}" type="datetimeFigureOut">
              <a:rPr lang="en-US" smtClean="0"/>
              <a:t>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34C43F-6923-F841-87EF-BB097D18871C}" type="slidenum">
              <a:rPr lang="en-US" smtClean="0"/>
              <a:t>‹#›</a:t>
            </a:fld>
            <a:endParaRPr lang="en-US"/>
          </a:p>
        </p:txBody>
      </p:sp>
    </p:spTree>
    <p:extLst>
      <p:ext uri="{BB962C8B-B14F-4D97-AF65-F5344CB8AC3E}">
        <p14:creationId xmlns:p14="http://schemas.microsoft.com/office/powerpoint/2010/main" val="242378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395B6-3D4D-8C4F-9CC6-5F3E783CE796}" type="datetimeFigureOut">
              <a:rPr lang="en-US" smtClean="0"/>
              <a:t>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34C43F-6923-F841-87EF-BB097D18871C}" type="slidenum">
              <a:rPr lang="en-US" smtClean="0"/>
              <a:t>‹#›</a:t>
            </a:fld>
            <a:endParaRPr lang="en-US"/>
          </a:p>
        </p:txBody>
      </p:sp>
    </p:spTree>
    <p:extLst>
      <p:ext uri="{BB962C8B-B14F-4D97-AF65-F5344CB8AC3E}">
        <p14:creationId xmlns:p14="http://schemas.microsoft.com/office/powerpoint/2010/main" val="354014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395B6-3D4D-8C4F-9CC6-5F3E783CE796}" type="datetimeFigureOut">
              <a:rPr lang="en-US" smtClean="0"/>
              <a:t>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4C43F-6923-F841-87EF-BB097D18871C}" type="slidenum">
              <a:rPr lang="en-US" smtClean="0"/>
              <a:t>‹#›</a:t>
            </a:fld>
            <a:endParaRPr lang="en-US"/>
          </a:p>
        </p:txBody>
      </p:sp>
    </p:spTree>
    <p:extLst>
      <p:ext uri="{BB962C8B-B14F-4D97-AF65-F5344CB8AC3E}">
        <p14:creationId xmlns:p14="http://schemas.microsoft.com/office/powerpoint/2010/main" val="1055943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1395B6-3D4D-8C4F-9CC6-5F3E783CE796}" type="datetimeFigureOut">
              <a:rPr lang="en-US" smtClean="0"/>
              <a:t>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34C43F-6923-F841-87EF-BB097D18871C}" type="slidenum">
              <a:rPr lang="en-US" smtClean="0"/>
              <a:t>‹#›</a:t>
            </a:fld>
            <a:endParaRPr lang="en-US"/>
          </a:p>
        </p:txBody>
      </p:sp>
    </p:spTree>
    <p:extLst>
      <p:ext uri="{BB962C8B-B14F-4D97-AF65-F5344CB8AC3E}">
        <p14:creationId xmlns:p14="http://schemas.microsoft.com/office/powerpoint/2010/main" val="19458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1395B6-3D4D-8C4F-9CC6-5F3E783CE796}" type="datetimeFigureOut">
              <a:rPr lang="en-US" smtClean="0"/>
              <a:t>2/2/20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34C43F-6923-F841-87EF-BB097D18871C}" type="slidenum">
              <a:rPr lang="en-US" smtClean="0"/>
              <a:t>‹#›</a:t>
            </a:fld>
            <a:endParaRPr lang="en-US"/>
          </a:p>
        </p:txBody>
      </p:sp>
    </p:spTree>
    <p:extLst>
      <p:ext uri="{BB962C8B-B14F-4D97-AF65-F5344CB8AC3E}">
        <p14:creationId xmlns:p14="http://schemas.microsoft.com/office/powerpoint/2010/main" val="8622911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C168-2FD0-3B40-81DB-2499BAB721CB}"/>
              </a:ext>
            </a:extLst>
          </p:cNvPr>
          <p:cNvSpPr>
            <a:spLocks noGrp="1"/>
          </p:cNvSpPr>
          <p:nvPr>
            <p:ph type="ctrTitle"/>
          </p:nvPr>
        </p:nvSpPr>
        <p:spPr/>
        <p:txBody>
          <a:bodyPr/>
          <a:lstStyle/>
          <a:p>
            <a:r>
              <a:rPr lang="en-US" dirty="0"/>
              <a:t>SQL Project</a:t>
            </a:r>
          </a:p>
        </p:txBody>
      </p:sp>
      <p:sp>
        <p:nvSpPr>
          <p:cNvPr id="3" name="Subtitle 2">
            <a:extLst>
              <a:ext uri="{FF2B5EF4-FFF2-40B4-BE49-F238E27FC236}">
                <a16:creationId xmlns:a16="http://schemas.microsoft.com/office/drawing/2014/main" id="{3B927F67-9992-B44D-A846-C73ACD128CA4}"/>
              </a:ext>
            </a:extLst>
          </p:cNvPr>
          <p:cNvSpPr>
            <a:spLocks noGrp="1"/>
          </p:cNvSpPr>
          <p:nvPr>
            <p:ph type="subTitle" idx="1"/>
          </p:nvPr>
        </p:nvSpPr>
        <p:spPr/>
        <p:txBody>
          <a:bodyPr/>
          <a:lstStyle/>
          <a:p>
            <a:r>
              <a:rPr lang="en-US" dirty="0"/>
              <a:t>Reaghan Briggs</a:t>
            </a:r>
          </a:p>
        </p:txBody>
      </p:sp>
    </p:spTree>
    <p:extLst>
      <p:ext uri="{BB962C8B-B14F-4D97-AF65-F5344CB8AC3E}">
        <p14:creationId xmlns:p14="http://schemas.microsoft.com/office/powerpoint/2010/main" val="2539998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BBD2-AB8D-7043-B3C6-41052725371C}"/>
              </a:ext>
            </a:extLst>
          </p:cNvPr>
          <p:cNvSpPr>
            <a:spLocks noGrp="1"/>
          </p:cNvSpPr>
          <p:nvPr>
            <p:ph type="title"/>
          </p:nvPr>
        </p:nvSpPr>
        <p:spPr/>
        <p:txBody>
          <a:bodyPr/>
          <a:lstStyle/>
          <a:p>
            <a:r>
              <a:rPr lang="en-US" dirty="0"/>
              <a:t>Why are Entity Relationship Diagrams so important for SQL projects?</a:t>
            </a:r>
          </a:p>
        </p:txBody>
      </p:sp>
      <p:pic>
        <p:nvPicPr>
          <p:cNvPr id="8" name="Picture Placeholder 7">
            <a:extLst>
              <a:ext uri="{FF2B5EF4-FFF2-40B4-BE49-F238E27FC236}">
                <a16:creationId xmlns:a16="http://schemas.microsoft.com/office/drawing/2014/main" id="{FA46E68C-1C6E-B943-AF5A-40DEFEEF9AAA}"/>
              </a:ext>
            </a:extLst>
          </p:cNvPr>
          <p:cNvPicPr>
            <a:picLocks noGrp="1" noChangeAspect="1"/>
          </p:cNvPicPr>
          <p:nvPr>
            <p:ph type="pic" idx="1"/>
          </p:nvPr>
        </p:nvPicPr>
        <p:blipFill>
          <a:blip r:embed="rId2"/>
          <a:srcRect/>
          <a:stretch/>
        </p:blipFill>
        <p:spPr>
          <a:xfrm rot="5400000">
            <a:off x="6701784" y="983738"/>
            <a:ext cx="5181600" cy="4433327"/>
          </a:xfrm>
        </p:spPr>
      </p:pic>
      <p:sp>
        <p:nvSpPr>
          <p:cNvPr id="4" name="Text Placeholder 3">
            <a:extLst>
              <a:ext uri="{FF2B5EF4-FFF2-40B4-BE49-F238E27FC236}">
                <a16:creationId xmlns:a16="http://schemas.microsoft.com/office/drawing/2014/main" id="{FC91A518-DAF2-9248-A937-8A918C3E944E}"/>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The image to the right is an example of an Entity Relationship Diagram, and the diagram that I will be using throughout this project. </a:t>
            </a:r>
          </a:p>
          <a:p>
            <a:pPr marL="285750" indent="-285750">
              <a:buFont typeface="Arial" panose="020B0604020202020204" pitchFamily="34" charset="0"/>
              <a:buChar char="•"/>
            </a:pPr>
            <a:r>
              <a:rPr lang="en-US" dirty="0"/>
              <a:t>This diagram shows relationships, for example the crows feet that connecting the film and inventory tables through </a:t>
            </a:r>
            <a:r>
              <a:rPr lang="en-US" dirty="0" err="1"/>
              <a:t>film_id</a:t>
            </a:r>
            <a:r>
              <a:rPr lang="en-US" dirty="0"/>
              <a:t>.</a:t>
            </a:r>
          </a:p>
          <a:p>
            <a:pPr marL="285750" indent="-285750">
              <a:buFont typeface="Arial" panose="020B0604020202020204" pitchFamily="34" charset="0"/>
              <a:buChar char="•"/>
            </a:pPr>
            <a:r>
              <a:rPr lang="en-US" dirty="0"/>
              <a:t>Entity Relationships are an excellent way to also map out how your quires are going to be able to connect without later having issues of not remembering what goes where and how it will all come together. </a:t>
            </a:r>
          </a:p>
        </p:txBody>
      </p:sp>
    </p:spTree>
    <p:extLst>
      <p:ext uri="{BB962C8B-B14F-4D97-AF65-F5344CB8AC3E}">
        <p14:creationId xmlns:p14="http://schemas.microsoft.com/office/powerpoint/2010/main" val="165044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1387-5AC7-1A42-8FF2-523C521D7E66}"/>
              </a:ext>
            </a:extLst>
          </p:cNvPr>
          <p:cNvSpPr>
            <a:spLocks noGrp="1"/>
          </p:cNvSpPr>
          <p:nvPr>
            <p:ph type="title"/>
          </p:nvPr>
        </p:nvSpPr>
        <p:spPr/>
        <p:txBody>
          <a:bodyPr/>
          <a:lstStyle/>
          <a:p>
            <a:r>
              <a:rPr lang="en-US" dirty="0"/>
              <a:t>What can we Use </a:t>
            </a:r>
            <a:r>
              <a:rPr lang="en-US" dirty="0" err="1"/>
              <a:t>sql</a:t>
            </a:r>
            <a:r>
              <a:rPr lang="en-US" dirty="0"/>
              <a:t> for?</a:t>
            </a:r>
          </a:p>
        </p:txBody>
      </p:sp>
      <p:sp>
        <p:nvSpPr>
          <p:cNvPr id="4" name="Text Placeholder 3">
            <a:extLst>
              <a:ext uri="{FF2B5EF4-FFF2-40B4-BE49-F238E27FC236}">
                <a16:creationId xmlns:a16="http://schemas.microsoft.com/office/drawing/2014/main" id="{968BE3F2-0127-DE4D-ACE0-3DE22BCFFF76}"/>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In this example we will be using SQL to better understand the movies that families are watching. </a:t>
            </a:r>
          </a:p>
          <a:p>
            <a:pPr marL="285750" indent="-285750">
              <a:buFont typeface="Arial" panose="020B0604020202020204" pitchFamily="34" charset="0"/>
              <a:buChar char="•"/>
            </a:pPr>
            <a:r>
              <a:rPr lang="en-US" dirty="0"/>
              <a:t>Family movies are considered anything in the genre of Animation, Children, Classics, Comedy, Family and Music</a:t>
            </a:r>
          </a:p>
          <a:p>
            <a:pPr marL="285750" indent="-285750">
              <a:buFont typeface="Arial" panose="020B0604020202020204" pitchFamily="34" charset="0"/>
              <a:buChar char="•"/>
            </a:pPr>
            <a:r>
              <a:rPr lang="en-US" dirty="0"/>
              <a:t>The graph shown to the right is the results for the numbers of movies for each genre that families watch. This was a query that was performed in SQL</a:t>
            </a:r>
          </a:p>
        </p:txBody>
      </p:sp>
      <p:pic>
        <p:nvPicPr>
          <p:cNvPr id="7" name="Content Placeholder 6">
            <a:extLst>
              <a:ext uri="{FF2B5EF4-FFF2-40B4-BE49-F238E27FC236}">
                <a16:creationId xmlns:a16="http://schemas.microsoft.com/office/drawing/2014/main" id="{16B5AD2E-1058-AC4D-AAE7-20B5BBEF5E6C}"/>
              </a:ext>
            </a:extLst>
          </p:cNvPr>
          <p:cNvPicPr>
            <a:picLocks noGrp="1" noChangeAspect="1"/>
          </p:cNvPicPr>
          <p:nvPr>
            <p:ph idx="1"/>
          </p:nvPr>
        </p:nvPicPr>
        <p:blipFill>
          <a:blip r:embed="rId2"/>
          <a:stretch>
            <a:fillRect/>
          </a:stretch>
        </p:blipFill>
        <p:spPr>
          <a:xfrm>
            <a:off x="5002742" y="1429542"/>
            <a:ext cx="6767859" cy="3541713"/>
          </a:xfrm>
          <a:prstGeom prst="rect">
            <a:avLst/>
          </a:prstGeom>
        </p:spPr>
      </p:pic>
    </p:spTree>
    <p:extLst>
      <p:ext uri="{BB962C8B-B14F-4D97-AF65-F5344CB8AC3E}">
        <p14:creationId xmlns:p14="http://schemas.microsoft.com/office/powerpoint/2010/main" val="419682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81E8-6BCB-3B47-8EFD-549983C03C61}"/>
              </a:ext>
            </a:extLst>
          </p:cNvPr>
          <p:cNvSpPr>
            <a:spLocks noGrp="1"/>
          </p:cNvSpPr>
          <p:nvPr>
            <p:ph type="title"/>
          </p:nvPr>
        </p:nvSpPr>
        <p:spPr/>
        <p:txBody>
          <a:bodyPr/>
          <a:lstStyle/>
          <a:p>
            <a:r>
              <a:rPr lang="en-US" dirty="0"/>
              <a:t>What else can it do?</a:t>
            </a:r>
          </a:p>
        </p:txBody>
      </p:sp>
      <p:pic>
        <p:nvPicPr>
          <p:cNvPr id="6" name="Content Placeholder 5" descr="A screenshot of a cell phone&#10;&#10;Description automatically generated">
            <a:extLst>
              <a:ext uri="{FF2B5EF4-FFF2-40B4-BE49-F238E27FC236}">
                <a16:creationId xmlns:a16="http://schemas.microsoft.com/office/drawing/2014/main" id="{FD1E50FA-6BFB-D74B-9B34-2EBEBD78A5C7}"/>
              </a:ext>
            </a:extLst>
          </p:cNvPr>
          <p:cNvPicPr>
            <a:picLocks noGrp="1" noChangeAspect="1"/>
          </p:cNvPicPr>
          <p:nvPr>
            <p:ph idx="1"/>
          </p:nvPr>
        </p:nvPicPr>
        <p:blipFill>
          <a:blip r:embed="rId2"/>
          <a:stretch>
            <a:fillRect/>
          </a:stretch>
        </p:blipFill>
        <p:spPr>
          <a:xfrm>
            <a:off x="5156200" y="1010653"/>
            <a:ext cx="7035800" cy="4379494"/>
          </a:xfrm>
        </p:spPr>
      </p:pic>
      <p:sp>
        <p:nvSpPr>
          <p:cNvPr id="4" name="Text Placeholder 3">
            <a:extLst>
              <a:ext uri="{FF2B5EF4-FFF2-40B4-BE49-F238E27FC236}">
                <a16:creationId xmlns:a16="http://schemas.microsoft.com/office/drawing/2014/main" id="{5D3F7B89-73F2-804A-BF08-E7ED2D5E2AC7}"/>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A simple computer program can show numbers, what makes SQL so different anyways?</a:t>
            </a:r>
          </a:p>
          <a:p>
            <a:pPr marL="285750" indent="-285750">
              <a:buFont typeface="Arial" panose="020B0604020202020204" pitchFamily="34" charset="0"/>
              <a:buChar char="•"/>
            </a:pPr>
            <a:r>
              <a:rPr lang="en-US" dirty="0"/>
              <a:t>A SQL program can show data from the top 10 customers, how many payments they have made in a given month of a year of the monthly , and the amount of the monthly payments and organize it to a level that is much better than any other type of program </a:t>
            </a:r>
          </a:p>
        </p:txBody>
      </p:sp>
    </p:spTree>
    <p:extLst>
      <p:ext uri="{BB962C8B-B14F-4D97-AF65-F5344CB8AC3E}">
        <p14:creationId xmlns:p14="http://schemas.microsoft.com/office/powerpoint/2010/main" val="3401994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38772-883A-5848-9320-4ACD6A8FFF0D}"/>
              </a:ext>
            </a:extLst>
          </p:cNvPr>
          <p:cNvSpPr>
            <a:spLocks noGrp="1"/>
          </p:cNvSpPr>
          <p:nvPr>
            <p:ph type="title"/>
          </p:nvPr>
        </p:nvSpPr>
        <p:spPr/>
        <p:txBody>
          <a:bodyPr/>
          <a:lstStyle/>
          <a:p>
            <a:r>
              <a:rPr lang="en-US" dirty="0"/>
              <a:t>What else can it do? (Cont.)</a:t>
            </a:r>
          </a:p>
        </p:txBody>
      </p:sp>
      <p:pic>
        <p:nvPicPr>
          <p:cNvPr id="5" name="Content Placeholder 4">
            <a:extLst>
              <a:ext uri="{FF2B5EF4-FFF2-40B4-BE49-F238E27FC236}">
                <a16:creationId xmlns:a16="http://schemas.microsoft.com/office/drawing/2014/main" id="{419FBC86-9011-4841-95BD-29407F0F86F3}"/>
              </a:ext>
            </a:extLst>
          </p:cNvPr>
          <p:cNvPicPr>
            <a:picLocks noGrp="1" noChangeAspect="1"/>
          </p:cNvPicPr>
          <p:nvPr>
            <p:ph idx="1"/>
          </p:nvPr>
        </p:nvPicPr>
        <p:blipFill>
          <a:blip r:embed="rId2"/>
          <a:stretch>
            <a:fillRect/>
          </a:stretch>
        </p:blipFill>
        <p:spPr>
          <a:xfrm>
            <a:off x="5611045" y="1018674"/>
            <a:ext cx="6182367" cy="4058653"/>
          </a:xfrm>
          <a:prstGeom prst="rect">
            <a:avLst/>
          </a:prstGeom>
        </p:spPr>
      </p:pic>
      <p:sp>
        <p:nvSpPr>
          <p:cNvPr id="4" name="Text Placeholder 3">
            <a:extLst>
              <a:ext uri="{FF2B5EF4-FFF2-40B4-BE49-F238E27FC236}">
                <a16:creationId xmlns:a16="http://schemas.microsoft.com/office/drawing/2014/main" id="{E3001D3C-C64E-AB41-A7EB-71CC604A02D6}"/>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The following image to the right shows a graph that was created based on the table that was shown in the previous slide. </a:t>
            </a:r>
          </a:p>
        </p:txBody>
      </p:sp>
    </p:spTree>
    <p:extLst>
      <p:ext uri="{BB962C8B-B14F-4D97-AF65-F5344CB8AC3E}">
        <p14:creationId xmlns:p14="http://schemas.microsoft.com/office/powerpoint/2010/main" val="25066814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{7967EBE1-2054-0B4D-A987-FE72C2C614A5}tf10001122</Template>
  <TotalTime>553</TotalTime>
  <Words>282</Words>
  <Application>Microsoft Macintosh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Tw Cen MT</vt:lpstr>
      <vt:lpstr>Circuit</vt:lpstr>
      <vt:lpstr>SQL Project</vt:lpstr>
      <vt:lpstr>Why are Entity Relationship Diagrams so important for SQL projects?</vt:lpstr>
      <vt:lpstr>What can we Use sql for?</vt:lpstr>
      <vt:lpstr>What else can it do?</vt:lpstr>
      <vt:lpstr>What else can it do?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Reaghan Briggs</dc:creator>
  <cp:lastModifiedBy>Reaghan Briggs</cp:lastModifiedBy>
  <cp:revision>6</cp:revision>
  <dcterms:created xsi:type="dcterms:W3CDTF">2020-01-28T18:07:17Z</dcterms:created>
  <dcterms:modified xsi:type="dcterms:W3CDTF">2020-02-02T21:20:41Z</dcterms:modified>
</cp:coreProperties>
</file>