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9" r:id="rId9"/>
    <p:sldId id="270" r:id="rId10"/>
    <p:sldId id="268" r:id="rId11"/>
    <p:sldId id="271" r:id="rId12"/>
    <p:sldId id="266" r:id="rId13"/>
    <p:sldId id="273" r:id="rId14"/>
    <p:sldId id="272" r:id="rId15"/>
    <p:sldId id="274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BD50F1C-20E3-4960-84BE-93AA4920F3BB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9"/>
            <p14:sldId id="270"/>
            <p14:sldId id="268"/>
            <p14:sldId id="271"/>
            <p14:sldId id="266"/>
            <p14:sldId id="273"/>
            <p14:sldId id="272"/>
            <p14:sldId id="274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25-Apr-22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25-Apr-22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25-Apr-22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25-Apr-22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25-Apr-22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25-Apr-22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25-Apr-22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25-Apr-22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25-Apr-22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11234"/>
            <a:ext cx="9870096" cy="1711235"/>
          </a:xfrm>
        </p:spPr>
        <p:txBody>
          <a:bodyPr/>
          <a:lstStyle/>
          <a:p>
            <a:r>
              <a:rPr lang="en-US" sz="4400" dirty="0" smtClean="0"/>
              <a:t>COVID-19 DATA ANALYSIS AND FORECASTING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58491"/>
            <a:ext cx="4213879" cy="1380309"/>
          </a:xfrm>
        </p:spPr>
        <p:txBody>
          <a:bodyPr/>
          <a:lstStyle/>
          <a:p>
            <a:r>
              <a:rPr lang="en-US" dirty="0" smtClean="0"/>
              <a:t>Project guide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Ms.P.S.Apirajitha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2766" y="4007584"/>
            <a:ext cx="3435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DETAILS</a:t>
            </a:r>
          </a:p>
          <a:p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REAHAAN SHERIFF I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2019202045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MCA-R 3yrs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		4. MODEL EVALUATION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It </a:t>
            </a:r>
            <a:r>
              <a:rPr lang="en-US" dirty="0"/>
              <a:t>estimates how well (or how bad) the model is, in terms of its ability in mapping the relationship between X (a feature, or independent variable, or predictor variable) and Y (the target, or dependent variable, or response variable).</a:t>
            </a:r>
            <a:endParaRPr lang="en-US" dirty="0" smtClean="0"/>
          </a:p>
        </p:txBody>
      </p:sp>
      <p:pic>
        <p:nvPicPr>
          <p:cNvPr id="3080" name="Picture 8" descr="Tutorial: Understanding Linear Regression and Regression Error Metric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3445472"/>
            <a:ext cx="4824412" cy="173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0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		5. FORECASTING PREDICTION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LSTM </a:t>
            </a:r>
            <a:r>
              <a:rPr lang="en-US" dirty="0"/>
              <a:t>model will be used on a time-series dataset to forecast the cases of COVID-19 in future.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Statistical cash forecasting method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2954784"/>
            <a:ext cx="4824412" cy="271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BASED OUTPUT 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08" t="27414" r="10285" b="19437"/>
          <a:stretch/>
        </p:blipFill>
        <p:spPr>
          <a:xfrm>
            <a:off x="910655" y="2338252"/>
            <a:ext cx="10517013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50" t="25384" r="11144" b="10260"/>
          <a:stretch/>
        </p:blipFill>
        <p:spPr>
          <a:xfrm>
            <a:off x="1271274" y="2220686"/>
            <a:ext cx="9610086" cy="430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74" t="24355" r="11789" b="4907"/>
          <a:stretch/>
        </p:blipFill>
        <p:spPr>
          <a:xfrm>
            <a:off x="1853100" y="1950868"/>
            <a:ext cx="8244489" cy="420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00" t="27501" r="12154" b="5371"/>
          <a:stretch/>
        </p:blipFill>
        <p:spPr>
          <a:xfrm>
            <a:off x="1593669" y="1892309"/>
            <a:ext cx="8802942" cy="43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Wang J., Liu Y., Wei Y., Xia J., Yu T., Zhang X., Zhang L. Epidemiological and clinical characteristics of 99 cases of 2019 novel coronavirus pneumonia in Wuhan, China: a descriptive study. Lancet. 2020;395(10223):507–513.</a:t>
            </a:r>
          </a:p>
          <a:p>
            <a:r>
              <a:rPr lang="en-US" dirty="0" smtClean="0"/>
              <a:t>JA </a:t>
            </a:r>
            <a:r>
              <a:rPr lang="en-US" dirty="0"/>
              <a:t>Backer, D </a:t>
            </a:r>
            <a:r>
              <a:rPr lang="en-US" dirty="0" err="1"/>
              <a:t>Klinkenberg</a:t>
            </a:r>
            <a:r>
              <a:rPr lang="en-US" dirty="0"/>
              <a:t> and J. </a:t>
            </a:r>
            <a:r>
              <a:rPr lang="en-US" dirty="0" err="1"/>
              <a:t>Wallinga</a:t>
            </a:r>
            <a:r>
              <a:rPr lang="en-US" dirty="0"/>
              <a:t>, Incubation period of 2019 novel coronavirus (2019-nCoV) infections among </a:t>
            </a:r>
            <a:r>
              <a:rPr lang="en-US" dirty="0" err="1"/>
              <a:t>travellers</a:t>
            </a:r>
            <a:r>
              <a:rPr lang="en-US" dirty="0"/>
              <a:t> from Wuhan, China, 20–28 January 2020.</a:t>
            </a:r>
          </a:p>
          <a:p>
            <a:r>
              <a:rPr lang="en-US" dirty="0" err="1" smtClean="0"/>
              <a:t>Tolga</a:t>
            </a:r>
            <a:r>
              <a:rPr lang="en-US" dirty="0" smtClean="0"/>
              <a:t> </a:t>
            </a:r>
            <a:r>
              <a:rPr lang="en-US" dirty="0" err="1"/>
              <a:t>Ergen</a:t>
            </a:r>
            <a:r>
              <a:rPr lang="en-US" dirty="0"/>
              <a:t> and </a:t>
            </a:r>
            <a:r>
              <a:rPr lang="en-US" dirty="0" err="1"/>
              <a:t>Suleyman</a:t>
            </a:r>
            <a:r>
              <a:rPr lang="en-US" dirty="0"/>
              <a:t> </a:t>
            </a:r>
            <a:r>
              <a:rPr lang="en-US" dirty="0" err="1"/>
              <a:t>Serdar</a:t>
            </a:r>
            <a:r>
              <a:rPr lang="en-US" dirty="0"/>
              <a:t> </a:t>
            </a:r>
            <a:r>
              <a:rPr lang="en-US" dirty="0" err="1"/>
              <a:t>Kozat</a:t>
            </a:r>
            <a:r>
              <a:rPr lang="en-US" dirty="0"/>
              <a:t>, "Efficient online learning algorithms based on LSTM neural networks", IEEE transactions on neural networks and learning systems, vol. 29, no. 8, pp. 3772-3783, 2017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0926" y="2978331"/>
            <a:ext cx="5342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002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spread of COVID-19 is increasing day by day, imposing human lives and economy at risk.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Due </a:t>
            </a:r>
            <a:r>
              <a:rPr lang="en-US" dirty="0"/>
              <a:t>to the increased enormity of the number of COVID-19 cases, the role of Artificial Intelligence (AI) is imperative in the current scenario.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AI </a:t>
            </a:r>
            <a:r>
              <a:rPr lang="en-US" dirty="0"/>
              <a:t>would be a powerful tool to fight against this pandemic outbreak by predicting the number of cases in advance. 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objective is to </a:t>
            </a:r>
            <a:r>
              <a:rPr lang="en-US" dirty="0"/>
              <a:t>predict the cases and peak case date for COVID-19 in India as accurately as possible with LSTM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Machine learning (ML) is a category of an algorithm that allows software applications to become more accurate in predicting outcomes without being explicitly </a:t>
            </a:r>
            <a:r>
              <a:rPr lang="en-US" dirty="0" smtClean="0"/>
              <a:t>programmed.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Long </a:t>
            </a:r>
            <a:r>
              <a:rPr lang="en-US" dirty="0"/>
              <a:t>Short Term Memory is a kind of recurrent neural network.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LSTM can by default retain the information for a long period of time.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is used for processing, predicting, and classifying on the basis of time-series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trend of daily new cases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Geospatial </a:t>
            </a:r>
            <a:r>
              <a:rPr lang="en-US" dirty="0"/>
              <a:t>analysis of country-specific hotspots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Comparison </a:t>
            </a:r>
            <a:r>
              <a:rPr lang="en-US" dirty="0"/>
              <a:t>of top countries in vaccination race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Share </a:t>
            </a:r>
            <a:r>
              <a:rPr lang="en-US" dirty="0"/>
              <a:t>of people fully vaccinated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Government </a:t>
            </a:r>
            <a:r>
              <a:rPr lang="en-US" dirty="0"/>
              <a:t>policies during </a:t>
            </a:r>
            <a:r>
              <a:rPr lang="en-US" dirty="0" smtClean="0"/>
              <a:t>Covid-19.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Source - </a:t>
            </a:r>
            <a:r>
              <a:rPr lang="en-US" dirty="0" err="1" smtClean="0"/>
              <a:t>Datahub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 smtClean="0"/>
              <a:t> is used to implement this project.</a:t>
            </a:r>
          </a:p>
          <a:p>
            <a:r>
              <a:rPr lang="en-US" dirty="0" smtClean="0"/>
              <a:t>LSTM machine learning model is used for prediction and forecasting.</a:t>
            </a:r>
          </a:p>
          <a:p>
            <a:r>
              <a:rPr lang="en-US" dirty="0" smtClean="0"/>
              <a:t>Libraries used:</a:t>
            </a:r>
          </a:p>
          <a:p>
            <a:pPr lvl="1"/>
            <a:r>
              <a:rPr lang="en-US" dirty="0" smtClean="0"/>
              <a:t>Pandas, 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Seaborn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Plotly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85" y="2368447"/>
            <a:ext cx="9908499" cy="4444610"/>
          </a:xfrm>
        </p:spPr>
      </p:pic>
    </p:spTree>
    <p:extLst>
      <p:ext uri="{BB962C8B-B14F-4D97-AF65-F5344CB8AC3E}">
        <p14:creationId xmlns:p14="http://schemas.microsoft.com/office/powerpoint/2010/main" val="31861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1. DATA PREPROCESSING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Data preprocessing is a process of preparing the raw data and making it suitable for a machine learning model. It is the first and crucial step while creating a machine learning model.</a:t>
            </a:r>
          </a:p>
        </p:txBody>
      </p:sp>
      <p:pic>
        <p:nvPicPr>
          <p:cNvPr id="1028" name="Picture 4" descr="Importance of Cross Validation: Are Evaluation Metrics enough? - Analytics  Vidhy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04" y="2603500"/>
            <a:ext cx="5366987" cy="29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6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			2. BUILDING MODEL</a:t>
            </a:r>
          </a:p>
          <a:p>
            <a:endParaRPr lang="en-US" dirty="0"/>
          </a:p>
          <a:p>
            <a:r>
              <a:rPr lang="en-US" dirty="0"/>
              <a:t>The LSTM model will learn a function that maps a sequence of past observations as input to an output </a:t>
            </a:r>
            <a:r>
              <a:rPr lang="en-US" dirty="0" smtClean="0"/>
              <a:t>observation</a:t>
            </a:r>
          </a:p>
        </p:txBody>
      </p:sp>
      <p:pic>
        <p:nvPicPr>
          <p:cNvPr id="2052" name="Picture 4" descr="https://cdn.analyticsvidhya.com/wp-content/uploads/2017/12/10131302/1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3386602"/>
            <a:ext cx="4824412" cy="185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1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			3. TRAINING </a:t>
            </a:r>
            <a:r>
              <a:rPr lang="en-US" b="1" dirty="0" smtClean="0"/>
              <a:t>MODEL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To train the model, we will take out training data (80%) and used 20% of it as validation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52" y="2858885"/>
            <a:ext cx="4353533" cy="2905530"/>
          </a:xfrm>
        </p:spPr>
      </p:pic>
    </p:spTree>
    <p:extLst>
      <p:ext uri="{BB962C8B-B14F-4D97-AF65-F5344CB8AC3E}">
        <p14:creationId xmlns:p14="http://schemas.microsoft.com/office/powerpoint/2010/main" val="30801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257</TotalTime>
  <Words>576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COVID-19 DATA ANALYSIS AND FORECASTING</vt:lpstr>
      <vt:lpstr>MOTIVATION &amp; OBJECTIVE</vt:lpstr>
      <vt:lpstr>INTRODUCTION</vt:lpstr>
      <vt:lpstr>DATASET DETAILS</vt:lpstr>
      <vt:lpstr>IMPLEMENTATION PLATFORM</vt:lpstr>
      <vt:lpstr>OVERALL ARCHITECTURE</vt:lpstr>
      <vt:lpstr>LIST OF MODULES</vt:lpstr>
      <vt:lpstr>LIST OF MODULES</vt:lpstr>
      <vt:lpstr>LIST OF MODULES</vt:lpstr>
      <vt:lpstr>LIST OF MODULES</vt:lpstr>
      <vt:lpstr>LIST OF MODULES</vt:lpstr>
      <vt:lpstr>MODULE BASED OUTPUT SCREENSHOTS</vt:lpstr>
      <vt:lpstr>Analysis</vt:lpstr>
      <vt:lpstr>Analysis</vt:lpstr>
      <vt:lpstr>Analysis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Analysis and Forecasting</dc:title>
  <dc:creator>Reahaan Sheriff</dc:creator>
  <cp:lastModifiedBy>Reahaan Sheriff</cp:lastModifiedBy>
  <cp:revision>29</cp:revision>
  <dcterms:created xsi:type="dcterms:W3CDTF">2022-04-22T18:24:59Z</dcterms:created>
  <dcterms:modified xsi:type="dcterms:W3CDTF">2022-04-24T19:52:16Z</dcterms:modified>
</cp:coreProperties>
</file>