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448" r:id="rId5"/>
    <p:sldId id="259" r:id="rId6"/>
    <p:sldId id="260" r:id="rId7"/>
    <p:sldId id="2459" r:id="rId8"/>
    <p:sldId id="2460" r:id="rId9"/>
    <p:sldId id="2461" r:id="rId10"/>
    <p:sldId id="2463" r:id="rId11"/>
    <p:sldId id="2464" r:id="rId12"/>
    <p:sldId id="24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3F52"/>
    <a:srgbClr val="01023B"/>
    <a:srgbClr val="898989"/>
    <a:srgbClr val="2F334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60712E-421C-C84C-72FC-6DA86201B835}" v="47" dt="2023-12-12T23:21:58.764"/>
    <p1510:client id="{2DE75FDA-B73A-4639-9071-9247C41B4BD9}" v="1020" dt="2023-12-13T02:01:32.573"/>
    <p1510:client id="{A6286860-249B-47BD-AA75-36C94AD4FC70}" v="6" dt="2023-12-13T02:31:01.2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992"/>
        <p:guide pos="3840"/>
        <p:guide orient="horz" pos="1416"/>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4f7e78479bdd36243c36f23b428eea0398cb98b509dba5ba2ef2b9ed10a456bc::" providerId="AD" clId="Web-{F522911E-435B-0E28-8F43-A84ED267B069}"/>
    <pc:docChg chg="sldOrd">
      <pc:chgData name="Guest User" userId="S::urn:spo:anon#4f7e78479bdd36243c36f23b428eea0398cb98b509dba5ba2ef2b9ed10a456bc::" providerId="AD" clId="Web-{F522911E-435B-0E28-8F43-A84ED267B069}" dt="2023-12-11T22:09:35.078" v="1"/>
      <pc:docMkLst>
        <pc:docMk/>
      </pc:docMkLst>
      <pc:sldChg chg="ord">
        <pc:chgData name="Guest User" userId="S::urn:spo:anon#4f7e78479bdd36243c36f23b428eea0398cb98b509dba5ba2ef2b9ed10a456bc::" providerId="AD" clId="Web-{F522911E-435B-0E28-8F43-A84ED267B069}" dt="2023-12-11T22:09:35.078" v="1"/>
        <pc:sldMkLst>
          <pc:docMk/>
          <pc:sldMk cId="3084439169" sldId="2460"/>
        </pc:sldMkLst>
      </pc:sldChg>
      <pc:sldChg chg="ord">
        <pc:chgData name="Guest User" userId="S::urn:spo:anon#4f7e78479bdd36243c36f23b428eea0398cb98b509dba5ba2ef2b9ed10a456bc::" providerId="AD" clId="Web-{F522911E-435B-0E28-8F43-A84ED267B069}" dt="2023-12-11T22:09:22.780" v="0"/>
        <pc:sldMkLst>
          <pc:docMk/>
          <pc:sldMk cId="272695586" sldId="2461"/>
        </pc:sldMkLst>
      </pc:sldChg>
    </pc:docChg>
  </pc:docChgLst>
  <pc:docChgLst>
    <pc:chgData name="Guest User" userId="S::urn:spo:anon#3486b4fc3d6a4a786dde25db244649054d24ab1bf05130f6baed63185c27b726::" providerId="AD" clId="Web-{A6286860-249B-47BD-AA75-36C94AD4FC70}"/>
    <pc:docChg chg="modSld">
      <pc:chgData name="Guest User" userId="S::urn:spo:anon#3486b4fc3d6a4a786dde25db244649054d24ab1bf05130f6baed63185c27b726::" providerId="AD" clId="Web-{A6286860-249B-47BD-AA75-36C94AD4FC70}" dt="2023-12-13T02:31:01.246" v="5" actId="20577"/>
      <pc:docMkLst>
        <pc:docMk/>
      </pc:docMkLst>
      <pc:sldChg chg="modSp">
        <pc:chgData name="Guest User" userId="S::urn:spo:anon#3486b4fc3d6a4a786dde25db244649054d24ab1bf05130f6baed63185c27b726::" providerId="AD" clId="Web-{A6286860-249B-47BD-AA75-36C94AD4FC70}" dt="2023-12-13T02:31:01.246" v="5" actId="20577"/>
        <pc:sldMkLst>
          <pc:docMk/>
          <pc:sldMk cId="272695586" sldId="2461"/>
        </pc:sldMkLst>
        <pc:spChg chg="mod">
          <ac:chgData name="Guest User" userId="S::urn:spo:anon#3486b4fc3d6a4a786dde25db244649054d24ab1bf05130f6baed63185c27b726::" providerId="AD" clId="Web-{A6286860-249B-47BD-AA75-36C94AD4FC70}" dt="2023-12-13T02:31:01.246" v="5" actId="20577"/>
          <ac:spMkLst>
            <pc:docMk/>
            <pc:sldMk cId="272695586" sldId="2461"/>
            <ac:spMk id="10" creationId="{255FA470-23EB-4512-8FFB-28DDAB08B002}"/>
          </ac:spMkLst>
        </pc:spChg>
      </pc:sldChg>
    </pc:docChg>
  </pc:docChgLst>
  <pc:docChgLst>
    <pc:chgData name="Guest User" userId="S::urn:spo:anon#3486b4fc3d6a4a786dde25db244649054d24ab1bf05130f6baed63185c27b726::" providerId="AD" clId="Web-{2260712E-421C-C84C-72FC-6DA86201B835}"/>
    <pc:docChg chg="modSld">
      <pc:chgData name="Guest User" userId="S::urn:spo:anon#3486b4fc3d6a4a786dde25db244649054d24ab1bf05130f6baed63185c27b726::" providerId="AD" clId="Web-{2260712E-421C-C84C-72FC-6DA86201B835}" dt="2023-12-12T23:21:56.342" v="49" actId="20577"/>
      <pc:docMkLst>
        <pc:docMk/>
      </pc:docMkLst>
      <pc:sldChg chg="modSp">
        <pc:chgData name="Guest User" userId="S::urn:spo:anon#3486b4fc3d6a4a786dde25db244649054d24ab1bf05130f6baed63185c27b726::" providerId="AD" clId="Web-{2260712E-421C-C84C-72FC-6DA86201B835}" dt="2023-12-12T23:21:56.342" v="49" actId="20577"/>
        <pc:sldMkLst>
          <pc:docMk/>
          <pc:sldMk cId="272695586" sldId="2461"/>
        </pc:sldMkLst>
        <pc:spChg chg="mod">
          <ac:chgData name="Guest User" userId="S::urn:spo:anon#3486b4fc3d6a4a786dde25db244649054d24ab1bf05130f6baed63185c27b726::" providerId="AD" clId="Web-{2260712E-421C-C84C-72FC-6DA86201B835}" dt="2023-12-12T23:21:56.342" v="49" actId="20577"/>
          <ac:spMkLst>
            <pc:docMk/>
            <pc:sldMk cId="272695586" sldId="2461"/>
            <ac:spMk id="9" creationId="{256319DF-036A-473B-95D3-C5F6FF849FD4}"/>
          </ac:spMkLst>
        </pc:spChg>
      </pc:sldChg>
    </pc:docChg>
  </pc:docChgLst>
  <pc:docChgLst>
    <pc:chgData name="Noah Etchemendy" userId="3d47a14f-18e6-42dd-8aa7-11ab8518788f" providerId="ADAL" clId="{2DE75FDA-B73A-4639-9071-9247C41B4BD9}"/>
    <pc:docChg chg="undo custSel addSld delSld modSld sldOrd">
      <pc:chgData name="Noah Etchemendy" userId="3d47a14f-18e6-42dd-8aa7-11ab8518788f" providerId="ADAL" clId="{2DE75FDA-B73A-4639-9071-9247C41B4BD9}" dt="2023-12-13T02:01:32.574" v="2624" actId="20577"/>
      <pc:docMkLst>
        <pc:docMk/>
      </pc:docMkLst>
      <pc:sldChg chg="addSp delSp modSp mod ord modNotesTx">
        <pc:chgData name="Noah Etchemendy" userId="3d47a14f-18e6-42dd-8aa7-11ab8518788f" providerId="ADAL" clId="{2DE75FDA-B73A-4639-9071-9247C41B4BD9}" dt="2023-12-13T02:01:32.574" v="2624" actId="20577"/>
        <pc:sldMkLst>
          <pc:docMk/>
          <pc:sldMk cId="1325373587" sldId="259"/>
        </pc:sldMkLst>
        <pc:spChg chg="add del mod">
          <ac:chgData name="Noah Etchemendy" userId="3d47a14f-18e6-42dd-8aa7-11ab8518788f" providerId="ADAL" clId="{2DE75FDA-B73A-4639-9071-9247C41B4BD9}" dt="2023-12-11T02:02:43.037" v="1160" actId="21"/>
          <ac:spMkLst>
            <pc:docMk/>
            <pc:sldMk cId="1325373587" sldId="259"/>
            <ac:spMk id="2" creationId="{216E4B4A-64B7-D2F8-283D-983AF6A1E7C0}"/>
          </ac:spMkLst>
        </pc:spChg>
        <pc:spChg chg="add mod">
          <ac:chgData name="Noah Etchemendy" userId="3d47a14f-18e6-42dd-8aa7-11ab8518788f" providerId="ADAL" clId="{2DE75FDA-B73A-4639-9071-9247C41B4BD9}" dt="2023-12-11T02:23:57.753" v="1615" actId="14100"/>
          <ac:spMkLst>
            <pc:docMk/>
            <pc:sldMk cId="1325373587" sldId="259"/>
            <ac:spMk id="3" creationId="{AE9DD80D-D172-D271-4A41-516A523268E3}"/>
          </ac:spMkLst>
        </pc:spChg>
        <pc:picChg chg="mod">
          <ac:chgData name="Noah Etchemendy" userId="3d47a14f-18e6-42dd-8aa7-11ab8518788f" providerId="ADAL" clId="{2DE75FDA-B73A-4639-9071-9247C41B4BD9}" dt="2023-12-11T02:22:32.010" v="1495" actId="14100"/>
          <ac:picMkLst>
            <pc:docMk/>
            <pc:sldMk cId="1325373587" sldId="259"/>
            <ac:picMk id="5" creationId="{A0280051-D7F1-4438-B815-F0FF4906D141}"/>
          </ac:picMkLst>
        </pc:picChg>
      </pc:sldChg>
      <pc:sldChg chg="addSp delSp modSp mod ord">
        <pc:chgData name="Noah Etchemendy" userId="3d47a14f-18e6-42dd-8aa7-11ab8518788f" providerId="ADAL" clId="{2DE75FDA-B73A-4639-9071-9247C41B4BD9}" dt="2023-12-11T02:26:59.215" v="1691" actId="14100"/>
        <pc:sldMkLst>
          <pc:docMk/>
          <pc:sldMk cId="2720361709" sldId="260"/>
        </pc:sldMkLst>
        <pc:spChg chg="del mod">
          <ac:chgData name="Noah Etchemendy" userId="3d47a14f-18e6-42dd-8aa7-11ab8518788f" providerId="ADAL" clId="{2DE75FDA-B73A-4639-9071-9247C41B4BD9}" dt="2023-12-11T02:24:47.567" v="1622" actId="478"/>
          <ac:spMkLst>
            <pc:docMk/>
            <pc:sldMk cId="2720361709" sldId="260"/>
            <ac:spMk id="13" creationId="{A4E49AC7-7A73-4B51-BDF6-EABA3162F4B7}"/>
          </ac:spMkLst>
        </pc:spChg>
        <pc:spChg chg="del mod topLvl">
          <ac:chgData name="Noah Etchemendy" userId="3d47a14f-18e6-42dd-8aa7-11ab8518788f" providerId="ADAL" clId="{2DE75FDA-B73A-4639-9071-9247C41B4BD9}" dt="2023-12-11T02:26:15.380" v="1674" actId="478"/>
          <ac:spMkLst>
            <pc:docMk/>
            <pc:sldMk cId="2720361709" sldId="260"/>
            <ac:spMk id="41" creationId="{FA5E381E-9CEF-1FB9-67A6-D7C5B49BC348}"/>
          </ac:spMkLst>
        </pc:spChg>
        <pc:spChg chg="del mod topLvl">
          <ac:chgData name="Noah Etchemendy" userId="3d47a14f-18e6-42dd-8aa7-11ab8518788f" providerId="ADAL" clId="{2DE75FDA-B73A-4639-9071-9247C41B4BD9}" dt="2023-12-11T02:26:38.568" v="1685" actId="478"/>
          <ac:spMkLst>
            <pc:docMk/>
            <pc:sldMk cId="2720361709" sldId="260"/>
            <ac:spMk id="43" creationId="{9C70763B-7115-3B1F-8BD4-32A248CE02F0}"/>
          </ac:spMkLst>
        </pc:spChg>
        <pc:spChg chg="del">
          <ac:chgData name="Noah Etchemendy" userId="3d47a14f-18e6-42dd-8aa7-11ab8518788f" providerId="ADAL" clId="{2DE75FDA-B73A-4639-9071-9247C41B4BD9}" dt="2023-12-11T02:24:48.165" v="1623" actId="478"/>
          <ac:spMkLst>
            <pc:docMk/>
            <pc:sldMk cId="2720361709" sldId="260"/>
            <ac:spMk id="50" creationId="{7BE653D6-9E73-A876-B375-2EFA27BBF1E4}"/>
          </ac:spMkLst>
        </pc:spChg>
        <pc:spChg chg="del mod topLvl">
          <ac:chgData name="Noah Etchemendy" userId="3d47a14f-18e6-42dd-8aa7-11ab8518788f" providerId="ADAL" clId="{2DE75FDA-B73A-4639-9071-9247C41B4BD9}" dt="2023-12-11T02:26:37.093" v="1684" actId="478"/>
          <ac:spMkLst>
            <pc:docMk/>
            <pc:sldMk cId="2720361709" sldId="260"/>
            <ac:spMk id="52" creationId="{65A20FA5-73BF-EC54-8377-CD59E31A092A}"/>
          </ac:spMkLst>
        </pc:spChg>
        <pc:spChg chg="del topLvl">
          <ac:chgData name="Noah Etchemendy" userId="3d47a14f-18e6-42dd-8aa7-11ab8518788f" providerId="ADAL" clId="{2DE75FDA-B73A-4639-9071-9247C41B4BD9}" dt="2023-12-11T02:26:15.913" v="1675" actId="478"/>
          <ac:spMkLst>
            <pc:docMk/>
            <pc:sldMk cId="2720361709" sldId="260"/>
            <ac:spMk id="53" creationId="{0EE6D48A-23F1-564E-FCDB-9177F9430965}"/>
          </ac:spMkLst>
        </pc:spChg>
        <pc:spChg chg="add mod">
          <ac:chgData name="Noah Etchemendy" userId="3d47a14f-18e6-42dd-8aa7-11ab8518788f" providerId="ADAL" clId="{2DE75FDA-B73A-4639-9071-9247C41B4BD9}" dt="2023-12-11T02:25:49.859" v="1665" actId="1076"/>
          <ac:spMkLst>
            <pc:docMk/>
            <pc:sldMk cId="2720361709" sldId="260"/>
            <ac:spMk id="57" creationId="{84338198-B51A-6D81-7F93-F7CEBC52E272}"/>
          </ac:spMkLst>
        </pc:spChg>
        <pc:spChg chg="add mod">
          <ac:chgData name="Noah Etchemendy" userId="3d47a14f-18e6-42dd-8aa7-11ab8518788f" providerId="ADAL" clId="{2DE75FDA-B73A-4639-9071-9247C41B4BD9}" dt="2023-12-11T02:25:06.239" v="1648" actId="20577"/>
          <ac:spMkLst>
            <pc:docMk/>
            <pc:sldMk cId="2720361709" sldId="260"/>
            <ac:spMk id="58" creationId="{C9B7B50E-03BB-3C62-C48B-996287CDAD4B}"/>
          </ac:spMkLst>
        </pc:spChg>
        <pc:spChg chg="add mod">
          <ac:chgData name="Noah Etchemendy" userId="3d47a14f-18e6-42dd-8aa7-11ab8518788f" providerId="ADAL" clId="{2DE75FDA-B73A-4639-9071-9247C41B4BD9}" dt="2023-12-11T02:26:53.101" v="1689" actId="14100"/>
          <ac:spMkLst>
            <pc:docMk/>
            <pc:sldMk cId="2720361709" sldId="260"/>
            <ac:spMk id="59" creationId="{9FBBDFE4-F283-9B9A-2AFB-CEB64553AC14}"/>
          </ac:spMkLst>
        </pc:spChg>
        <pc:spChg chg="add mod">
          <ac:chgData name="Noah Etchemendy" userId="3d47a14f-18e6-42dd-8aa7-11ab8518788f" providerId="ADAL" clId="{2DE75FDA-B73A-4639-9071-9247C41B4BD9}" dt="2023-12-11T02:26:45.261" v="1687" actId="14100"/>
          <ac:spMkLst>
            <pc:docMk/>
            <pc:sldMk cId="2720361709" sldId="260"/>
            <ac:spMk id="60" creationId="{AD1139AD-C85E-68D6-EEE8-C139EF729DA3}"/>
          </ac:spMkLst>
        </pc:spChg>
        <pc:spChg chg="add mod">
          <ac:chgData name="Noah Etchemendy" userId="3d47a14f-18e6-42dd-8aa7-11ab8518788f" providerId="ADAL" clId="{2DE75FDA-B73A-4639-9071-9247C41B4BD9}" dt="2023-12-11T02:26:59.215" v="1691" actId="14100"/>
          <ac:spMkLst>
            <pc:docMk/>
            <pc:sldMk cId="2720361709" sldId="260"/>
            <ac:spMk id="61" creationId="{3B87708B-5A17-2022-32E0-3DA3DAAF2C36}"/>
          </ac:spMkLst>
        </pc:spChg>
        <pc:grpChg chg="del mod">
          <ac:chgData name="Noah Etchemendy" userId="3d47a14f-18e6-42dd-8aa7-11ab8518788f" providerId="ADAL" clId="{2DE75FDA-B73A-4639-9071-9247C41B4BD9}" dt="2023-12-11T02:26:37.093" v="1684" actId="478"/>
          <ac:grpSpMkLst>
            <pc:docMk/>
            <pc:sldMk cId="2720361709" sldId="260"/>
            <ac:grpSpMk id="54" creationId="{6BEF80EA-F843-0DC8-3A5B-6EDB52FA9DD8}"/>
          </ac:grpSpMkLst>
        </pc:grpChg>
        <pc:grpChg chg="del mod">
          <ac:chgData name="Noah Etchemendy" userId="3d47a14f-18e6-42dd-8aa7-11ab8518788f" providerId="ADAL" clId="{2DE75FDA-B73A-4639-9071-9247C41B4BD9}" dt="2023-12-11T02:25:38.721" v="1661" actId="478"/>
          <ac:grpSpMkLst>
            <pc:docMk/>
            <pc:sldMk cId="2720361709" sldId="260"/>
            <ac:grpSpMk id="55" creationId="{10A67F18-D8A8-9519-47F7-025BCC76C43F}"/>
          </ac:grpSpMkLst>
        </pc:grpChg>
        <pc:grpChg chg="del mod">
          <ac:chgData name="Noah Etchemendy" userId="3d47a14f-18e6-42dd-8aa7-11ab8518788f" providerId="ADAL" clId="{2DE75FDA-B73A-4639-9071-9247C41B4BD9}" dt="2023-12-11T02:26:15.380" v="1674" actId="478"/>
          <ac:grpSpMkLst>
            <pc:docMk/>
            <pc:sldMk cId="2720361709" sldId="260"/>
            <ac:grpSpMk id="56" creationId="{ABE809EB-D2FF-963D-EB33-72B1826AD483}"/>
          </ac:grpSpMkLst>
        </pc:grpChg>
      </pc:sldChg>
      <pc:sldChg chg="addSp delSp modSp del mod">
        <pc:chgData name="Noah Etchemendy" userId="3d47a14f-18e6-42dd-8aa7-11ab8518788f" providerId="ADAL" clId="{2DE75FDA-B73A-4639-9071-9247C41B4BD9}" dt="2023-12-11T02:33:07.915" v="1919" actId="47"/>
        <pc:sldMkLst>
          <pc:docMk/>
          <pc:sldMk cId="927727573" sldId="2436"/>
        </pc:sldMkLst>
        <pc:spChg chg="mod">
          <ac:chgData name="Noah Etchemendy" userId="3d47a14f-18e6-42dd-8aa7-11ab8518788f" providerId="ADAL" clId="{2DE75FDA-B73A-4639-9071-9247C41B4BD9}" dt="2023-12-11T02:31:16.351" v="1910" actId="20577"/>
          <ac:spMkLst>
            <pc:docMk/>
            <pc:sldMk cId="927727573" sldId="2436"/>
            <ac:spMk id="3" creationId="{C747C414-85D9-40D6-9BB3-5AF68A84F413}"/>
          </ac:spMkLst>
        </pc:spChg>
        <pc:spChg chg="add del mod">
          <ac:chgData name="Noah Etchemendy" userId="3d47a14f-18e6-42dd-8aa7-11ab8518788f" providerId="ADAL" clId="{2DE75FDA-B73A-4639-9071-9247C41B4BD9}" dt="2023-12-11T02:32:56.771" v="1917" actId="478"/>
          <ac:spMkLst>
            <pc:docMk/>
            <pc:sldMk cId="927727573" sldId="2436"/>
            <ac:spMk id="4" creationId="{E3152F99-B741-8633-55A2-668A1CBDB304}"/>
          </ac:spMkLst>
        </pc:spChg>
        <pc:spChg chg="mod">
          <ac:chgData name="Noah Etchemendy" userId="3d47a14f-18e6-42dd-8aa7-11ab8518788f" providerId="ADAL" clId="{2DE75FDA-B73A-4639-9071-9247C41B4BD9}" dt="2023-12-11T02:31:00.104" v="1870" actId="20577"/>
          <ac:spMkLst>
            <pc:docMk/>
            <pc:sldMk cId="927727573" sldId="2436"/>
            <ac:spMk id="6" creationId="{4F7706BE-EF2E-459C-8778-01DDD354C634}"/>
          </ac:spMkLst>
        </pc:spChg>
        <pc:spChg chg="add mod">
          <ac:chgData name="Noah Etchemendy" userId="3d47a14f-18e6-42dd-8aa7-11ab8518788f" providerId="ADAL" clId="{2DE75FDA-B73A-4639-9071-9247C41B4BD9}" dt="2023-12-11T02:33:00.767" v="1918" actId="478"/>
          <ac:spMkLst>
            <pc:docMk/>
            <pc:sldMk cId="927727573" sldId="2436"/>
            <ac:spMk id="7" creationId="{0A463410-94E6-7AE5-F251-C4505EF6F3F0}"/>
          </ac:spMkLst>
        </pc:spChg>
        <pc:spChg chg="del mod">
          <ac:chgData name="Noah Etchemendy" userId="3d47a14f-18e6-42dd-8aa7-11ab8518788f" providerId="ADAL" clId="{2DE75FDA-B73A-4639-9071-9247C41B4BD9}" dt="2023-12-11T02:33:00.767" v="1918" actId="478"/>
          <ac:spMkLst>
            <pc:docMk/>
            <pc:sldMk cId="927727573" sldId="2436"/>
            <ac:spMk id="10" creationId="{6E57A531-5B0F-485D-A015-BC78AD089BA6}"/>
          </ac:spMkLst>
        </pc:spChg>
        <pc:picChg chg="del">
          <ac:chgData name="Noah Etchemendy" userId="3d47a14f-18e6-42dd-8aa7-11ab8518788f" providerId="ADAL" clId="{2DE75FDA-B73A-4639-9071-9247C41B4BD9}" dt="2023-12-11T02:32:52.120" v="1914" actId="478"/>
          <ac:picMkLst>
            <pc:docMk/>
            <pc:sldMk cId="927727573" sldId="2436"/>
            <ac:picMk id="28" creationId="{D4D09222-33EB-4F99-9A89-51E2E1E97584}"/>
          </ac:picMkLst>
        </pc:picChg>
        <pc:picChg chg="add del">
          <ac:chgData name="Noah Etchemendy" userId="3d47a14f-18e6-42dd-8aa7-11ab8518788f" providerId="ADAL" clId="{2DE75FDA-B73A-4639-9071-9247C41B4BD9}" dt="2023-12-11T02:32:54.070" v="1916" actId="478"/>
          <ac:picMkLst>
            <pc:docMk/>
            <pc:sldMk cId="927727573" sldId="2436"/>
            <ac:picMk id="40" creationId="{D5C5EA1B-F06D-4AD1-B526-89C2DF772232}"/>
          </ac:picMkLst>
        </pc:picChg>
      </pc:sldChg>
      <pc:sldChg chg="modSp mod">
        <pc:chgData name="Noah Etchemendy" userId="3d47a14f-18e6-42dd-8aa7-11ab8518788f" providerId="ADAL" clId="{2DE75FDA-B73A-4639-9071-9247C41B4BD9}" dt="2023-12-10T22:08:34.922" v="17" actId="20577"/>
        <pc:sldMkLst>
          <pc:docMk/>
          <pc:sldMk cId="3927832306" sldId="2448"/>
        </pc:sldMkLst>
        <pc:spChg chg="mod">
          <ac:chgData name="Noah Etchemendy" userId="3d47a14f-18e6-42dd-8aa7-11ab8518788f" providerId="ADAL" clId="{2DE75FDA-B73A-4639-9071-9247C41B4BD9}" dt="2023-12-10T22:08:34.922" v="17" actId="20577"/>
          <ac:spMkLst>
            <pc:docMk/>
            <pc:sldMk cId="3927832306" sldId="2448"/>
            <ac:spMk id="9" creationId="{79DC1498-E692-42BA-B69F-6D37E6CFACA0}"/>
          </ac:spMkLst>
        </pc:spChg>
      </pc:sldChg>
      <pc:sldChg chg="addSp delSp modSp del mod ord">
        <pc:chgData name="Noah Etchemendy" userId="3d47a14f-18e6-42dd-8aa7-11ab8518788f" providerId="ADAL" clId="{2DE75FDA-B73A-4639-9071-9247C41B4BD9}" dt="2023-12-11T02:28:41.936" v="1729" actId="47"/>
        <pc:sldMkLst>
          <pc:docMk/>
          <pc:sldMk cId="3516891798" sldId="2456"/>
        </pc:sldMkLst>
        <pc:spChg chg="del mod">
          <ac:chgData name="Noah Etchemendy" userId="3d47a14f-18e6-42dd-8aa7-11ab8518788f" providerId="ADAL" clId="{2DE75FDA-B73A-4639-9071-9247C41B4BD9}" dt="2023-12-11T02:28:37.411" v="1728" actId="478"/>
          <ac:spMkLst>
            <pc:docMk/>
            <pc:sldMk cId="3516891798" sldId="2456"/>
            <ac:spMk id="2" creationId="{12CC3376-5069-4C7B-BE6B-A3776D1B47BA}"/>
          </ac:spMkLst>
        </pc:spChg>
        <pc:spChg chg="add del mod">
          <ac:chgData name="Noah Etchemendy" userId="3d47a14f-18e6-42dd-8aa7-11ab8518788f" providerId="ADAL" clId="{2DE75FDA-B73A-4639-9071-9247C41B4BD9}" dt="2023-12-11T02:28:09.293" v="1697" actId="478"/>
          <ac:spMkLst>
            <pc:docMk/>
            <pc:sldMk cId="3516891798" sldId="2456"/>
            <ac:spMk id="4" creationId="{7D9EB7E1-DEF4-FCB5-2C46-9E57AA647E2A}"/>
          </ac:spMkLst>
        </pc:spChg>
        <pc:spChg chg="add del mod">
          <ac:chgData name="Noah Etchemendy" userId="3d47a14f-18e6-42dd-8aa7-11ab8518788f" providerId="ADAL" clId="{2DE75FDA-B73A-4639-9071-9247C41B4BD9}" dt="2023-12-11T02:28:21.613" v="1725" actId="478"/>
          <ac:spMkLst>
            <pc:docMk/>
            <pc:sldMk cId="3516891798" sldId="2456"/>
            <ac:spMk id="7" creationId="{F3A5EE69-67AD-2FCE-6169-87E17281FEAA}"/>
          </ac:spMkLst>
        </pc:spChg>
        <pc:spChg chg="add mod">
          <ac:chgData name="Noah Etchemendy" userId="3d47a14f-18e6-42dd-8aa7-11ab8518788f" providerId="ADAL" clId="{2DE75FDA-B73A-4639-9071-9247C41B4BD9}" dt="2023-12-11T02:28:37.411" v="1728" actId="478"/>
          <ac:spMkLst>
            <pc:docMk/>
            <pc:sldMk cId="3516891798" sldId="2456"/>
            <ac:spMk id="9" creationId="{768E3744-6A9D-1CF5-F30C-A39E35B659C1}"/>
          </ac:spMkLst>
        </pc:spChg>
        <pc:spChg chg="del">
          <ac:chgData name="Noah Etchemendy" userId="3d47a14f-18e6-42dd-8aa7-11ab8518788f" providerId="ADAL" clId="{2DE75FDA-B73A-4639-9071-9247C41B4BD9}" dt="2023-12-11T02:28:08.004" v="1696" actId="478"/>
          <ac:spMkLst>
            <pc:docMk/>
            <pc:sldMk cId="3516891798" sldId="2456"/>
            <ac:spMk id="14" creationId="{79248A72-A597-48DF-A270-3389F5D209C0}"/>
          </ac:spMkLst>
        </pc:spChg>
        <pc:picChg chg="del">
          <ac:chgData name="Noah Etchemendy" userId="3d47a14f-18e6-42dd-8aa7-11ab8518788f" providerId="ADAL" clId="{2DE75FDA-B73A-4639-9071-9247C41B4BD9}" dt="2023-12-11T02:28:20.473" v="1724" actId="478"/>
          <ac:picMkLst>
            <pc:docMk/>
            <pc:sldMk cId="3516891798" sldId="2456"/>
            <ac:picMk id="6" creationId="{C07C315A-7CD1-432C-92FA-6B62159B56CA}"/>
          </ac:picMkLst>
        </pc:picChg>
      </pc:sldChg>
      <pc:sldChg chg="addSp delSp modSp mod">
        <pc:chgData name="Noah Etchemendy" userId="3d47a14f-18e6-42dd-8aa7-11ab8518788f" providerId="ADAL" clId="{2DE75FDA-B73A-4639-9071-9247C41B4BD9}" dt="2023-12-11T02:00:23.783" v="1139" actId="1076"/>
        <pc:sldMkLst>
          <pc:docMk/>
          <pc:sldMk cId="3084439169" sldId="2460"/>
        </pc:sldMkLst>
        <pc:spChg chg="mod">
          <ac:chgData name="Noah Etchemendy" userId="3d47a14f-18e6-42dd-8aa7-11ab8518788f" providerId="ADAL" clId="{2DE75FDA-B73A-4639-9071-9247C41B4BD9}" dt="2023-12-11T02:00:02.958" v="1133" actId="1076"/>
          <ac:spMkLst>
            <pc:docMk/>
            <pc:sldMk cId="3084439169" sldId="2460"/>
            <ac:spMk id="7" creationId="{65ED3995-6794-3ACD-BD6E-315A097D1457}"/>
          </ac:spMkLst>
        </pc:spChg>
        <pc:spChg chg="mod">
          <ac:chgData name="Noah Etchemendy" userId="3d47a14f-18e6-42dd-8aa7-11ab8518788f" providerId="ADAL" clId="{2DE75FDA-B73A-4639-9071-9247C41B4BD9}" dt="2023-12-11T02:00:02.958" v="1133" actId="1076"/>
          <ac:spMkLst>
            <pc:docMk/>
            <pc:sldMk cId="3084439169" sldId="2460"/>
            <ac:spMk id="8" creationId="{976D50F3-CAD4-5CF4-5238-BF0CCCBF21C4}"/>
          </ac:spMkLst>
        </pc:spChg>
        <pc:spChg chg="mod">
          <ac:chgData name="Noah Etchemendy" userId="3d47a14f-18e6-42dd-8aa7-11ab8518788f" providerId="ADAL" clId="{2DE75FDA-B73A-4639-9071-9247C41B4BD9}" dt="2023-12-11T02:00:02.958" v="1133" actId="1076"/>
          <ac:spMkLst>
            <pc:docMk/>
            <pc:sldMk cId="3084439169" sldId="2460"/>
            <ac:spMk id="11" creationId="{6A5A0C58-579E-1D48-0C99-CC316E4448DC}"/>
          </ac:spMkLst>
        </pc:spChg>
        <pc:spChg chg="mod">
          <ac:chgData name="Noah Etchemendy" userId="3d47a14f-18e6-42dd-8aa7-11ab8518788f" providerId="ADAL" clId="{2DE75FDA-B73A-4639-9071-9247C41B4BD9}" dt="2023-12-11T02:00:23.783" v="1139" actId="1076"/>
          <ac:spMkLst>
            <pc:docMk/>
            <pc:sldMk cId="3084439169" sldId="2460"/>
            <ac:spMk id="27" creationId="{FDEF0D8F-B238-85F8-A646-843C915646B7}"/>
          </ac:spMkLst>
        </pc:spChg>
        <pc:spChg chg="mod">
          <ac:chgData name="Noah Etchemendy" userId="3d47a14f-18e6-42dd-8aa7-11ab8518788f" providerId="ADAL" clId="{2DE75FDA-B73A-4639-9071-9247C41B4BD9}" dt="2023-12-11T02:00:02.958" v="1133" actId="1076"/>
          <ac:spMkLst>
            <pc:docMk/>
            <pc:sldMk cId="3084439169" sldId="2460"/>
            <ac:spMk id="30" creationId="{3DF315F8-304A-BC49-5794-E11679A49BCE}"/>
          </ac:spMkLst>
        </pc:spChg>
        <pc:spChg chg="del mod">
          <ac:chgData name="Noah Etchemendy" userId="3d47a14f-18e6-42dd-8aa7-11ab8518788f" providerId="ADAL" clId="{2DE75FDA-B73A-4639-9071-9247C41B4BD9}" dt="2023-12-11T01:59:56.593" v="1132" actId="478"/>
          <ac:spMkLst>
            <pc:docMk/>
            <pc:sldMk cId="3084439169" sldId="2460"/>
            <ac:spMk id="31" creationId="{FFF74A59-AFBF-A17A-BEF4-F3DBCDCB9FB3}"/>
          </ac:spMkLst>
        </pc:spChg>
        <pc:spChg chg="mod">
          <ac:chgData name="Noah Etchemendy" userId="3d47a14f-18e6-42dd-8aa7-11ab8518788f" providerId="ADAL" clId="{2DE75FDA-B73A-4639-9071-9247C41B4BD9}" dt="2023-12-11T02:00:13.729" v="1137" actId="1076"/>
          <ac:spMkLst>
            <pc:docMk/>
            <pc:sldMk cId="3084439169" sldId="2460"/>
            <ac:spMk id="39" creationId="{0E89DB57-D7F0-2464-1140-CB531017B5A0}"/>
          </ac:spMkLst>
        </pc:spChg>
        <pc:spChg chg="add del mod">
          <ac:chgData name="Noah Etchemendy" userId="3d47a14f-18e6-42dd-8aa7-11ab8518788f" providerId="ADAL" clId="{2DE75FDA-B73A-4639-9071-9247C41B4BD9}" dt="2023-12-11T01:57:38.698" v="1093" actId="478"/>
          <ac:spMkLst>
            <pc:docMk/>
            <pc:sldMk cId="3084439169" sldId="2460"/>
            <ac:spMk id="44" creationId="{421CA66B-79F8-A704-CA24-FF5AB3AA87BE}"/>
          </ac:spMkLst>
        </pc:spChg>
        <pc:spChg chg="add mod">
          <ac:chgData name="Noah Etchemendy" userId="3d47a14f-18e6-42dd-8aa7-11ab8518788f" providerId="ADAL" clId="{2DE75FDA-B73A-4639-9071-9247C41B4BD9}" dt="2023-12-11T02:00:17.339" v="1138" actId="1076"/>
          <ac:spMkLst>
            <pc:docMk/>
            <pc:sldMk cId="3084439169" sldId="2460"/>
            <ac:spMk id="62" creationId="{6A76DEC5-80E8-F7FF-767D-CAEA5AC69311}"/>
          </ac:spMkLst>
        </pc:spChg>
        <pc:picChg chg="mod modCrop">
          <ac:chgData name="Noah Etchemendy" userId="3d47a14f-18e6-42dd-8aa7-11ab8518788f" providerId="ADAL" clId="{2DE75FDA-B73A-4639-9071-9247C41B4BD9}" dt="2023-12-11T01:56:13.419" v="1065" actId="1076"/>
          <ac:picMkLst>
            <pc:docMk/>
            <pc:sldMk cId="3084439169" sldId="2460"/>
            <ac:picMk id="3" creationId="{9D3FEBA6-4301-2042-81A5-1D43FFAA1A00}"/>
          </ac:picMkLst>
        </pc:picChg>
        <pc:picChg chg="mod">
          <ac:chgData name="Noah Etchemendy" userId="3d47a14f-18e6-42dd-8aa7-11ab8518788f" providerId="ADAL" clId="{2DE75FDA-B73A-4639-9071-9247C41B4BD9}" dt="2023-12-11T01:54:55.907" v="1056" actId="1076"/>
          <ac:picMkLst>
            <pc:docMk/>
            <pc:sldMk cId="3084439169" sldId="2460"/>
            <ac:picMk id="6" creationId="{AA83088C-3D53-0F3D-6974-2BB8DF847211}"/>
          </ac:picMkLst>
        </pc:picChg>
        <pc:picChg chg="add mod">
          <ac:chgData name="Noah Etchemendy" userId="3d47a14f-18e6-42dd-8aa7-11ab8518788f" providerId="ADAL" clId="{2DE75FDA-B73A-4639-9071-9247C41B4BD9}" dt="2023-12-11T01:55:54.495" v="1061" actId="14100"/>
          <ac:picMkLst>
            <pc:docMk/>
            <pc:sldMk cId="3084439169" sldId="2460"/>
            <ac:picMk id="43" creationId="{55BF66EE-198D-803A-9095-735C7166BD51}"/>
          </ac:picMkLst>
        </pc:picChg>
        <pc:picChg chg="mod">
          <ac:chgData name="Noah Etchemendy" userId="3d47a14f-18e6-42dd-8aa7-11ab8518788f" providerId="ADAL" clId="{2DE75FDA-B73A-4639-9071-9247C41B4BD9}" dt="2023-12-11T01:54:39.583" v="1053" actId="1076"/>
          <ac:picMkLst>
            <pc:docMk/>
            <pc:sldMk cId="3084439169" sldId="2460"/>
            <ac:picMk id="1026" creationId="{BE46CBFE-22A2-F244-D760-589CBB54E316}"/>
          </ac:picMkLst>
        </pc:picChg>
        <pc:picChg chg="mod">
          <ac:chgData name="Noah Etchemendy" userId="3d47a14f-18e6-42dd-8aa7-11ab8518788f" providerId="ADAL" clId="{2DE75FDA-B73A-4639-9071-9247C41B4BD9}" dt="2023-12-11T01:54:40.583" v="1054" actId="1076"/>
          <ac:picMkLst>
            <pc:docMk/>
            <pc:sldMk cId="3084439169" sldId="2460"/>
            <ac:picMk id="1028" creationId="{CEF0CF4B-3348-0F47-4FD5-0989420994A8}"/>
          </ac:picMkLst>
        </pc:picChg>
        <pc:cxnChg chg="mod">
          <ac:chgData name="Noah Etchemendy" userId="3d47a14f-18e6-42dd-8aa7-11ab8518788f" providerId="ADAL" clId="{2DE75FDA-B73A-4639-9071-9247C41B4BD9}" dt="2023-12-11T02:00:02.958" v="1133" actId="1076"/>
          <ac:cxnSpMkLst>
            <pc:docMk/>
            <pc:sldMk cId="3084439169" sldId="2460"/>
            <ac:cxnSpMk id="13" creationId="{50BF6498-523A-DC43-2458-AF4AAE90F089}"/>
          </ac:cxnSpMkLst>
        </pc:cxnChg>
        <pc:cxnChg chg="mod">
          <ac:chgData name="Noah Etchemendy" userId="3d47a14f-18e6-42dd-8aa7-11ab8518788f" providerId="ADAL" clId="{2DE75FDA-B73A-4639-9071-9247C41B4BD9}" dt="2023-12-11T02:00:02.958" v="1133" actId="1076"/>
          <ac:cxnSpMkLst>
            <pc:docMk/>
            <pc:sldMk cId="3084439169" sldId="2460"/>
            <ac:cxnSpMk id="17" creationId="{2F97BAA2-2431-78A9-4F9F-D19D32D86861}"/>
          </ac:cxnSpMkLst>
        </pc:cxnChg>
        <pc:cxnChg chg="mod">
          <ac:chgData name="Noah Etchemendy" userId="3d47a14f-18e6-42dd-8aa7-11ab8518788f" providerId="ADAL" clId="{2DE75FDA-B73A-4639-9071-9247C41B4BD9}" dt="2023-12-11T02:00:02.958" v="1133" actId="1076"/>
          <ac:cxnSpMkLst>
            <pc:docMk/>
            <pc:sldMk cId="3084439169" sldId="2460"/>
            <ac:cxnSpMk id="25" creationId="{37424A6B-B7B5-231D-8188-485C084F1EAE}"/>
          </ac:cxnSpMkLst>
        </pc:cxnChg>
        <pc:cxnChg chg="mod">
          <ac:chgData name="Noah Etchemendy" userId="3d47a14f-18e6-42dd-8aa7-11ab8518788f" providerId="ADAL" clId="{2DE75FDA-B73A-4639-9071-9247C41B4BD9}" dt="2023-12-11T02:00:02.958" v="1133" actId="1076"/>
          <ac:cxnSpMkLst>
            <pc:docMk/>
            <pc:sldMk cId="3084439169" sldId="2460"/>
            <ac:cxnSpMk id="37" creationId="{2EED1500-B261-6207-8D68-D401BD7D8BFF}"/>
          </ac:cxnSpMkLst>
        </pc:cxnChg>
      </pc:sldChg>
      <pc:sldChg chg="addSp delSp modSp mod">
        <pc:chgData name="Noah Etchemendy" userId="3d47a14f-18e6-42dd-8aa7-11ab8518788f" providerId="ADAL" clId="{2DE75FDA-B73A-4639-9071-9247C41B4BD9}" dt="2023-12-11T02:02:29.103" v="1157" actId="21"/>
        <pc:sldMkLst>
          <pc:docMk/>
          <pc:sldMk cId="272695586" sldId="2461"/>
        </pc:sldMkLst>
        <pc:spChg chg="mod">
          <ac:chgData name="Noah Etchemendy" userId="3d47a14f-18e6-42dd-8aa7-11ab8518788f" providerId="ADAL" clId="{2DE75FDA-B73A-4639-9071-9247C41B4BD9}" dt="2023-12-10T22:05:51.629" v="13" actId="114"/>
          <ac:spMkLst>
            <pc:docMk/>
            <pc:sldMk cId="272695586" sldId="2461"/>
            <ac:spMk id="10" creationId="{255FA470-23EB-4512-8FFB-28DDAB08B002}"/>
          </ac:spMkLst>
        </pc:spChg>
        <pc:spChg chg="add del mod">
          <ac:chgData name="Noah Etchemendy" userId="3d47a14f-18e6-42dd-8aa7-11ab8518788f" providerId="ADAL" clId="{2DE75FDA-B73A-4639-9071-9247C41B4BD9}" dt="2023-12-11T02:02:29.103" v="1157" actId="21"/>
          <ac:spMkLst>
            <pc:docMk/>
            <pc:sldMk cId="272695586" sldId="2461"/>
            <ac:spMk id="14" creationId="{78EAA6F7-151B-0C1A-9BDE-5B881FCF9B61}"/>
          </ac:spMkLst>
        </pc:spChg>
        <pc:picChg chg="add mod">
          <ac:chgData name="Noah Etchemendy" userId="3d47a14f-18e6-42dd-8aa7-11ab8518788f" providerId="ADAL" clId="{2DE75FDA-B73A-4639-9071-9247C41B4BD9}" dt="2023-12-10T22:43:51.480" v="122" actId="1076"/>
          <ac:picMkLst>
            <pc:docMk/>
            <pc:sldMk cId="272695586" sldId="2461"/>
            <ac:picMk id="3084" creationId="{8FF71F06-886E-04FD-92CC-0B1E25BB83E7}"/>
          </ac:picMkLst>
        </pc:picChg>
      </pc:sldChg>
      <pc:sldChg chg="new del">
        <pc:chgData name="Noah Etchemendy" userId="3d47a14f-18e6-42dd-8aa7-11ab8518788f" providerId="ADAL" clId="{2DE75FDA-B73A-4639-9071-9247C41B4BD9}" dt="2023-12-10T22:10:30.135" v="26" actId="2696"/>
        <pc:sldMkLst>
          <pc:docMk/>
          <pc:sldMk cId="1741698998" sldId="2462"/>
        </pc:sldMkLst>
      </pc:sldChg>
      <pc:sldChg chg="addSp delSp modSp new mod ord delAnim modAnim modNotesTx">
        <pc:chgData name="Noah Etchemendy" userId="3d47a14f-18e6-42dd-8aa7-11ab8518788f" providerId="ADAL" clId="{2DE75FDA-B73A-4639-9071-9247C41B4BD9}" dt="2023-12-13T01:33:45.645" v="2022"/>
        <pc:sldMkLst>
          <pc:docMk/>
          <pc:sldMk cId="3997032777" sldId="2463"/>
        </pc:sldMkLst>
        <pc:spChg chg="del mod">
          <ac:chgData name="Noah Etchemendy" userId="3d47a14f-18e6-42dd-8aa7-11ab8518788f" providerId="ADAL" clId="{2DE75FDA-B73A-4639-9071-9247C41B4BD9}" dt="2023-12-11T01:39:32.314" v="930" actId="478"/>
          <ac:spMkLst>
            <pc:docMk/>
            <pc:sldMk cId="3997032777" sldId="2463"/>
            <ac:spMk id="2" creationId="{2D271F7D-23F1-75AF-6BE5-F7AC041C4C47}"/>
          </ac:spMkLst>
        </pc:spChg>
        <pc:spChg chg="mod">
          <ac:chgData name="Noah Etchemendy" userId="3d47a14f-18e6-42dd-8aa7-11ab8518788f" providerId="ADAL" clId="{2DE75FDA-B73A-4639-9071-9247C41B4BD9}" dt="2023-12-11T02:19:57.256" v="1469" actId="1076"/>
          <ac:spMkLst>
            <pc:docMk/>
            <pc:sldMk cId="3997032777" sldId="2463"/>
            <ac:spMk id="4" creationId="{689EB849-8235-7EFD-D809-4C9F353A1554}"/>
          </ac:spMkLst>
        </pc:spChg>
        <pc:spChg chg="mod">
          <ac:chgData name="Noah Etchemendy" userId="3d47a14f-18e6-42dd-8aa7-11ab8518788f" providerId="ADAL" clId="{2DE75FDA-B73A-4639-9071-9247C41B4BD9}" dt="2023-12-11T01:39:47.919" v="934" actId="1076"/>
          <ac:spMkLst>
            <pc:docMk/>
            <pc:sldMk cId="3997032777" sldId="2463"/>
            <ac:spMk id="5" creationId="{7E1F7F36-8D8B-B9B1-CF3C-48195AFBB469}"/>
          </ac:spMkLst>
        </pc:spChg>
        <pc:spChg chg="add del mod">
          <ac:chgData name="Noah Etchemendy" userId="3d47a14f-18e6-42dd-8aa7-11ab8518788f" providerId="ADAL" clId="{2DE75FDA-B73A-4639-9071-9247C41B4BD9}" dt="2023-12-11T01:39:39.895" v="932" actId="478"/>
          <ac:spMkLst>
            <pc:docMk/>
            <pc:sldMk cId="3997032777" sldId="2463"/>
            <ac:spMk id="7" creationId="{C74F5E3A-47D6-FBD5-A9BB-6EB3A0C8345A}"/>
          </ac:spMkLst>
        </pc:spChg>
        <pc:spChg chg="add del mod">
          <ac:chgData name="Noah Etchemendy" userId="3d47a14f-18e6-42dd-8aa7-11ab8518788f" providerId="ADAL" clId="{2DE75FDA-B73A-4639-9071-9247C41B4BD9}" dt="2023-12-11T01:39:40.430" v="933" actId="478"/>
          <ac:spMkLst>
            <pc:docMk/>
            <pc:sldMk cId="3997032777" sldId="2463"/>
            <ac:spMk id="8" creationId="{E751496D-85C2-E987-E5BD-EA324397541B}"/>
          </ac:spMkLst>
        </pc:spChg>
        <pc:spChg chg="add mod">
          <ac:chgData name="Noah Etchemendy" userId="3d47a14f-18e6-42dd-8aa7-11ab8518788f" providerId="ADAL" clId="{2DE75FDA-B73A-4639-9071-9247C41B4BD9}" dt="2023-12-11T01:30:04.341" v="378" actId="1076"/>
          <ac:spMkLst>
            <pc:docMk/>
            <pc:sldMk cId="3997032777" sldId="2463"/>
            <ac:spMk id="10" creationId="{C605270C-66FE-0BE2-D892-38084F264552}"/>
          </ac:spMkLst>
        </pc:spChg>
        <pc:spChg chg="add del mod">
          <ac:chgData name="Noah Etchemendy" userId="3d47a14f-18e6-42dd-8aa7-11ab8518788f" providerId="ADAL" clId="{2DE75FDA-B73A-4639-9071-9247C41B4BD9}" dt="2023-12-11T01:36:57.481" v="867" actId="478"/>
          <ac:spMkLst>
            <pc:docMk/>
            <pc:sldMk cId="3997032777" sldId="2463"/>
            <ac:spMk id="11" creationId="{6E9C3B61-D0B2-8E82-615A-B0DCBAAD58FD}"/>
          </ac:spMkLst>
        </pc:spChg>
        <pc:spChg chg="add del mod">
          <ac:chgData name="Noah Etchemendy" userId="3d47a14f-18e6-42dd-8aa7-11ab8518788f" providerId="ADAL" clId="{2DE75FDA-B73A-4639-9071-9247C41B4BD9}" dt="2023-12-11T01:36:51.905" v="864" actId="22"/>
          <ac:spMkLst>
            <pc:docMk/>
            <pc:sldMk cId="3997032777" sldId="2463"/>
            <ac:spMk id="13" creationId="{D8B0653D-5ED7-595C-B115-AC9F26F7BCA0}"/>
          </ac:spMkLst>
        </pc:spChg>
        <pc:spChg chg="add del">
          <ac:chgData name="Noah Etchemendy" userId="3d47a14f-18e6-42dd-8aa7-11ab8518788f" providerId="ADAL" clId="{2DE75FDA-B73A-4639-9071-9247C41B4BD9}" dt="2023-12-11T01:36:49.313" v="857" actId="22"/>
          <ac:spMkLst>
            <pc:docMk/>
            <pc:sldMk cId="3997032777" sldId="2463"/>
            <ac:spMk id="15" creationId="{DAE6EFDF-0722-725F-2C87-4AD6296B7713}"/>
          </ac:spMkLst>
        </pc:spChg>
        <pc:spChg chg="add del">
          <ac:chgData name="Noah Etchemendy" userId="3d47a14f-18e6-42dd-8aa7-11ab8518788f" providerId="ADAL" clId="{2DE75FDA-B73A-4639-9071-9247C41B4BD9}" dt="2023-12-11T01:36:58.607" v="869" actId="22"/>
          <ac:spMkLst>
            <pc:docMk/>
            <pc:sldMk cId="3997032777" sldId="2463"/>
            <ac:spMk id="17" creationId="{7C545823-7632-A9DF-9682-7991C4EED21E}"/>
          </ac:spMkLst>
        </pc:spChg>
        <pc:spChg chg="add del mod">
          <ac:chgData name="Noah Etchemendy" userId="3d47a14f-18e6-42dd-8aa7-11ab8518788f" providerId="ADAL" clId="{2DE75FDA-B73A-4639-9071-9247C41B4BD9}" dt="2023-12-11T02:16:41.401" v="1417"/>
          <ac:spMkLst>
            <pc:docMk/>
            <pc:sldMk cId="3997032777" sldId="2463"/>
            <ac:spMk id="19" creationId="{91F01E15-C673-A382-B57C-38FF02BCA9A8}"/>
          </ac:spMkLst>
        </pc:spChg>
        <pc:spChg chg="add del mod">
          <ac:chgData name="Noah Etchemendy" userId="3d47a14f-18e6-42dd-8aa7-11ab8518788f" providerId="ADAL" clId="{2DE75FDA-B73A-4639-9071-9247C41B4BD9}" dt="2023-12-11T02:13:20.198" v="1345" actId="478"/>
          <ac:spMkLst>
            <pc:docMk/>
            <pc:sldMk cId="3997032777" sldId="2463"/>
            <ac:spMk id="21" creationId="{233D91B2-3299-CACE-7BDE-0476A63533A9}"/>
          </ac:spMkLst>
        </pc:spChg>
        <pc:spChg chg="add del mod">
          <ac:chgData name="Noah Etchemendy" userId="3d47a14f-18e6-42dd-8aa7-11ab8518788f" providerId="ADAL" clId="{2DE75FDA-B73A-4639-9071-9247C41B4BD9}" dt="2023-12-11T01:52:00.513" v="980" actId="478"/>
          <ac:spMkLst>
            <pc:docMk/>
            <pc:sldMk cId="3997032777" sldId="2463"/>
            <ac:spMk id="24" creationId="{6C4B11C5-FD64-5383-2148-1A89A9FA7E4E}"/>
          </ac:spMkLst>
        </pc:spChg>
        <pc:spChg chg="add mod">
          <ac:chgData name="Noah Etchemendy" userId="3d47a14f-18e6-42dd-8aa7-11ab8518788f" providerId="ADAL" clId="{2DE75FDA-B73A-4639-9071-9247C41B4BD9}" dt="2023-12-11T02:18:24.337" v="1436" actId="164"/>
          <ac:spMkLst>
            <pc:docMk/>
            <pc:sldMk cId="3997032777" sldId="2463"/>
            <ac:spMk id="25" creationId="{A2E1F849-DC4D-8B83-449D-7965D776E472}"/>
          </ac:spMkLst>
        </pc:spChg>
        <pc:spChg chg="add mod">
          <ac:chgData name="Noah Etchemendy" userId="3d47a14f-18e6-42dd-8aa7-11ab8518788f" providerId="ADAL" clId="{2DE75FDA-B73A-4639-9071-9247C41B4BD9}" dt="2023-12-11T02:18:24.337" v="1436" actId="164"/>
          <ac:spMkLst>
            <pc:docMk/>
            <pc:sldMk cId="3997032777" sldId="2463"/>
            <ac:spMk id="26" creationId="{A044596F-9D4E-F293-0FE0-F9CC288EA885}"/>
          </ac:spMkLst>
        </pc:spChg>
        <pc:spChg chg="add mod">
          <ac:chgData name="Noah Etchemendy" userId="3d47a14f-18e6-42dd-8aa7-11ab8518788f" providerId="ADAL" clId="{2DE75FDA-B73A-4639-9071-9247C41B4BD9}" dt="2023-12-11T02:18:24.337" v="1436" actId="164"/>
          <ac:spMkLst>
            <pc:docMk/>
            <pc:sldMk cId="3997032777" sldId="2463"/>
            <ac:spMk id="27" creationId="{4D951606-53A7-8CD7-80EB-13467DBA7BAE}"/>
          </ac:spMkLst>
        </pc:spChg>
        <pc:spChg chg="add del mod">
          <ac:chgData name="Noah Etchemendy" userId="3d47a14f-18e6-42dd-8aa7-11ab8518788f" providerId="ADAL" clId="{2DE75FDA-B73A-4639-9071-9247C41B4BD9}" dt="2023-12-11T01:51:53.836" v="975" actId="478"/>
          <ac:spMkLst>
            <pc:docMk/>
            <pc:sldMk cId="3997032777" sldId="2463"/>
            <ac:spMk id="31" creationId="{4610958C-5CB0-D256-5A49-7025AFE4FAC2}"/>
          </ac:spMkLst>
        </pc:spChg>
        <pc:spChg chg="add del mod">
          <ac:chgData name="Noah Etchemendy" userId="3d47a14f-18e6-42dd-8aa7-11ab8518788f" providerId="ADAL" clId="{2DE75FDA-B73A-4639-9071-9247C41B4BD9}" dt="2023-12-11T01:51:54.892" v="976" actId="478"/>
          <ac:spMkLst>
            <pc:docMk/>
            <pc:sldMk cId="3997032777" sldId="2463"/>
            <ac:spMk id="32" creationId="{BEC4945C-75C3-3F48-F389-16D3E9423048}"/>
          </ac:spMkLst>
        </pc:spChg>
        <pc:spChg chg="add del mod">
          <ac:chgData name="Noah Etchemendy" userId="3d47a14f-18e6-42dd-8aa7-11ab8518788f" providerId="ADAL" clId="{2DE75FDA-B73A-4639-9071-9247C41B4BD9}" dt="2023-12-11T01:51:56.640" v="977" actId="478"/>
          <ac:spMkLst>
            <pc:docMk/>
            <pc:sldMk cId="3997032777" sldId="2463"/>
            <ac:spMk id="33" creationId="{1F40FB71-B99A-1F1D-7866-CEB8BEF72A6A}"/>
          </ac:spMkLst>
        </pc:spChg>
        <pc:spChg chg="add del mod">
          <ac:chgData name="Noah Etchemendy" userId="3d47a14f-18e6-42dd-8aa7-11ab8518788f" providerId="ADAL" clId="{2DE75FDA-B73A-4639-9071-9247C41B4BD9}" dt="2023-12-11T01:51:58.144" v="978" actId="478"/>
          <ac:spMkLst>
            <pc:docMk/>
            <pc:sldMk cId="3997032777" sldId="2463"/>
            <ac:spMk id="35" creationId="{07DBB277-8E48-B574-012F-A43B865F8420}"/>
          </ac:spMkLst>
        </pc:spChg>
        <pc:spChg chg="add del">
          <ac:chgData name="Noah Etchemendy" userId="3d47a14f-18e6-42dd-8aa7-11ab8518788f" providerId="ADAL" clId="{2DE75FDA-B73A-4639-9071-9247C41B4BD9}" dt="2023-12-11T01:52:31.369" v="983" actId="478"/>
          <ac:spMkLst>
            <pc:docMk/>
            <pc:sldMk cId="3997032777" sldId="2463"/>
            <ac:spMk id="44" creationId="{F93EDE4B-7A8C-F39A-579E-D4CC880438E5}"/>
          </ac:spMkLst>
        </pc:spChg>
        <pc:spChg chg="add del mod">
          <ac:chgData name="Noah Etchemendy" userId="3d47a14f-18e6-42dd-8aa7-11ab8518788f" providerId="ADAL" clId="{2DE75FDA-B73A-4639-9071-9247C41B4BD9}" dt="2023-12-11T02:02:58.542" v="1165"/>
          <ac:spMkLst>
            <pc:docMk/>
            <pc:sldMk cId="3997032777" sldId="2463"/>
            <ac:spMk id="45" creationId="{43376D4D-F5C4-BB4F-2FAE-6B154F7C5556}"/>
          </ac:spMkLst>
        </pc:spChg>
        <pc:spChg chg="add del mod">
          <ac:chgData name="Noah Etchemendy" userId="3d47a14f-18e6-42dd-8aa7-11ab8518788f" providerId="ADAL" clId="{2DE75FDA-B73A-4639-9071-9247C41B4BD9}" dt="2023-12-11T02:05:02.130" v="1196" actId="478"/>
          <ac:spMkLst>
            <pc:docMk/>
            <pc:sldMk cId="3997032777" sldId="2463"/>
            <ac:spMk id="47" creationId="{590BCFDD-85D8-148B-CC30-11EDA2A74262}"/>
          </ac:spMkLst>
        </pc:spChg>
        <pc:spChg chg="add del mod">
          <ac:chgData name="Noah Etchemendy" userId="3d47a14f-18e6-42dd-8aa7-11ab8518788f" providerId="ADAL" clId="{2DE75FDA-B73A-4639-9071-9247C41B4BD9}" dt="2023-12-11T02:15:34.400" v="1391" actId="478"/>
          <ac:spMkLst>
            <pc:docMk/>
            <pc:sldMk cId="3997032777" sldId="2463"/>
            <ac:spMk id="71" creationId="{111B27A7-1CCD-E91F-47B8-5964EC766F89}"/>
          </ac:spMkLst>
        </pc:spChg>
        <pc:spChg chg="add del mod">
          <ac:chgData name="Noah Etchemendy" userId="3d47a14f-18e6-42dd-8aa7-11ab8518788f" providerId="ADAL" clId="{2DE75FDA-B73A-4639-9071-9247C41B4BD9}" dt="2023-12-11T02:08:32.502" v="1281" actId="478"/>
          <ac:spMkLst>
            <pc:docMk/>
            <pc:sldMk cId="3997032777" sldId="2463"/>
            <ac:spMk id="72" creationId="{96DE131B-A058-55C4-4E09-127C1975814A}"/>
          </ac:spMkLst>
        </pc:spChg>
        <pc:spChg chg="add del mod">
          <ac:chgData name="Noah Etchemendy" userId="3d47a14f-18e6-42dd-8aa7-11ab8518788f" providerId="ADAL" clId="{2DE75FDA-B73A-4639-9071-9247C41B4BD9}" dt="2023-12-11T02:14:33.431" v="1362" actId="478"/>
          <ac:spMkLst>
            <pc:docMk/>
            <pc:sldMk cId="3997032777" sldId="2463"/>
            <ac:spMk id="73" creationId="{952737CB-5C50-D385-7AB0-7D941950D237}"/>
          </ac:spMkLst>
        </pc:spChg>
        <pc:spChg chg="add del mod">
          <ac:chgData name="Noah Etchemendy" userId="3d47a14f-18e6-42dd-8aa7-11ab8518788f" providerId="ADAL" clId="{2DE75FDA-B73A-4639-9071-9247C41B4BD9}" dt="2023-12-11T02:08:32.503" v="1283"/>
          <ac:spMkLst>
            <pc:docMk/>
            <pc:sldMk cId="3997032777" sldId="2463"/>
            <ac:spMk id="75" creationId="{F1302694-1588-B954-8582-B181DF3A239E}"/>
          </ac:spMkLst>
        </pc:spChg>
        <pc:spChg chg="add del mod">
          <ac:chgData name="Noah Etchemendy" userId="3d47a14f-18e6-42dd-8aa7-11ab8518788f" providerId="ADAL" clId="{2DE75FDA-B73A-4639-9071-9247C41B4BD9}" dt="2023-12-11T02:08:55.729" v="1291" actId="478"/>
          <ac:spMkLst>
            <pc:docMk/>
            <pc:sldMk cId="3997032777" sldId="2463"/>
            <ac:spMk id="76" creationId="{F12CDFE0-41AC-64DB-2E34-BFEFBF602B0C}"/>
          </ac:spMkLst>
        </pc:spChg>
        <pc:spChg chg="add del mod">
          <ac:chgData name="Noah Etchemendy" userId="3d47a14f-18e6-42dd-8aa7-11ab8518788f" providerId="ADAL" clId="{2DE75FDA-B73A-4639-9071-9247C41B4BD9}" dt="2023-12-11T02:15:46.844" v="1397" actId="478"/>
          <ac:spMkLst>
            <pc:docMk/>
            <pc:sldMk cId="3997032777" sldId="2463"/>
            <ac:spMk id="77" creationId="{0C0410F4-79E6-0D69-725C-2B0FEDE1FC87}"/>
          </ac:spMkLst>
        </pc:spChg>
        <pc:spChg chg="add del mod">
          <ac:chgData name="Noah Etchemendy" userId="3d47a14f-18e6-42dd-8aa7-11ab8518788f" providerId="ADAL" clId="{2DE75FDA-B73A-4639-9071-9247C41B4BD9}" dt="2023-12-11T02:09:26.342" v="1297"/>
          <ac:spMkLst>
            <pc:docMk/>
            <pc:sldMk cId="3997032777" sldId="2463"/>
            <ac:spMk id="78" creationId="{C302DC95-4CBF-0574-4714-F0A7717BB009}"/>
          </ac:spMkLst>
        </pc:spChg>
        <pc:spChg chg="add del mod">
          <ac:chgData name="Noah Etchemendy" userId="3d47a14f-18e6-42dd-8aa7-11ab8518788f" providerId="ADAL" clId="{2DE75FDA-B73A-4639-9071-9247C41B4BD9}" dt="2023-12-11T02:09:30.480" v="1299" actId="478"/>
          <ac:spMkLst>
            <pc:docMk/>
            <pc:sldMk cId="3997032777" sldId="2463"/>
            <ac:spMk id="79" creationId="{FDB554CD-B93F-50C8-B9C9-CE2156BF8498}"/>
          </ac:spMkLst>
        </pc:spChg>
        <pc:spChg chg="add mod ord">
          <ac:chgData name="Noah Etchemendy" userId="3d47a14f-18e6-42dd-8aa7-11ab8518788f" providerId="ADAL" clId="{2DE75FDA-B73A-4639-9071-9247C41B4BD9}" dt="2023-12-13T01:32:01.894" v="2018" actId="20577"/>
          <ac:spMkLst>
            <pc:docMk/>
            <pc:sldMk cId="3997032777" sldId="2463"/>
            <ac:spMk id="80" creationId="{B92475E9-474F-3E56-8174-7D3AB131BCEE}"/>
          </ac:spMkLst>
        </pc:spChg>
        <pc:spChg chg="add del mod">
          <ac:chgData name="Noah Etchemendy" userId="3d47a14f-18e6-42dd-8aa7-11ab8518788f" providerId="ADAL" clId="{2DE75FDA-B73A-4639-9071-9247C41B4BD9}" dt="2023-12-11T02:13:29.252" v="1347"/>
          <ac:spMkLst>
            <pc:docMk/>
            <pc:sldMk cId="3997032777" sldId="2463"/>
            <ac:spMk id="85" creationId="{E4202BD2-308F-31AE-F036-8845B714B694}"/>
          </ac:spMkLst>
        </pc:spChg>
        <pc:spChg chg="add mod">
          <ac:chgData name="Noah Etchemendy" userId="3d47a14f-18e6-42dd-8aa7-11ab8518788f" providerId="ADAL" clId="{2DE75FDA-B73A-4639-9071-9247C41B4BD9}" dt="2023-12-11T02:20:35.660" v="1477" actId="1076"/>
          <ac:spMkLst>
            <pc:docMk/>
            <pc:sldMk cId="3997032777" sldId="2463"/>
            <ac:spMk id="86" creationId="{A43D18C6-7520-191D-0A03-5D185A85C714}"/>
          </ac:spMkLst>
        </pc:spChg>
        <pc:spChg chg="add mod">
          <ac:chgData name="Noah Etchemendy" userId="3d47a14f-18e6-42dd-8aa7-11ab8518788f" providerId="ADAL" clId="{2DE75FDA-B73A-4639-9071-9247C41B4BD9}" dt="2023-12-11T02:21:28.259" v="1490" actId="20577"/>
          <ac:spMkLst>
            <pc:docMk/>
            <pc:sldMk cId="3997032777" sldId="2463"/>
            <ac:spMk id="87" creationId="{A1E93E69-6CFB-FD8B-8889-CA6978310C18}"/>
          </ac:spMkLst>
        </pc:spChg>
        <pc:spChg chg="add mod">
          <ac:chgData name="Noah Etchemendy" userId="3d47a14f-18e6-42dd-8aa7-11ab8518788f" providerId="ADAL" clId="{2DE75FDA-B73A-4639-9071-9247C41B4BD9}" dt="2023-12-11T02:20:41.645" v="1478" actId="408"/>
          <ac:spMkLst>
            <pc:docMk/>
            <pc:sldMk cId="3997032777" sldId="2463"/>
            <ac:spMk id="88" creationId="{1FD8ECF3-1CCB-BC72-72AD-314D454EB585}"/>
          </ac:spMkLst>
        </pc:spChg>
        <pc:spChg chg="add mod">
          <ac:chgData name="Noah Etchemendy" userId="3d47a14f-18e6-42dd-8aa7-11ab8518788f" providerId="ADAL" clId="{2DE75FDA-B73A-4639-9071-9247C41B4BD9}" dt="2023-12-11T02:20:23.759" v="1475" actId="12789"/>
          <ac:spMkLst>
            <pc:docMk/>
            <pc:sldMk cId="3997032777" sldId="2463"/>
            <ac:spMk id="89" creationId="{4511082F-7EAC-1355-44BE-664D08FD84F0}"/>
          </ac:spMkLst>
        </pc:spChg>
        <pc:spChg chg="add mod">
          <ac:chgData name="Noah Etchemendy" userId="3d47a14f-18e6-42dd-8aa7-11ab8518788f" providerId="ADAL" clId="{2DE75FDA-B73A-4639-9071-9247C41B4BD9}" dt="2023-12-11T02:19:57.256" v="1469" actId="1076"/>
          <ac:spMkLst>
            <pc:docMk/>
            <pc:sldMk cId="3997032777" sldId="2463"/>
            <ac:spMk id="93" creationId="{5B20683C-A8A5-2A73-4DE4-776345BC56ED}"/>
          </ac:spMkLst>
        </pc:spChg>
        <pc:grpChg chg="add mod">
          <ac:chgData name="Noah Etchemendy" userId="3d47a14f-18e6-42dd-8aa7-11ab8518788f" providerId="ADAL" clId="{2DE75FDA-B73A-4639-9071-9247C41B4BD9}" dt="2023-12-11T02:18:34.007" v="1438" actId="164"/>
          <ac:grpSpMkLst>
            <pc:docMk/>
            <pc:sldMk cId="3997032777" sldId="2463"/>
            <ac:grpSpMk id="90" creationId="{FC2D0337-CF1B-F95C-9619-E0FC594C824A}"/>
          </ac:grpSpMkLst>
        </pc:grpChg>
        <pc:grpChg chg="add mod">
          <ac:chgData name="Noah Etchemendy" userId="3d47a14f-18e6-42dd-8aa7-11ab8518788f" providerId="ADAL" clId="{2DE75FDA-B73A-4639-9071-9247C41B4BD9}" dt="2023-12-11T02:22:05.167" v="1494" actId="12789"/>
          <ac:grpSpMkLst>
            <pc:docMk/>
            <pc:sldMk cId="3997032777" sldId="2463"/>
            <ac:grpSpMk id="91" creationId="{E9D1AF4C-EC6F-DC3C-7B9D-EF709BF6F350}"/>
          </ac:grpSpMkLst>
        </pc:grpChg>
        <pc:picChg chg="add del mod modCrop">
          <ac:chgData name="Noah Etchemendy" userId="3d47a14f-18e6-42dd-8aa7-11ab8518788f" providerId="ADAL" clId="{2DE75FDA-B73A-4639-9071-9247C41B4BD9}" dt="2023-12-11T01:50:55.012" v="951" actId="478"/>
          <ac:picMkLst>
            <pc:docMk/>
            <pc:sldMk cId="3997032777" sldId="2463"/>
            <ac:picMk id="6" creationId="{E17EDE08-8736-55E6-3B39-C76EDB89444A}"/>
          </ac:picMkLst>
        </pc:picChg>
        <pc:picChg chg="add del mod">
          <ac:chgData name="Noah Etchemendy" userId="3d47a14f-18e6-42dd-8aa7-11ab8518788f" providerId="ADAL" clId="{2DE75FDA-B73A-4639-9071-9247C41B4BD9}" dt="2023-12-11T01:51:41.691" v="971" actId="478"/>
          <ac:picMkLst>
            <pc:docMk/>
            <pc:sldMk cId="3997032777" sldId="2463"/>
            <ac:picMk id="22" creationId="{79423853-B2E6-F3C6-E636-FB4B2F68FD72}"/>
          </ac:picMkLst>
        </pc:picChg>
        <pc:cxnChg chg="add mod">
          <ac:chgData name="Noah Etchemendy" userId="3d47a14f-18e6-42dd-8aa7-11ab8518788f" providerId="ADAL" clId="{2DE75FDA-B73A-4639-9071-9247C41B4BD9}" dt="2023-12-11T02:18:34.007" v="1438" actId="164"/>
          <ac:cxnSpMkLst>
            <pc:docMk/>
            <pc:sldMk cId="3997032777" sldId="2463"/>
            <ac:cxnSpMk id="28" creationId="{0A4B1D5E-491B-B01E-CCD5-ABEBA4BA409B}"/>
          </ac:cxnSpMkLst>
        </pc:cxnChg>
        <pc:cxnChg chg="add mod">
          <ac:chgData name="Noah Etchemendy" userId="3d47a14f-18e6-42dd-8aa7-11ab8518788f" providerId="ADAL" clId="{2DE75FDA-B73A-4639-9071-9247C41B4BD9}" dt="2023-12-11T02:18:34.007" v="1438" actId="164"/>
          <ac:cxnSpMkLst>
            <pc:docMk/>
            <pc:sldMk cId="3997032777" sldId="2463"/>
            <ac:cxnSpMk id="29" creationId="{86A5D5FB-4FB9-F825-CBF7-476006DE7D6B}"/>
          </ac:cxnSpMkLst>
        </pc:cxnChg>
        <pc:cxnChg chg="add mod">
          <ac:chgData name="Noah Etchemendy" userId="3d47a14f-18e6-42dd-8aa7-11ab8518788f" providerId="ADAL" clId="{2DE75FDA-B73A-4639-9071-9247C41B4BD9}" dt="2023-12-11T02:18:34.007" v="1438" actId="164"/>
          <ac:cxnSpMkLst>
            <pc:docMk/>
            <pc:sldMk cId="3997032777" sldId="2463"/>
            <ac:cxnSpMk id="30" creationId="{75C8883C-56E4-02E6-5EF9-1E5205D58289}"/>
          </ac:cxnSpMkLst>
        </pc:cxnChg>
        <pc:cxnChg chg="add mod">
          <ac:chgData name="Noah Etchemendy" userId="3d47a14f-18e6-42dd-8aa7-11ab8518788f" providerId="ADAL" clId="{2DE75FDA-B73A-4639-9071-9247C41B4BD9}" dt="2023-12-11T02:18:34.007" v="1438" actId="164"/>
          <ac:cxnSpMkLst>
            <pc:docMk/>
            <pc:sldMk cId="3997032777" sldId="2463"/>
            <ac:cxnSpMk id="34" creationId="{B1B62104-4DB4-EDDD-4D60-0C50E104DA4F}"/>
          </ac:cxnSpMkLst>
        </pc:cxnChg>
      </pc:sldChg>
      <pc:sldChg chg="addSp delSp modSp new mod setBg">
        <pc:chgData name="Noah Etchemendy" userId="3d47a14f-18e6-42dd-8aa7-11ab8518788f" providerId="ADAL" clId="{2DE75FDA-B73A-4639-9071-9247C41B4BD9}" dt="2023-12-11T02:30:11.251" v="1861" actId="20577"/>
        <pc:sldMkLst>
          <pc:docMk/>
          <pc:sldMk cId="2524312042" sldId="2464"/>
        </pc:sldMkLst>
        <pc:spChg chg="del">
          <ac:chgData name="Noah Etchemendy" userId="3d47a14f-18e6-42dd-8aa7-11ab8518788f" providerId="ADAL" clId="{2DE75FDA-B73A-4639-9071-9247C41B4BD9}" dt="2023-12-11T02:29:14.508" v="1762"/>
          <ac:spMkLst>
            <pc:docMk/>
            <pc:sldMk cId="2524312042" sldId="2464"/>
            <ac:spMk id="2" creationId="{8ABEAFAA-5720-E65B-BF60-01FEE814CC68}"/>
          </ac:spMkLst>
        </pc:spChg>
        <pc:spChg chg="add mod">
          <ac:chgData name="Noah Etchemendy" userId="3d47a14f-18e6-42dd-8aa7-11ab8518788f" providerId="ADAL" clId="{2DE75FDA-B73A-4639-9071-9247C41B4BD9}" dt="2023-12-11T02:29:35.877" v="1796" actId="20577"/>
          <ac:spMkLst>
            <pc:docMk/>
            <pc:sldMk cId="2524312042" sldId="2464"/>
            <ac:spMk id="3" creationId="{4FC03BF2-EBC2-6981-288A-014A6F83E8E9}"/>
          </ac:spMkLst>
        </pc:spChg>
        <pc:spChg chg="add mod">
          <ac:chgData name="Noah Etchemendy" userId="3d47a14f-18e6-42dd-8aa7-11ab8518788f" providerId="ADAL" clId="{2DE75FDA-B73A-4639-9071-9247C41B4BD9}" dt="2023-12-11T02:30:11.251" v="1861" actId="20577"/>
          <ac:spMkLst>
            <pc:docMk/>
            <pc:sldMk cId="2524312042" sldId="2464"/>
            <ac:spMk id="4" creationId="{0E5F66A1-957E-796E-5040-9F9CC5893C6D}"/>
          </ac:spMkLst>
        </pc:spChg>
        <pc:spChg chg="del mod replId">
          <ac:chgData name="Noah Etchemendy" userId="3d47a14f-18e6-42dd-8aa7-11ab8518788f" providerId="ADAL" clId="{2DE75FDA-B73A-4639-9071-9247C41B4BD9}" dt="2023-12-11T02:29:26.488" v="1764" actId="26606"/>
          <ac:spMkLst>
            <pc:docMk/>
            <pc:sldMk cId="2524312042" sldId="2464"/>
            <ac:spMk id="7" creationId="{A10EA230-A797-FB78-BAD9-340B33B8917E}"/>
          </ac:spMkLst>
        </pc:spChg>
        <pc:spChg chg="del mod replId">
          <ac:chgData name="Noah Etchemendy" userId="3d47a14f-18e6-42dd-8aa7-11ab8518788f" providerId="ADAL" clId="{2DE75FDA-B73A-4639-9071-9247C41B4BD9}" dt="2023-12-11T02:29:26.488" v="1764" actId="26606"/>
          <ac:spMkLst>
            <pc:docMk/>
            <pc:sldMk cId="2524312042" sldId="2464"/>
            <ac:spMk id="8" creationId="{5AB3ED67-69E8-7997-E7BD-1505808A1429}"/>
          </ac:spMkLst>
        </pc:spChg>
        <pc:spChg chg="add">
          <ac:chgData name="Noah Etchemendy" userId="3d47a14f-18e6-42dd-8aa7-11ab8518788f" providerId="ADAL" clId="{2DE75FDA-B73A-4639-9071-9247C41B4BD9}" dt="2023-12-11T02:29:26.488" v="1764" actId="26606"/>
          <ac:spMkLst>
            <pc:docMk/>
            <pc:sldMk cId="2524312042" sldId="2464"/>
            <ac:spMk id="10" creationId="{6B5E2835-4E47-45B3-9CFE-732FF7B05472}"/>
          </ac:spMkLst>
        </pc:spChg>
        <pc:spChg chg="add">
          <ac:chgData name="Noah Etchemendy" userId="3d47a14f-18e6-42dd-8aa7-11ab8518788f" providerId="ADAL" clId="{2DE75FDA-B73A-4639-9071-9247C41B4BD9}" dt="2023-12-11T02:29:26.488" v="1764" actId="26606"/>
          <ac:spMkLst>
            <pc:docMk/>
            <pc:sldMk cId="2524312042" sldId="2464"/>
            <ac:spMk id="12" creationId="{5B45AD5D-AA52-4F7B-9362-576A39AD9E09}"/>
          </ac:spMkLst>
        </pc:spChg>
        <pc:spChg chg="add">
          <ac:chgData name="Noah Etchemendy" userId="3d47a14f-18e6-42dd-8aa7-11ab8518788f" providerId="ADAL" clId="{2DE75FDA-B73A-4639-9071-9247C41B4BD9}" dt="2023-12-11T02:29:26.488" v="1764" actId="26606"/>
          <ac:spMkLst>
            <pc:docMk/>
            <pc:sldMk cId="2524312042" sldId="2464"/>
            <ac:spMk id="14" creationId="{AEDD7960-4866-4399-BEF6-DD1431AB4E34}"/>
          </ac:spMkLst>
        </pc:spChg>
        <pc:spChg chg="add">
          <ac:chgData name="Noah Etchemendy" userId="3d47a14f-18e6-42dd-8aa7-11ab8518788f" providerId="ADAL" clId="{2DE75FDA-B73A-4639-9071-9247C41B4BD9}" dt="2023-12-11T02:29:26.488" v="1764" actId="26606"/>
          <ac:spMkLst>
            <pc:docMk/>
            <pc:sldMk cId="2524312042" sldId="2464"/>
            <ac:spMk id="16" creationId="{55D4142C-5077-457F-A6AD-3FECFDB39685}"/>
          </ac:spMkLst>
        </pc:spChg>
        <pc:spChg chg="add">
          <ac:chgData name="Noah Etchemendy" userId="3d47a14f-18e6-42dd-8aa7-11ab8518788f" providerId="ADAL" clId="{2DE75FDA-B73A-4639-9071-9247C41B4BD9}" dt="2023-12-11T02:29:26.488" v="1764" actId="26606"/>
          <ac:spMkLst>
            <pc:docMk/>
            <pc:sldMk cId="2524312042" sldId="2464"/>
            <ac:spMk id="18" creationId="{7A5F0580-5EE9-419F-96EE-B6529EF6E7D0}"/>
          </ac:spMkLst>
        </pc:spChg>
        <pc:picChg chg="add">
          <ac:chgData name="Noah Etchemendy" userId="3d47a14f-18e6-42dd-8aa7-11ab8518788f" providerId="ADAL" clId="{2DE75FDA-B73A-4639-9071-9247C41B4BD9}" dt="2023-12-11T02:29:26.488" v="1764" actId="26606"/>
          <ac:picMkLst>
            <pc:docMk/>
            <pc:sldMk cId="2524312042" sldId="2464"/>
            <ac:picMk id="5" creationId="{3E6FF756-E3D9-304B-0A5E-078A7CF8BB54}"/>
          </ac:picMkLst>
        </pc:picChg>
        <pc:picChg chg="add del mod replId">
          <ac:chgData name="Noah Etchemendy" userId="3d47a14f-18e6-42dd-8aa7-11ab8518788f" providerId="ADAL" clId="{2DE75FDA-B73A-4639-9071-9247C41B4BD9}" dt="2023-12-11T02:29:26.488" v="1764" actId="26606"/>
          <ac:picMkLst>
            <pc:docMk/>
            <pc:sldMk cId="2524312042" sldId="2464"/>
            <ac:picMk id="9" creationId="{80E046D7-0B51-6BE2-5295-D359907792FD}"/>
          </ac:picMkLst>
        </pc:picChg>
      </pc:sldChg>
      <pc:sldChg chg="addSp delSp modSp new mod setBg modNotesTx">
        <pc:chgData name="Noah Etchemendy" userId="3d47a14f-18e6-42dd-8aa7-11ab8518788f" providerId="ADAL" clId="{2DE75FDA-B73A-4639-9071-9247C41B4BD9}" dt="2023-12-11T02:34:10.773" v="2010" actId="20577"/>
        <pc:sldMkLst>
          <pc:docMk/>
          <pc:sldMk cId="1850960507" sldId="2465"/>
        </pc:sldMkLst>
        <pc:spChg chg="del">
          <ac:chgData name="Noah Etchemendy" userId="3d47a14f-18e6-42dd-8aa7-11ab8518788f" providerId="ADAL" clId="{2DE75FDA-B73A-4639-9071-9247C41B4BD9}" dt="2023-12-11T02:30:41.617" v="1863"/>
          <ac:spMkLst>
            <pc:docMk/>
            <pc:sldMk cId="1850960507" sldId="2465"/>
            <ac:spMk id="2" creationId="{3822D860-43BA-BB77-85E7-C8A944F3C455}"/>
          </ac:spMkLst>
        </pc:spChg>
        <pc:spChg chg="add mod">
          <ac:chgData name="Noah Etchemendy" userId="3d47a14f-18e6-42dd-8aa7-11ab8518788f" providerId="ADAL" clId="{2DE75FDA-B73A-4639-9071-9247C41B4BD9}" dt="2023-12-11T02:33:51.139" v="1988" actId="1076"/>
          <ac:spMkLst>
            <pc:docMk/>
            <pc:sldMk cId="1850960507" sldId="2465"/>
            <ac:spMk id="3" creationId="{B05E3A1E-902F-3A05-C9AD-45FD032C26C8}"/>
          </ac:spMkLst>
        </pc:spChg>
        <pc:spChg chg="add del mod">
          <ac:chgData name="Noah Etchemendy" userId="3d47a14f-18e6-42dd-8aa7-11ab8518788f" providerId="ADAL" clId="{2DE75FDA-B73A-4639-9071-9247C41B4BD9}" dt="2023-12-11T02:34:08.207" v="2005" actId="478"/>
          <ac:spMkLst>
            <pc:docMk/>
            <pc:sldMk cId="1850960507" sldId="2465"/>
            <ac:spMk id="4" creationId="{A9FE56A7-6FF3-3FD5-569C-E46FC235BD56}"/>
          </ac:spMkLst>
        </pc:spChg>
        <pc:spChg chg="del mod replId">
          <ac:chgData name="Noah Etchemendy" userId="3d47a14f-18e6-42dd-8aa7-11ab8518788f" providerId="ADAL" clId="{2DE75FDA-B73A-4639-9071-9247C41B4BD9}" dt="2023-12-11T02:30:45.661" v="1865" actId="26606"/>
          <ac:spMkLst>
            <pc:docMk/>
            <pc:sldMk cId="1850960507" sldId="2465"/>
            <ac:spMk id="7" creationId="{EC057AB3-0455-FCFB-0975-E40213EC7BBB}"/>
          </ac:spMkLst>
        </pc:spChg>
        <pc:spChg chg="del mod replId">
          <ac:chgData name="Noah Etchemendy" userId="3d47a14f-18e6-42dd-8aa7-11ab8518788f" providerId="ADAL" clId="{2DE75FDA-B73A-4639-9071-9247C41B4BD9}" dt="2023-12-11T02:30:45.661" v="1865" actId="26606"/>
          <ac:spMkLst>
            <pc:docMk/>
            <pc:sldMk cId="1850960507" sldId="2465"/>
            <ac:spMk id="8" creationId="{75416A40-8FBD-0A64-406E-4702DCF9518F}"/>
          </ac:spMkLst>
        </pc:spChg>
        <pc:spChg chg="add">
          <ac:chgData name="Noah Etchemendy" userId="3d47a14f-18e6-42dd-8aa7-11ab8518788f" providerId="ADAL" clId="{2DE75FDA-B73A-4639-9071-9247C41B4BD9}" dt="2023-12-11T02:30:45.661" v="1865" actId="26606"/>
          <ac:spMkLst>
            <pc:docMk/>
            <pc:sldMk cId="1850960507" sldId="2465"/>
            <ac:spMk id="10" creationId="{F13C74B1-5B17-4795-BED0-7140497B445A}"/>
          </ac:spMkLst>
        </pc:spChg>
        <pc:spChg chg="add">
          <ac:chgData name="Noah Etchemendy" userId="3d47a14f-18e6-42dd-8aa7-11ab8518788f" providerId="ADAL" clId="{2DE75FDA-B73A-4639-9071-9247C41B4BD9}" dt="2023-12-11T02:30:45.661" v="1865" actId="26606"/>
          <ac:spMkLst>
            <pc:docMk/>
            <pc:sldMk cId="1850960507" sldId="2465"/>
            <ac:spMk id="12" creationId="{D4974D33-8DC5-464E-8C6D-BE58F0669C17}"/>
          </ac:spMkLst>
        </pc:spChg>
        <pc:picChg chg="add">
          <ac:chgData name="Noah Etchemendy" userId="3d47a14f-18e6-42dd-8aa7-11ab8518788f" providerId="ADAL" clId="{2DE75FDA-B73A-4639-9071-9247C41B4BD9}" dt="2023-12-11T02:30:45.661" v="1865" actId="26606"/>
          <ac:picMkLst>
            <pc:docMk/>
            <pc:sldMk cId="1850960507" sldId="2465"/>
            <ac:picMk id="5" creationId="{8884839A-FF46-A55F-9CA9-7E03F2428CB4}"/>
          </ac:picMkLst>
        </pc:picChg>
        <pc:picChg chg="add del mod replId">
          <ac:chgData name="Noah Etchemendy" userId="3d47a14f-18e6-42dd-8aa7-11ab8518788f" providerId="ADAL" clId="{2DE75FDA-B73A-4639-9071-9247C41B4BD9}" dt="2023-12-11T02:30:45.661" v="1865" actId="26606"/>
          <ac:picMkLst>
            <pc:docMk/>
            <pc:sldMk cId="1850960507" sldId="2465"/>
            <ac:picMk id="9" creationId="{49E3EEC2-2B2A-1B4A-BAF2-B7E4A0DD92F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12/12/2023</a:t>
            </a:fld>
            <a:endParaRPr lang="en-US"/>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12/12/2023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goal was to create an application to fill the need that is surprisingly missing from the internet (at least in our combined experience).</a:t>
            </a:r>
          </a:p>
          <a:p>
            <a:endParaRPr lang="en-US"/>
          </a:p>
          <a:p>
            <a:r>
              <a:rPr lang="en-US"/>
              <a:t>A tool to visualize and instruct about data structures. </a:t>
            </a:r>
          </a:p>
          <a:p>
            <a:endParaRPr lang="en-US"/>
          </a:p>
          <a:p>
            <a:r>
              <a:rPr lang="en-US"/>
              <a:t>Taking inspiration from the </a:t>
            </a:r>
            <a:r>
              <a:rPr lang="en-US" err="1"/>
              <a:t>drawio</a:t>
            </a:r>
            <a:r>
              <a:rPr lang="en-US"/>
              <a:t> application that was used to create the storyboard, lets create an application where we can build data structures visually while also showing how the code would be built and used together.   </a:t>
            </a:r>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8B34ED-4CDD-41C9-90F7-D768D5559A6F}" type="slidenum">
              <a:rPr lang="en-US" smtClean="0"/>
              <a:t>3</a:t>
            </a:fld>
            <a:endParaRPr lang="en-US"/>
          </a:p>
        </p:txBody>
      </p:sp>
    </p:spTree>
    <p:extLst>
      <p:ext uri="{BB962C8B-B14F-4D97-AF65-F5344CB8AC3E}">
        <p14:creationId xmlns:p14="http://schemas.microsoft.com/office/powerpoint/2010/main" val="1360010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a:p>
        </p:txBody>
      </p:sp>
    </p:spTree>
    <p:extLst>
      <p:ext uri="{BB962C8B-B14F-4D97-AF65-F5344CB8AC3E}">
        <p14:creationId xmlns:p14="http://schemas.microsoft.com/office/powerpoint/2010/main" val="620618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a:p>
        </p:txBody>
      </p:sp>
    </p:spTree>
    <p:extLst>
      <p:ext uri="{BB962C8B-B14F-4D97-AF65-F5344CB8AC3E}">
        <p14:creationId xmlns:p14="http://schemas.microsoft.com/office/powerpoint/2010/main" val="641250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a:p>
        </p:txBody>
      </p:sp>
    </p:spTree>
    <p:extLst>
      <p:ext uri="{BB962C8B-B14F-4D97-AF65-F5344CB8AC3E}">
        <p14:creationId xmlns:p14="http://schemas.microsoft.com/office/powerpoint/2010/main" val="432302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effectLst/>
                <a:latin typeface="Google Sans"/>
              </a:rPr>
              <a:t>*Single-page application (SPA): </a:t>
            </a:r>
            <a:r>
              <a:rPr lang="en-US"/>
              <a:t>a browser-based application that doesn't require the user to reload the page during operation</a:t>
            </a:r>
          </a:p>
          <a:p>
            <a:endParaRPr lang="en-US"/>
          </a:p>
        </p:txBody>
      </p:sp>
      <p:sp>
        <p:nvSpPr>
          <p:cNvPr id="4" name="Slide Number Placeholder 3"/>
          <p:cNvSpPr>
            <a:spLocks noGrp="1"/>
          </p:cNvSpPr>
          <p:nvPr>
            <p:ph type="sldNum" sz="quarter" idx="5"/>
          </p:nvPr>
        </p:nvSpPr>
        <p:spPr/>
        <p:txBody>
          <a:bodyPr/>
          <a:lstStyle/>
          <a:p>
            <a:fld id="{228B34ED-4CDD-41C9-90F7-D768D5559A6F}" type="slidenum">
              <a:rPr lang="en-US" smtClean="0"/>
              <a:t>7</a:t>
            </a:fld>
            <a:endParaRPr lang="en-US"/>
          </a:p>
        </p:txBody>
      </p:sp>
    </p:spTree>
    <p:extLst>
      <p:ext uri="{BB962C8B-B14F-4D97-AF65-F5344CB8AC3E}">
        <p14:creationId xmlns:p14="http://schemas.microsoft.com/office/powerpoint/2010/main" val="3458769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Demo Time</a:t>
            </a:r>
            <a:endParaRPr lang="en-US"/>
          </a:p>
        </p:txBody>
      </p:sp>
      <p:sp>
        <p:nvSpPr>
          <p:cNvPr id="4" name="Slide Number Placeholder 3"/>
          <p:cNvSpPr>
            <a:spLocks noGrp="1"/>
          </p:cNvSpPr>
          <p:nvPr>
            <p:ph type="sldNum" sz="quarter" idx="5"/>
          </p:nvPr>
        </p:nvSpPr>
        <p:spPr/>
        <p:txBody>
          <a:bodyPr/>
          <a:lstStyle/>
          <a:p>
            <a:fld id="{228B34ED-4CDD-41C9-90F7-D768D5559A6F}" type="slidenum">
              <a:rPr lang="en-US" smtClean="0"/>
              <a:t>9</a:t>
            </a:fld>
            <a:endParaRPr lang="en-US"/>
          </a:p>
        </p:txBody>
      </p:sp>
    </p:spTree>
    <p:extLst>
      <p:ext uri="{BB962C8B-B14F-4D97-AF65-F5344CB8AC3E}">
        <p14:creationId xmlns:p14="http://schemas.microsoft.com/office/powerpoint/2010/main" val="1207388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a:cs typeface="Biome Light" panose="020B0303030204020804" pitchFamily="34" charset="0"/>
              </a:rPr>
              <a:t>Click to edit master text style.</a:t>
            </a:r>
          </a:p>
          <a:p>
            <a:pPr marL="0" indent="0">
              <a:buNone/>
            </a:pPr>
            <a:endParaRPr lang="en-US"/>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a:cs typeface="Biome Light" panose="020B0303030204020804" pitchFamily="34" charset="0"/>
              </a:rPr>
              <a:t>Click to edit master text style.</a:t>
            </a:r>
          </a:p>
          <a:p>
            <a:pPr marL="0" indent="0">
              <a:buNone/>
            </a:pPr>
            <a:endParaRPr lang="en-US"/>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a:t>Data structure educational Resource</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a:t>0.1.0ca4da0</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p:txBody>
          <a:bodyPr/>
          <a:lstStyle/>
          <a:p>
            <a:r>
              <a:rPr lang="en-US"/>
              <a:t>Minimum Viable Product</a:t>
            </a:r>
          </a:p>
        </p:txBody>
      </p:sp>
    </p:spTree>
    <p:extLst>
      <p:ext uri="{BB962C8B-B14F-4D97-AF65-F5344CB8AC3E}">
        <p14:creationId xmlns:p14="http://schemas.microsoft.com/office/powerpoint/2010/main" val="392783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a:lstStyle/>
          <a:p>
            <a:r>
              <a:rPr lang="en-US"/>
              <a:t>INTRODUCTION</a:t>
            </a:r>
          </a:p>
        </p:txBody>
      </p:sp>
      <p:pic>
        <p:nvPicPr>
          <p:cNvPr id="5" name="Picture Placeholder 4">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a:srcRect l="3240" t="5671" r="3846" b="3859"/>
          <a:stretch/>
        </p:blipFill>
        <p:spPr>
          <a:xfrm>
            <a:off x="0" y="51579"/>
            <a:ext cx="8877782" cy="6619810"/>
          </a:xfrm>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9044608" y="147166"/>
            <a:ext cx="3017520" cy="634125"/>
          </a:xfrm>
        </p:spPr>
        <p:txBody>
          <a:bodyPr/>
          <a:lstStyle/>
          <a:p>
            <a:r>
              <a:rPr lang="en-US"/>
              <a:t>What is the Project?</a:t>
            </a:r>
          </a:p>
          <a:p>
            <a:r>
              <a:rPr lang="en-US"/>
              <a:t>Noah</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9044608" y="829941"/>
            <a:ext cx="3017520" cy="2262409"/>
          </a:xfrm>
        </p:spPr>
        <p:txBody>
          <a:bodyPr>
            <a:normAutofit/>
          </a:bodyPr>
          <a:lstStyle/>
          <a:p>
            <a:pPr marL="0" indent="0">
              <a:lnSpc>
                <a:spcPct val="100000"/>
              </a:lnSpc>
              <a:buNone/>
            </a:pPr>
            <a:r>
              <a:rPr lang="en-US" sz="2000">
                <a:cs typeface="Biome Light" panose="020B0303030204020804" pitchFamily="34" charset="0"/>
              </a:rPr>
              <a:t>To create an application to present data structures through a visual editor to provide a visual tool of how data structures are built and can work together.</a:t>
            </a:r>
          </a:p>
          <a:p>
            <a:pPr marL="0" indent="0">
              <a:buNone/>
            </a:pPr>
            <a:endParaRPr lang="en-US"/>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2</a:t>
            </a:fld>
            <a:endParaRPr lang="en-US"/>
          </a:p>
        </p:txBody>
      </p:sp>
      <p:sp>
        <p:nvSpPr>
          <p:cNvPr id="3" name="TextBox 2">
            <a:extLst>
              <a:ext uri="{FF2B5EF4-FFF2-40B4-BE49-F238E27FC236}">
                <a16:creationId xmlns:a16="http://schemas.microsoft.com/office/drawing/2014/main" id="{AE9DD80D-D172-D271-4A41-516A523268E3}"/>
              </a:ext>
            </a:extLst>
          </p:cNvPr>
          <p:cNvSpPr txBox="1"/>
          <p:nvPr/>
        </p:nvSpPr>
        <p:spPr>
          <a:xfrm>
            <a:off x="0" y="6563316"/>
            <a:ext cx="4030824" cy="307777"/>
          </a:xfrm>
          <a:prstGeom prst="rect">
            <a:avLst/>
          </a:prstGeom>
          <a:noFill/>
        </p:spPr>
        <p:txBody>
          <a:bodyPr wrap="square" rtlCol="0">
            <a:spAutoFit/>
          </a:bodyPr>
          <a:lstStyle/>
          <a:p>
            <a:r>
              <a:rPr lang="en-US" sz="1400"/>
              <a:t>Storyboard: Produced 11/21/23 by Noah, Alex, Milad</a:t>
            </a:r>
          </a:p>
        </p:txBody>
      </p:sp>
    </p:spTree>
    <p:extLst>
      <p:ext uri="{BB962C8B-B14F-4D97-AF65-F5344CB8AC3E}">
        <p14:creationId xmlns:p14="http://schemas.microsoft.com/office/powerpoint/2010/main" val="1325373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0AEA731-C7D0-4A0E-B871-4F369D8BEAC5}"/>
              </a:ext>
            </a:extLst>
          </p:cNvPr>
          <p:cNvSpPr>
            <a:spLocks noGrp="1"/>
          </p:cNvSpPr>
          <p:nvPr>
            <p:ph type="title"/>
          </p:nvPr>
        </p:nvSpPr>
        <p:spPr>
          <a:xfrm>
            <a:off x="714360" y="278315"/>
            <a:ext cx="4018722" cy="573989"/>
          </a:xfrm>
        </p:spPr>
        <p:txBody>
          <a:bodyPr/>
          <a:lstStyle/>
          <a:p>
            <a:r>
              <a:rPr lang="en-US"/>
              <a:t>Meet the team</a:t>
            </a:r>
          </a:p>
        </p:txBody>
      </p:sp>
      <p:sp>
        <p:nvSpPr>
          <p:cNvPr id="6" name="Slide Number Placeholder 5">
            <a:extLst>
              <a:ext uri="{FF2B5EF4-FFF2-40B4-BE49-F238E27FC236}">
                <a16:creationId xmlns:a16="http://schemas.microsoft.com/office/drawing/2014/main" id="{929F2A82-A1C3-4571-9ED3-A0EC079893EC}"/>
              </a:ext>
            </a:extLst>
          </p:cNvPr>
          <p:cNvSpPr>
            <a:spLocks noGrp="1"/>
          </p:cNvSpPr>
          <p:nvPr>
            <p:ph type="sldNum" sz="quarter" idx="4"/>
          </p:nvPr>
        </p:nvSpPr>
        <p:spPr/>
        <p:txBody>
          <a:bodyPr/>
          <a:lstStyle/>
          <a:p>
            <a:fld id="{8C2E478F-E849-4A8C-AF1F-CBCC78A7CBFA}" type="slidenum">
              <a:rPr lang="en-US" smtClean="0"/>
              <a:t>3</a:t>
            </a:fld>
            <a:endParaRPr lang="en-US"/>
          </a:p>
        </p:txBody>
      </p:sp>
      <p:sp>
        <p:nvSpPr>
          <p:cNvPr id="57" name="Rectangle: Rounded Corners 56">
            <a:extLst>
              <a:ext uri="{FF2B5EF4-FFF2-40B4-BE49-F238E27FC236}">
                <a16:creationId xmlns:a16="http://schemas.microsoft.com/office/drawing/2014/main" id="{84338198-B51A-6D81-7F93-F7CEBC52E272}"/>
              </a:ext>
            </a:extLst>
          </p:cNvPr>
          <p:cNvSpPr/>
          <p:nvPr/>
        </p:nvSpPr>
        <p:spPr>
          <a:xfrm>
            <a:off x="714360" y="928703"/>
            <a:ext cx="4901210" cy="1263176"/>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marL="0" indent="0">
              <a:buNone/>
            </a:pPr>
            <a:r>
              <a:rPr lang="en-US" sz="2400" spc="300"/>
              <a:t>Alex Shibley</a:t>
            </a:r>
          </a:p>
          <a:p>
            <a:pPr marL="342900" indent="-342900">
              <a:buFont typeface="Arial" panose="020B0604020202020204" pitchFamily="34" charset="0"/>
              <a:buChar char="•"/>
            </a:pPr>
            <a:r>
              <a:rPr lang="en-US" sz="2400" spc="300"/>
              <a:t>Database Admin</a:t>
            </a:r>
          </a:p>
          <a:p>
            <a:pPr marL="342900" indent="-342900">
              <a:buFont typeface="Arial" panose="020B0604020202020204" pitchFamily="34" charset="0"/>
              <a:buChar char="•"/>
            </a:pPr>
            <a:r>
              <a:rPr lang="en-US" sz="2400" spc="300"/>
              <a:t>Database Engineer</a:t>
            </a:r>
          </a:p>
        </p:txBody>
      </p:sp>
      <p:sp>
        <p:nvSpPr>
          <p:cNvPr id="58" name="TextBox 57">
            <a:extLst>
              <a:ext uri="{FF2B5EF4-FFF2-40B4-BE49-F238E27FC236}">
                <a16:creationId xmlns:a16="http://schemas.microsoft.com/office/drawing/2014/main" id="{C9B7B50E-03BB-3C62-C48B-996287CDAD4B}"/>
              </a:ext>
            </a:extLst>
          </p:cNvPr>
          <p:cNvSpPr txBox="1"/>
          <p:nvPr/>
        </p:nvSpPr>
        <p:spPr>
          <a:xfrm>
            <a:off x="7811150" y="6258324"/>
            <a:ext cx="2903659" cy="646331"/>
          </a:xfrm>
          <a:prstGeom prst="rect">
            <a:avLst/>
          </a:prstGeom>
          <a:noFill/>
        </p:spPr>
        <p:txBody>
          <a:bodyPr wrap="square">
            <a:spAutoFit/>
          </a:bodyPr>
          <a:lstStyle/>
          <a:p>
            <a:r>
              <a:rPr lang="en-US">
                <a:solidFill>
                  <a:schemeClr val="bg1"/>
                </a:solidFill>
              </a:rPr>
              <a:t>Meet the Team</a:t>
            </a:r>
          </a:p>
          <a:p>
            <a:r>
              <a:rPr lang="en-US">
                <a:solidFill>
                  <a:schemeClr val="bg1"/>
                </a:solidFill>
              </a:rPr>
              <a:t>Noah</a:t>
            </a:r>
          </a:p>
        </p:txBody>
      </p:sp>
      <p:sp>
        <p:nvSpPr>
          <p:cNvPr id="59" name="Rectangle: Rounded Corners 58">
            <a:extLst>
              <a:ext uri="{FF2B5EF4-FFF2-40B4-BE49-F238E27FC236}">
                <a16:creationId xmlns:a16="http://schemas.microsoft.com/office/drawing/2014/main" id="{9FBBDFE4-F283-9B9A-2AFB-CEB64553AC14}"/>
              </a:ext>
            </a:extLst>
          </p:cNvPr>
          <p:cNvSpPr/>
          <p:nvPr/>
        </p:nvSpPr>
        <p:spPr>
          <a:xfrm>
            <a:off x="714360" y="3245104"/>
            <a:ext cx="4901210" cy="887512"/>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marL="0" indent="0">
              <a:buNone/>
            </a:pPr>
            <a:r>
              <a:rPr lang="en-US" sz="2400" spc="300"/>
              <a:t>Milad Ale Ali</a:t>
            </a:r>
            <a:r>
              <a:rPr lang="en-US" sz="2400"/>
              <a:t> </a:t>
            </a:r>
          </a:p>
          <a:p>
            <a:pPr marL="342900" indent="-342900">
              <a:buFont typeface="Arial" panose="020B0604020202020204" pitchFamily="34" charset="0"/>
              <a:buChar char="•"/>
            </a:pPr>
            <a:r>
              <a:rPr lang="en-US" sz="2400" spc="300"/>
              <a:t>API Engineer</a:t>
            </a:r>
          </a:p>
        </p:txBody>
      </p:sp>
      <p:sp>
        <p:nvSpPr>
          <p:cNvPr id="60" name="Rectangle: Rounded Corners 59">
            <a:extLst>
              <a:ext uri="{FF2B5EF4-FFF2-40B4-BE49-F238E27FC236}">
                <a16:creationId xmlns:a16="http://schemas.microsoft.com/office/drawing/2014/main" id="{AD1139AD-C85E-68D6-EEE8-C139EF729DA3}"/>
              </a:ext>
            </a:extLst>
          </p:cNvPr>
          <p:cNvSpPr/>
          <p:nvPr/>
        </p:nvSpPr>
        <p:spPr>
          <a:xfrm>
            <a:off x="714360" y="2282226"/>
            <a:ext cx="4901210" cy="887512"/>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marL="0" indent="0">
              <a:buNone/>
            </a:pPr>
            <a:r>
              <a:rPr lang="en-US" sz="2400" spc="300"/>
              <a:t>Cameron McHatton</a:t>
            </a:r>
          </a:p>
          <a:p>
            <a:pPr marL="342900" indent="-342900">
              <a:buFont typeface="Arial" panose="020B0604020202020204" pitchFamily="34" charset="0"/>
              <a:buChar char="•"/>
            </a:pPr>
            <a:r>
              <a:rPr lang="en-US" sz="2400" spc="300"/>
              <a:t>UI Engineer</a:t>
            </a:r>
          </a:p>
        </p:txBody>
      </p:sp>
      <p:sp>
        <p:nvSpPr>
          <p:cNvPr id="61" name="Rectangle: Rounded Corners 60">
            <a:extLst>
              <a:ext uri="{FF2B5EF4-FFF2-40B4-BE49-F238E27FC236}">
                <a16:creationId xmlns:a16="http://schemas.microsoft.com/office/drawing/2014/main" id="{3B87708B-5A17-2022-32E0-3DA3DAAF2C36}"/>
              </a:ext>
            </a:extLst>
          </p:cNvPr>
          <p:cNvSpPr/>
          <p:nvPr/>
        </p:nvSpPr>
        <p:spPr>
          <a:xfrm>
            <a:off x="714360" y="4207982"/>
            <a:ext cx="4901210" cy="1651642"/>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marL="0" indent="0">
              <a:buNone/>
            </a:pPr>
            <a:r>
              <a:rPr lang="en-US" sz="2400" spc="300"/>
              <a:t>Noah Etchemendy</a:t>
            </a:r>
          </a:p>
          <a:p>
            <a:pPr marL="342900" indent="-342900">
              <a:lnSpc>
                <a:spcPct val="100000"/>
              </a:lnSpc>
              <a:buFont typeface="Arial" panose="020B0604020202020204" pitchFamily="34" charset="0"/>
              <a:buChar char="•"/>
            </a:pPr>
            <a:r>
              <a:rPr lang="en-US" sz="2400" spc="300"/>
              <a:t>Product Owner</a:t>
            </a:r>
          </a:p>
          <a:p>
            <a:pPr marL="342900" indent="-342900">
              <a:lnSpc>
                <a:spcPct val="100000"/>
              </a:lnSpc>
              <a:buFont typeface="Arial" panose="020B0604020202020204" pitchFamily="34" charset="0"/>
              <a:buChar char="•"/>
            </a:pPr>
            <a:r>
              <a:rPr lang="en-US" sz="2400" spc="300"/>
              <a:t>Git Management</a:t>
            </a:r>
          </a:p>
          <a:p>
            <a:pPr marL="342900" indent="-342900">
              <a:lnSpc>
                <a:spcPct val="100000"/>
              </a:lnSpc>
              <a:buFont typeface="Arial" panose="020B0604020202020204" pitchFamily="34" charset="0"/>
              <a:buChar char="•"/>
            </a:pPr>
            <a:r>
              <a:rPr lang="en-US" sz="2400" spc="300"/>
              <a:t>Project Manager (PM)</a:t>
            </a:r>
          </a:p>
        </p:txBody>
      </p:sp>
    </p:spTree>
    <p:extLst>
      <p:ext uri="{BB962C8B-B14F-4D97-AF65-F5344CB8AC3E}">
        <p14:creationId xmlns:p14="http://schemas.microsoft.com/office/powerpoint/2010/main" val="2720361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9044608" y="147166"/>
            <a:ext cx="3017520" cy="634125"/>
          </a:xfrm>
        </p:spPr>
        <p:txBody>
          <a:bodyPr/>
          <a:lstStyle/>
          <a:p>
            <a:r>
              <a:rPr lang="en-US"/>
              <a:t>Database Provider</a:t>
            </a:r>
          </a:p>
          <a:p>
            <a:r>
              <a:rPr lang="en-US"/>
              <a:t>Alex</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9044608" y="829941"/>
            <a:ext cx="3017520" cy="3770996"/>
          </a:xfrm>
        </p:spPr>
        <p:txBody>
          <a:bodyPr>
            <a:normAutofit/>
          </a:bodyPr>
          <a:lstStyle/>
          <a:p>
            <a:pPr marL="0" indent="0">
              <a:lnSpc>
                <a:spcPct val="100000"/>
              </a:lnSpc>
              <a:buNone/>
            </a:pPr>
            <a:r>
              <a:rPr lang="en-US" sz="2000">
                <a:cs typeface="Biome Light" panose="020B0303030204020804" pitchFamily="34" charset="0"/>
              </a:rPr>
              <a:t>The objects provides information on each data structure that has been implemented.</a:t>
            </a:r>
          </a:p>
          <a:p>
            <a:pPr marL="0" indent="0">
              <a:lnSpc>
                <a:spcPct val="100000"/>
              </a:lnSpc>
              <a:buNone/>
            </a:pPr>
            <a:r>
              <a:rPr lang="en-US" sz="2000">
                <a:cs typeface="Biome Light" panose="020B0303030204020804" pitchFamily="34" charset="0"/>
              </a:rPr>
              <a:t>The examples contains the code for the structures in the selected language.</a:t>
            </a:r>
          </a:p>
          <a:p>
            <a:pPr marL="0" indent="0">
              <a:buNone/>
            </a:pPr>
            <a:endParaRPr lang="en-US"/>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4</a:t>
            </a:fld>
            <a:endParaRPr lang="en-US"/>
          </a:p>
        </p:txBody>
      </p:sp>
      <p:pic>
        <p:nvPicPr>
          <p:cNvPr id="16" name="Picture 15">
            <a:extLst>
              <a:ext uri="{FF2B5EF4-FFF2-40B4-BE49-F238E27FC236}">
                <a16:creationId xmlns:a16="http://schemas.microsoft.com/office/drawing/2014/main" id="{8E2717D9-EE27-0FB1-1117-B6687BB80481}"/>
              </a:ext>
            </a:extLst>
          </p:cNvPr>
          <p:cNvPicPr>
            <a:picLocks noChangeAspect="1"/>
          </p:cNvPicPr>
          <p:nvPr/>
        </p:nvPicPr>
        <p:blipFill>
          <a:blip r:embed="rId3"/>
          <a:stretch>
            <a:fillRect/>
          </a:stretch>
        </p:blipFill>
        <p:spPr>
          <a:xfrm>
            <a:off x="77786" y="207135"/>
            <a:ext cx="7610354" cy="2743583"/>
          </a:xfrm>
          <a:prstGeom prst="rect">
            <a:avLst/>
          </a:prstGeom>
        </p:spPr>
      </p:pic>
      <p:pic>
        <p:nvPicPr>
          <p:cNvPr id="18" name="Picture 17">
            <a:extLst>
              <a:ext uri="{FF2B5EF4-FFF2-40B4-BE49-F238E27FC236}">
                <a16:creationId xmlns:a16="http://schemas.microsoft.com/office/drawing/2014/main" id="{7D1271CA-9D01-E0E7-0C7C-79286C39DE2A}"/>
              </a:ext>
            </a:extLst>
          </p:cNvPr>
          <p:cNvPicPr>
            <a:picLocks noChangeAspect="1"/>
          </p:cNvPicPr>
          <p:nvPr/>
        </p:nvPicPr>
        <p:blipFill>
          <a:blip r:embed="rId4"/>
          <a:stretch>
            <a:fillRect/>
          </a:stretch>
        </p:blipFill>
        <p:spPr>
          <a:xfrm>
            <a:off x="77786" y="3262950"/>
            <a:ext cx="7610354" cy="3387915"/>
          </a:xfrm>
          <a:prstGeom prst="rect">
            <a:avLst/>
          </a:prstGeom>
        </p:spPr>
      </p:pic>
      <p:pic>
        <p:nvPicPr>
          <p:cNvPr id="2050" name="Picture 2" descr="One of the world's fastest-growing open source communities | Supabase">
            <a:extLst>
              <a:ext uri="{FF2B5EF4-FFF2-40B4-BE49-F238E27FC236}">
                <a16:creationId xmlns:a16="http://schemas.microsoft.com/office/drawing/2014/main" id="{4A165D23-1FED-E479-41FC-37249A9B71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04368" y="4805663"/>
            <a:ext cx="166687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ostgreSQL - Wikipedia">
            <a:extLst>
              <a:ext uri="{FF2B5EF4-FFF2-40B4-BE49-F238E27FC236}">
                <a16:creationId xmlns:a16="http://schemas.microsoft.com/office/drawing/2014/main" id="{37CFFF0D-A3DC-53EF-8E4D-11B3B7A6FA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99603" y="4805663"/>
            <a:ext cx="166687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670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9044608" y="147166"/>
            <a:ext cx="3017520" cy="634125"/>
          </a:xfrm>
        </p:spPr>
        <p:txBody>
          <a:bodyPr/>
          <a:lstStyle/>
          <a:p>
            <a:r>
              <a:rPr lang="en-US"/>
              <a:t>API Provider</a:t>
            </a:r>
          </a:p>
          <a:p>
            <a:r>
              <a:rPr lang="en-US"/>
              <a:t>Milad</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9044608" y="829941"/>
            <a:ext cx="3017520" cy="3770996"/>
          </a:xfrm>
        </p:spPr>
        <p:txBody>
          <a:bodyPr>
            <a:normAutofit/>
          </a:bodyPr>
          <a:lstStyle/>
          <a:p>
            <a:pPr marL="0" indent="0">
              <a:lnSpc>
                <a:spcPct val="100000"/>
              </a:lnSpc>
              <a:buNone/>
            </a:pPr>
            <a:r>
              <a:rPr lang="en-US" sz="2000">
                <a:cs typeface="Biome Light" panose="020B0303030204020804" pitchFamily="34" charset="0"/>
              </a:rPr>
              <a:t>The API communicates through the library </a:t>
            </a:r>
            <a:r>
              <a:rPr lang="en-US" sz="2000" b="1" err="1">
                <a:cs typeface="Biome Light" panose="020B0303030204020804" pitchFamily="34" charset="0"/>
              </a:rPr>
              <a:t>supabase-csharp</a:t>
            </a:r>
            <a:r>
              <a:rPr lang="en-US" sz="2000">
                <a:cs typeface="Biome Light" panose="020B0303030204020804" pitchFamily="34" charset="0"/>
              </a:rPr>
              <a:t> to the database endpoint using environmental variables to protect the API keys. </a:t>
            </a:r>
          </a:p>
          <a:p>
            <a:pPr marL="0" indent="0">
              <a:lnSpc>
                <a:spcPct val="100000"/>
              </a:lnSpc>
              <a:buNone/>
            </a:pPr>
            <a:endParaRPr lang="en-US" sz="2000">
              <a:cs typeface="Biome Light" panose="020B0303030204020804" pitchFamily="34" charset="0"/>
            </a:endParaRP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5</a:t>
            </a:fld>
            <a:endParaRPr lang="en-US"/>
          </a:p>
        </p:txBody>
      </p:sp>
      <p:pic>
        <p:nvPicPr>
          <p:cNvPr id="1026" name="Picture 2" descr="C# Development Company | BairesDev">
            <a:extLst>
              <a:ext uri="{FF2B5EF4-FFF2-40B4-BE49-F238E27FC236}">
                <a16:creationId xmlns:a16="http://schemas.microsoft.com/office/drawing/2014/main" id="{BE46CBFE-22A2-F244-D760-589CBB54E3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653" t="6222" r="24794" b="7115"/>
          <a:stretch/>
        </p:blipFill>
        <p:spPr bwMode="auto">
          <a:xfrm>
            <a:off x="70212" y="119562"/>
            <a:ext cx="1340941" cy="14693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isual Studio - Wikipedia">
            <a:extLst>
              <a:ext uri="{FF2B5EF4-FFF2-40B4-BE49-F238E27FC236}">
                <a16:creationId xmlns:a16="http://schemas.microsoft.com/office/drawing/2014/main" id="{CEF0CF4B-3348-0F47-4FD5-0989420994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9165" y="58094"/>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D3FEBA6-4301-2042-81A5-1D43FFAA1A00}"/>
              </a:ext>
            </a:extLst>
          </p:cNvPr>
          <p:cNvPicPr>
            <a:picLocks noChangeAspect="1"/>
          </p:cNvPicPr>
          <p:nvPr/>
        </p:nvPicPr>
        <p:blipFill rotWithShape="1">
          <a:blip r:embed="rId5"/>
          <a:srcRect l="7696" b="10654"/>
          <a:stretch/>
        </p:blipFill>
        <p:spPr>
          <a:xfrm>
            <a:off x="129872" y="1789144"/>
            <a:ext cx="2871459" cy="1841495"/>
          </a:xfrm>
          <a:prstGeom prst="rect">
            <a:avLst/>
          </a:prstGeom>
        </p:spPr>
      </p:pic>
      <p:pic>
        <p:nvPicPr>
          <p:cNvPr id="6" name="Picture 5">
            <a:extLst>
              <a:ext uri="{FF2B5EF4-FFF2-40B4-BE49-F238E27FC236}">
                <a16:creationId xmlns:a16="http://schemas.microsoft.com/office/drawing/2014/main" id="{AA83088C-3D53-0F3D-6974-2BB8DF847211}"/>
              </a:ext>
            </a:extLst>
          </p:cNvPr>
          <p:cNvPicPr>
            <a:picLocks noChangeAspect="1"/>
          </p:cNvPicPr>
          <p:nvPr/>
        </p:nvPicPr>
        <p:blipFill>
          <a:blip r:embed="rId6"/>
          <a:stretch>
            <a:fillRect/>
          </a:stretch>
        </p:blipFill>
        <p:spPr>
          <a:xfrm>
            <a:off x="129872" y="3647189"/>
            <a:ext cx="4409482" cy="2876436"/>
          </a:xfrm>
          <a:prstGeom prst="rect">
            <a:avLst/>
          </a:prstGeom>
        </p:spPr>
      </p:pic>
      <p:sp>
        <p:nvSpPr>
          <p:cNvPr id="7" name="Rectangle: Rounded Corners 6">
            <a:extLst>
              <a:ext uri="{FF2B5EF4-FFF2-40B4-BE49-F238E27FC236}">
                <a16:creationId xmlns:a16="http://schemas.microsoft.com/office/drawing/2014/main" id="{65ED3995-6794-3ACD-BD6E-315A097D1457}"/>
              </a:ext>
            </a:extLst>
          </p:cNvPr>
          <p:cNvSpPr/>
          <p:nvPr/>
        </p:nvSpPr>
        <p:spPr>
          <a:xfrm>
            <a:off x="4462723" y="317734"/>
            <a:ext cx="1383175" cy="6341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Database</a:t>
            </a:r>
          </a:p>
        </p:txBody>
      </p:sp>
      <p:sp>
        <p:nvSpPr>
          <p:cNvPr id="8" name="Rectangle: Rounded Corners 7">
            <a:extLst>
              <a:ext uri="{FF2B5EF4-FFF2-40B4-BE49-F238E27FC236}">
                <a16:creationId xmlns:a16="http://schemas.microsoft.com/office/drawing/2014/main" id="{976D50F3-CAD4-5CF4-5238-BF0CCCBF21C4}"/>
              </a:ext>
            </a:extLst>
          </p:cNvPr>
          <p:cNvSpPr/>
          <p:nvPr/>
        </p:nvSpPr>
        <p:spPr>
          <a:xfrm>
            <a:off x="7239593" y="1968173"/>
            <a:ext cx="1383175" cy="6341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UI</a:t>
            </a:r>
          </a:p>
        </p:txBody>
      </p:sp>
      <p:sp>
        <p:nvSpPr>
          <p:cNvPr id="11" name="Rectangle: Rounded Corners 10">
            <a:extLst>
              <a:ext uri="{FF2B5EF4-FFF2-40B4-BE49-F238E27FC236}">
                <a16:creationId xmlns:a16="http://schemas.microsoft.com/office/drawing/2014/main" id="{6A5A0C58-579E-1D48-0C99-CC316E4448DC}"/>
              </a:ext>
            </a:extLst>
          </p:cNvPr>
          <p:cNvSpPr/>
          <p:nvPr/>
        </p:nvSpPr>
        <p:spPr>
          <a:xfrm>
            <a:off x="4462724" y="1971321"/>
            <a:ext cx="1383175" cy="6341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API</a:t>
            </a:r>
          </a:p>
        </p:txBody>
      </p:sp>
      <p:cxnSp>
        <p:nvCxnSpPr>
          <p:cNvPr id="13" name="Straight Arrow Connector 12">
            <a:extLst>
              <a:ext uri="{FF2B5EF4-FFF2-40B4-BE49-F238E27FC236}">
                <a16:creationId xmlns:a16="http://schemas.microsoft.com/office/drawing/2014/main" id="{50BF6498-523A-DC43-2458-AF4AAE90F089}"/>
              </a:ext>
            </a:extLst>
          </p:cNvPr>
          <p:cNvCxnSpPr>
            <a:cxnSpLocks/>
            <a:stCxn id="7" idx="2"/>
            <a:endCxn id="11" idx="0"/>
          </p:cNvCxnSpPr>
          <p:nvPr/>
        </p:nvCxnSpPr>
        <p:spPr>
          <a:xfrm>
            <a:off x="5154311" y="951859"/>
            <a:ext cx="1" cy="1019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F97BAA2-2431-78A9-4F9F-D19D32D86861}"/>
              </a:ext>
            </a:extLst>
          </p:cNvPr>
          <p:cNvCxnSpPr>
            <a:cxnSpLocks/>
            <a:stCxn id="11" idx="3"/>
            <a:endCxn id="8" idx="1"/>
          </p:cNvCxnSpPr>
          <p:nvPr/>
        </p:nvCxnSpPr>
        <p:spPr>
          <a:xfrm flipV="1">
            <a:off x="5845899" y="2285236"/>
            <a:ext cx="1393694" cy="3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37424A6B-B7B5-231D-8188-485C084F1EAE}"/>
              </a:ext>
            </a:extLst>
          </p:cNvPr>
          <p:cNvCxnSpPr>
            <a:cxnSpLocks/>
            <a:stCxn id="8" idx="2"/>
            <a:endCxn id="11" idx="2"/>
          </p:cNvCxnSpPr>
          <p:nvPr/>
        </p:nvCxnSpPr>
        <p:spPr>
          <a:xfrm rot="5400000">
            <a:off x="6541173" y="1215438"/>
            <a:ext cx="3148" cy="2776869"/>
          </a:xfrm>
          <a:prstGeom prst="bentConnector3">
            <a:avLst>
              <a:gd name="adj1" fmla="val 736175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FDEF0D8F-B238-85F8-A646-843C915646B7}"/>
              </a:ext>
            </a:extLst>
          </p:cNvPr>
          <p:cNvSpPr txBox="1"/>
          <p:nvPr/>
        </p:nvSpPr>
        <p:spPr>
          <a:xfrm>
            <a:off x="6090469" y="2847484"/>
            <a:ext cx="1481560" cy="523220"/>
          </a:xfrm>
          <a:prstGeom prst="rect">
            <a:avLst/>
          </a:prstGeom>
          <a:noFill/>
        </p:spPr>
        <p:txBody>
          <a:bodyPr wrap="square" rtlCol="0">
            <a:spAutoFit/>
          </a:bodyPr>
          <a:lstStyle/>
          <a:p>
            <a:r>
              <a:rPr lang="en-US" sz="1400"/>
              <a:t>HTTP GET()</a:t>
            </a:r>
          </a:p>
          <a:p>
            <a:r>
              <a:rPr lang="en-US" sz="1400"/>
              <a:t>Request</a:t>
            </a:r>
          </a:p>
        </p:txBody>
      </p:sp>
      <p:sp>
        <p:nvSpPr>
          <p:cNvPr id="30" name="TextBox 29">
            <a:extLst>
              <a:ext uri="{FF2B5EF4-FFF2-40B4-BE49-F238E27FC236}">
                <a16:creationId xmlns:a16="http://schemas.microsoft.com/office/drawing/2014/main" id="{3DF315F8-304A-BC49-5794-E11679A49BCE}"/>
              </a:ext>
            </a:extLst>
          </p:cNvPr>
          <p:cNvSpPr txBox="1"/>
          <p:nvPr/>
        </p:nvSpPr>
        <p:spPr>
          <a:xfrm>
            <a:off x="6090469" y="1765164"/>
            <a:ext cx="1842481" cy="523220"/>
          </a:xfrm>
          <a:prstGeom prst="rect">
            <a:avLst/>
          </a:prstGeom>
          <a:noFill/>
        </p:spPr>
        <p:txBody>
          <a:bodyPr wrap="square" rtlCol="0">
            <a:spAutoFit/>
          </a:bodyPr>
          <a:lstStyle/>
          <a:p>
            <a:r>
              <a:rPr lang="en-US" sz="1400"/>
              <a:t>JSON </a:t>
            </a:r>
          </a:p>
          <a:p>
            <a:r>
              <a:rPr lang="en-US" sz="1400"/>
              <a:t>Response</a:t>
            </a:r>
          </a:p>
        </p:txBody>
      </p:sp>
      <p:cxnSp>
        <p:nvCxnSpPr>
          <p:cNvPr id="37" name="Connector: Elbow 36">
            <a:extLst>
              <a:ext uri="{FF2B5EF4-FFF2-40B4-BE49-F238E27FC236}">
                <a16:creationId xmlns:a16="http://schemas.microsoft.com/office/drawing/2014/main" id="{2EED1500-B261-6207-8D68-D401BD7D8BFF}"/>
              </a:ext>
            </a:extLst>
          </p:cNvPr>
          <p:cNvCxnSpPr>
            <a:cxnSpLocks/>
            <a:stCxn id="11" idx="1"/>
            <a:endCxn id="7" idx="1"/>
          </p:cNvCxnSpPr>
          <p:nvPr/>
        </p:nvCxnSpPr>
        <p:spPr>
          <a:xfrm rot="10800000">
            <a:off x="4462724" y="634798"/>
            <a:ext cx="1" cy="1653587"/>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0E89DB57-D7F0-2464-1140-CB531017B5A0}"/>
              </a:ext>
            </a:extLst>
          </p:cNvPr>
          <p:cNvSpPr txBox="1"/>
          <p:nvPr/>
        </p:nvSpPr>
        <p:spPr>
          <a:xfrm>
            <a:off x="3205641" y="1026500"/>
            <a:ext cx="1060813" cy="738664"/>
          </a:xfrm>
          <a:prstGeom prst="rect">
            <a:avLst/>
          </a:prstGeom>
          <a:noFill/>
        </p:spPr>
        <p:txBody>
          <a:bodyPr wrap="square" rtlCol="0">
            <a:spAutoFit/>
          </a:bodyPr>
          <a:lstStyle/>
          <a:p>
            <a:pPr algn="r"/>
            <a:r>
              <a:rPr lang="en-US" sz="1400" err="1"/>
              <a:t>Supabase</a:t>
            </a:r>
            <a:r>
              <a:rPr lang="en-US" sz="1400"/>
              <a:t> </a:t>
            </a:r>
          </a:p>
          <a:p>
            <a:pPr algn="r"/>
            <a:r>
              <a:rPr lang="en-US" sz="1400"/>
              <a:t>Anon Client</a:t>
            </a:r>
          </a:p>
          <a:p>
            <a:pPr algn="r"/>
            <a:r>
              <a:rPr lang="en-US" sz="1400"/>
              <a:t>Request</a:t>
            </a:r>
          </a:p>
        </p:txBody>
      </p:sp>
      <p:pic>
        <p:nvPicPr>
          <p:cNvPr id="43" name="Picture 42">
            <a:extLst>
              <a:ext uri="{FF2B5EF4-FFF2-40B4-BE49-F238E27FC236}">
                <a16:creationId xmlns:a16="http://schemas.microsoft.com/office/drawing/2014/main" id="{55BF66EE-198D-803A-9095-735C7166BD51}"/>
              </a:ext>
            </a:extLst>
          </p:cNvPr>
          <p:cNvPicPr>
            <a:picLocks noChangeAspect="1"/>
          </p:cNvPicPr>
          <p:nvPr/>
        </p:nvPicPr>
        <p:blipFill>
          <a:blip r:embed="rId7"/>
          <a:stretch>
            <a:fillRect/>
          </a:stretch>
        </p:blipFill>
        <p:spPr>
          <a:xfrm>
            <a:off x="4675620" y="3647189"/>
            <a:ext cx="4158424" cy="2821113"/>
          </a:xfrm>
          <a:prstGeom prst="rect">
            <a:avLst/>
          </a:prstGeom>
        </p:spPr>
      </p:pic>
      <p:sp>
        <p:nvSpPr>
          <p:cNvPr id="62" name="TextBox 61">
            <a:extLst>
              <a:ext uri="{FF2B5EF4-FFF2-40B4-BE49-F238E27FC236}">
                <a16:creationId xmlns:a16="http://schemas.microsoft.com/office/drawing/2014/main" id="{6A76DEC5-80E8-F7FF-767D-CAEA5AC69311}"/>
              </a:ext>
            </a:extLst>
          </p:cNvPr>
          <p:cNvSpPr txBox="1"/>
          <p:nvPr/>
        </p:nvSpPr>
        <p:spPr>
          <a:xfrm>
            <a:off x="5101729" y="1134187"/>
            <a:ext cx="1842481" cy="523220"/>
          </a:xfrm>
          <a:prstGeom prst="rect">
            <a:avLst/>
          </a:prstGeom>
          <a:noFill/>
        </p:spPr>
        <p:txBody>
          <a:bodyPr wrap="square" rtlCol="0">
            <a:spAutoFit/>
          </a:bodyPr>
          <a:lstStyle/>
          <a:p>
            <a:r>
              <a:rPr lang="en-US" sz="1400"/>
              <a:t>JSON </a:t>
            </a:r>
          </a:p>
          <a:p>
            <a:r>
              <a:rPr lang="en-US" sz="1400"/>
              <a:t>Response</a:t>
            </a:r>
          </a:p>
        </p:txBody>
      </p:sp>
    </p:spTree>
    <p:extLst>
      <p:ext uri="{BB962C8B-B14F-4D97-AF65-F5344CB8AC3E}">
        <p14:creationId xmlns:p14="http://schemas.microsoft.com/office/powerpoint/2010/main" val="3084439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9044608" y="147166"/>
            <a:ext cx="3017520" cy="634125"/>
          </a:xfrm>
        </p:spPr>
        <p:txBody>
          <a:bodyPr/>
          <a:lstStyle/>
          <a:p>
            <a:r>
              <a:rPr lang="en-US"/>
              <a:t>UI</a:t>
            </a:r>
          </a:p>
          <a:p>
            <a:r>
              <a:rPr lang="en-US"/>
              <a:t>Cameron</a:t>
            </a:r>
            <a:endParaRPr lang="en-US">
              <a:cs typeface="Calibri"/>
            </a:endParaRP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9044608" y="829941"/>
            <a:ext cx="3017520" cy="3770996"/>
          </a:xfrm>
        </p:spPr>
        <p:txBody>
          <a:bodyPr vert="horz" lIns="91440" tIns="45720" rIns="91440" bIns="45720" rtlCol="0" anchor="t">
            <a:normAutofit fontScale="92500" lnSpcReduction="10000"/>
          </a:bodyPr>
          <a:lstStyle/>
          <a:p>
            <a:pPr marL="0" indent="0">
              <a:lnSpc>
                <a:spcPct val="100000"/>
              </a:lnSpc>
              <a:buNone/>
            </a:pPr>
            <a:r>
              <a:rPr lang="en-US" sz="2000">
                <a:cs typeface="Biome Light"/>
              </a:rPr>
              <a:t>The UI combines many useful libraries provided to create the desired outcome.</a:t>
            </a:r>
          </a:p>
          <a:p>
            <a:pPr marL="0" indent="0">
              <a:lnSpc>
                <a:spcPct val="100000"/>
              </a:lnSpc>
              <a:buNone/>
            </a:pPr>
            <a:endParaRPr lang="en-US" sz="2000">
              <a:cs typeface="Biome Light" panose="020B0303030204020804" pitchFamily="34" charset="0"/>
            </a:endParaRPr>
          </a:p>
          <a:p>
            <a:pPr marL="0" indent="0">
              <a:lnSpc>
                <a:spcPct val="100000"/>
              </a:lnSpc>
              <a:buNone/>
            </a:pPr>
            <a:r>
              <a:rPr lang="en-US" sz="2000">
                <a:cs typeface="Biome Light"/>
              </a:rPr>
              <a:t>-Vite</a:t>
            </a:r>
            <a:endParaRPr lang="en-US" sz="2000">
              <a:cs typeface="Biome Light" panose="020B0303030204020804" pitchFamily="34" charset="0"/>
            </a:endParaRPr>
          </a:p>
          <a:p>
            <a:pPr marL="0" indent="0">
              <a:lnSpc>
                <a:spcPct val="100000"/>
              </a:lnSpc>
              <a:buNone/>
            </a:pPr>
            <a:r>
              <a:rPr lang="en-US" sz="2000">
                <a:cs typeface="Biome Light"/>
              </a:rPr>
              <a:t>-React</a:t>
            </a:r>
            <a:endParaRPr lang="en-US" sz="2000">
              <a:cs typeface="Biome Light" panose="020B0303030204020804" pitchFamily="34" charset="0"/>
            </a:endParaRPr>
          </a:p>
          <a:p>
            <a:pPr marL="0" indent="0">
              <a:lnSpc>
                <a:spcPct val="100000"/>
              </a:lnSpc>
              <a:buNone/>
            </a:pPr>
            <a:r>
              <a:rPr lang="en-US" sz="2000">
                <a:cs typeface="Biome Light"/>
              </a:rPr>
              <a:t>-Bootstrap</a:t>
            </a:r>
            <a:endParaRPr lang="en-US" sz="2000">
              <a:cs typeface="Biome Light" panose="020B0303030204020804" pitchFamily="34" charset="0"/>
            </a:endParaRPr>
          </a:p>
          <a:p>
            <a:pPr marL="0" indent="0">
              <a:lnSpc>
                <a:spcPct val="100000"/>
              </a:lnSpc>
              <a:buNone/>
            </a:pPr>
            <a:r>
              <a:rPr lang="en-US" sz="2000">
                <a:cs typeface="Biome Light"/>
              </a:rPr>
              <a:t>-JavaScript</a:t>
            </a:r>
            <a:endParaRPr lang="en-US" sz="2000">
              <a:cs typeface="Biome Light" panose="020B0303030204020804" pitchFamily="34" charset="0"/>
            </a:endParaRPr>
          </a:p>
          <a:p>
            <a:pPr marL="0" indent="0">
              <a:lnSpc>
                <a:spcPct val="100000"/>
              </a:lnSpc>
              <a:buNone/>
            </a:pPr>
            <a:r>
              <a:rPr lang="en-US" sz="2000">
                <a:cs typeface="Biome Light"/>
              </a:rPr>
              <a:t>-Node.js</a:t>
            </a:r>
            <a:endParaRPr lang="en-US" sz="2000">
              <a:cs typeface="Biome Light" panose="020B0303030204020804" pitchFamily="34" charset="0"/>
            </a:endParaRPr>
          </a:p>
          <a:p>
            <a:pPr marL="0" indent="0">
              <a:lnSpc>
                <a:spcPct val="100000"/>
              </a:lnSpc>
              <a:buNone/>
            </a:pPr>
            <a:r>
              <a:rPr lang="en-US" sz="2000">
                <a:cs typeface="Biome Light"/>
              </a:rPr>
              <a:t>-VS Code</a:t>
            </a:r>
            <a:endParaRPr lang="en-US" sz="2000">
              <a:cs typeface="Biome Light" panose="020B0303030204020804" pitchFamily="34" charset="0"/>
            </a:endParaRPr>
          </a:p>
          <a:p>
            <a:pPr marL="0" indent="0">
              <a:lnSpc>
                <a:spcPct val="100000"/>
              </a:lnSpc>
              <a:buNone/>
            </a:pPr>
            <a:endParaRPr lang="en-US" sz="2000">
              <a:cs typeface="Biome Light" panose="020B0303030204020804" pitchFamily="34" charset="0"/>
            </a:endParaRP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6</a:t>
            </a:fld>
            <a:endParaRPr lang="en-US"/>
          </a:p>
        </p:txBody>
      </p:sp>
      <p:pic>
        <p:nvPicPr>
          <p:cNvPr id="3074" name="Picture 2" descr="React Native - Wikipedia">
            <a:extLst>
              <a:ext uri="{FF2B5EF4-FFF2-40B4-BE49-F238E27FC236}">
                <a16:creationId xmlns:a16="http://schemas.microsoft.com/office/drawing/2014/main" id="{09B297F5-E278-5F3B-857F-BE8FD8B714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68" y="1850275"/>
            <a:ext cx="1711501" cy="148110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Vite | Next Generation Frontend Tooling">
            <a:extLst>
              <a:ext uri="{FF2B5EF4-FFF2-40B4-BE49-F238E27FC236}">
                <a16:creationId xmlns:a16="http://schemas.microsoft.com/office/drawing/2014/main" id="{C24FCBF0-8ADF-41B8-D62A-3AEBF2E0E0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24" y="24572"/>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JavaScript Tutorial">
            <a:extLst>
              <a:ext uri="{FF2B5EF4-FFF2-40B4-BE49-F238E27FC236}">
                <a16:creationId xmlns:a16="http://schemas.microsoft.com/office/drawing/2014/main" id="{CDEBC153-B3C9-3F78-3760-60E0B8112F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33" y="5118928"/>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ow to Get Started with Node.js – Beginner's Guide to Node">
            <a:extLst>
              <a:ext uri="{FF2B5EF4-FFF2-40B4-BE49-F238E27FC236}">
                <a16:creationId xmlns:a16="http://schemas.microsoft.com/office/drawing/2014/main" id="{7EED4C0C-5F8D-C410-ABB0-1FE1FDE7D89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3692" y="5145211"/>
            <a:ext cx="2747755" cy="168503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E6BFA62A-82D6-2544-9859-65552AEC5D8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178" y="3637821"/>
            <a:ext cx="1719991" cy="13699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F412B2D-68AA-3084-C7AD-2BF3F3EDFF52}"/>
              </a:ext>
            </a:extLst>
          </p:cNvPr>
          <p:cNvPicPr>
            <a:picLocks noChangeAspect="1"/>
          </p:cNvPicPr>
          <p:nvPr/>
        </p:nvPicPr>
        <p:blipFill>
          <a:blip r:embed="rId8"/>
          <a:stretch>
            <a:fillRect/>
          </a:stretch>
        </p:blipFill>
        <p:spPr>
          <a:xfrm>
            <a:off x="1777517" y="829941"/>
            <a:ext cx="7223253" cy="3579089"/>
          </a:xfrm>
          <a:prstGeom prst="rect">
            <a:avLst/>
          </a:prstGeom>
          <a:ln>
            <a:solidFill>
              <a:schemeClr val="accent1"/>
            </a:solidFill>
          </a:ln>
        </p:spPr>
      </p:pic>
      <p:pic>
        <p:nvPicPr>
          <p:cNvPr id="3084" name="Picture 12" descr="Vscode">
            <a:extLst>
              <a:ext uri="{FF2B5EF4-FFF2-40B4-BE49-F238E27FC236}">
                <a16:creationId xmlns:a16="http://schemas.microsoft.com/office/drawing/2014/main" id="{8FF71F06-886E-04FD-92CC-0B1E25BB83E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93659" y="5125271"/>
            <a:ext cx="1704975" cy="170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95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797A45D-D689-DD30-6E18-1F867D2E5CB7}"/>
              </a:ext>
            </a:extLst>
          </p:cNvPr>
          <p:cNvSpPr>
            <a:spLocks noGrp="1"/>
          </p:cNvSpPr>
          <p:nvPr>
            <p:ph type="sldNum" sz="quarter" idx="4"/>
          </p:nvPr>
        </p:nvSpPr>
        <p:spPr/>
        <p:txBody>
          <a:bodyPr/>
          <a:lstStyle/>
          <a:p>
            <a:fld id="{8C2E478F-E849-4A8C-AF1F-CBCC78A7CBFA}" type="slidenum">
              <a:rPr lang="en-US" smtClean="0"/>
              <a:t>7</a:t>
            </a:fld>
            <a:endParaRPr lang="en-US"/>
          </a:p>
        </p:txBody>
      </p:sp>
      <p:sp>
        <p:nvSpPr>
          <p:cNvPr id="4" name="Content Placeholder 3">
            <a:extLst>
              <a:ext uri="{FF2B5EF4-FFF2-40B4-BE49-F238E27FC236}">
                <a16:creationId xmlns:a16="http://schemas.microsoft.com/office/drawing/2014/main" id="{689EB849-8235-7EFD-D809-4C9F353A1554}"/>
              </a:ext>
            </a:extLst>
          </p:cNvPr>
          <p:cNvSpPr>
            <a:spLocks noGrp="1"/>
          </p:cNvSpPr>
          <p:nvPr>
            <p:ph idx="1"/>
          </p:nvPr>
        </p:nvSpPr>
        <p:spPr>
          <a:xfrm>
            <a:off x="64880" y="6272458"/>
            <a:ext cx="4646246" cy="640056"/>
          </a:xfrm>
        </p:spPr>
        <p:txBody>
          <a:bodyPr/>
          <a:lstStyle/>
          <a:p>
            <a:pPr>
              <a:lnSpc>
                <a:spcPct val="100000"/>
              </a:lnSpc>
            </a:pPr>
            <a:r>
              <a:rPr lang="en-US"/>
              <a:t>Actors: End user – A person who enters the site through a web browser on the computer</a:t>
            </a:r>
          </a:p>
          <a:p>
            <a:pPr marL="0" indent="0">
              <a:buNone/>
            </a:pPr>
            <a:endParaRPr lang="en-US"/>
          </a:p>
          <a:p>
            <a:pPr lvl="1"/>
            <a:endParaRPr lang="en-US"/>
          </a:p>
          <a:p>
            <a:endParaRPr lang="en-US"/>
          </a:p>
        </p:txBody>
      </p:sp>
      <p:sp>
        <p:nvSpPr>
          <p:cNvPr id="5" name="Title 4">
            <a:extLst>
              <a:ext uri="{FF2B5EF4-FFF2-40B4-BE49-F238E27FC236}">
                <a16:creationId xmlns:a16="http://schemas.microsoft.com/office/drawing/2014/main" id="{7E1F7F36-8D8B-B9B1-CF3C-48195AFBB469}"/>
              </a:ext>
            </a:extLst>
          </p:cNvPr>
          <p:cNvSpPr>
            <a:spLocks noGrp="1"/>
          </p:cNvSpPr>
          <p:nvPr>
            <p:ph type="title"/>
          </p:nvPr>
        </p:nvSpPr>
        <p:spPr>
          <a:xfrm>
            <a:off x="95313" y="7148"/>
            <a:ext cx="5897218" cy="884238"/>
          </a:xfrm>
        </p:spPr>
        <p:txBody>
          <a:bodyPr/>
          <a:lstStyle/>
          <a:p>
            <a:r>
              <a:rPr lang="en-US"/>
              <a:t>MVP Prototype requirements</a:t>
            </a:r>
          </a:p>
        </p:txBody>
      </p:sp>
      <p:sp>
        <p:nvSpPr>
          <p:cNvPr id="10" name="TextBox 9">
            <a:extLst>
              <a:ext uri="{FF2B5EF4-FFF2-40B4-BE49-F238E27FC236}">
                <a16:creationId xmlns:a16="http://schemas.microsoft.com/office/drawing/2014/main" id="{C605270C-66FE-0BE2-D892-38084F264552}"/>
              </a:ext>
            </a:extLst>
          </p:cNvPr>
          <p:cNvSpPr txBox="1"/>
          <p:nvPr/>
        </p:nvSpPr>
        <p:spPr>
          <a:xfrm>
            <a:off x="6775452" y="6277683"/>
            <a:ext cx="2903659" cy="646331"/>
          </a:xfrm>
          <a:prstGeom prst="rect">
            <a:avLst/>
          </a:prstGeom>
          <a:noFill/>
        </p:spPr>
        <p:txBody>
          <a:bodyPr wrap="square">
            <a:spAutoFit/>
          </a:bodyPr>
          <a:lstStyle/>
          <a:p>
            <a:r>
              <a:rPr lang="en-US">
                <a:solidFill>
                  <a:schemeClr val="bg1"/>
                </a:solidFill>
              </a:rPr>
              <a:t>MVP requirements </a:t>
            </a:r>
          </a:p>
          <a:p>
            <a:r>
              <a:rPr lang="en-US">
                <a:solidFill>
                  <a:schemeClr val="bg1"/>
                </a:solidFill>
              </a:rPr>
              <a:t>Noah</a:t>
            </a:r>
          </a:p>
        </p:txBody>
      </p:sp>
      <p:grpSp>
        <p:nvGrpSpPr>
          <p:cNvPr id="91" name="Group 90">
            <a:extLst>
              <a:ext uri="{FF2B5EF4-FFF2-40B4-BE49-F238E27FC236}">
                <a16:creationId xmlns:a16="http://schemas.microsoft.com/office/drawing/2014/main" id="{E9D1AF4C-EC6F-DC3C-7B9D-EF709BF6F350}"/>
              </a:ext>
            </a:extLst>
          </p:cNvPr>
          <p:cNvGrpSpPr/>
          <p:nvPr/>
        </p:nvGrpSpPr>
        <p:grpSpPr>
          <a:xfrm>
            <a:off x="2968138" y="2332160"/>
            <a:ext cx="6255725" cy="1848232"/>
            <a:chOff x="5803089" y="1302862"/>
            <a:chExt cx="6255725" cy="1848232"/>
          </a:xfrm>
        </p:grpSpPr>
        <p:grpSp>
          <p:nvGrpSpPr>
            <p:cNvPr id="90" name="Group 89">
              <a:extLst>
                <a:ext uri="{FF2B5EF4-FFF2-40B4-BE49-F238E27FC236}">
                  <a16:creationId xmlns:a16="http://schemas.microsoft.com/office/drawing/2014/main" id="{FC2D0337-CF1B-F95C-9619-E0FC594C824A}"/>
                </a:ext>
              </a:extLst>
            </p:cNvPr>
            <p:cNvGrpSpPr/>
            <p:nvPr/>
          </p:nvGrpSpPr>
          <p:grpSpPr>
            <a:xfrm>
              <a:off x="5803089" y="1302862"/>
              <a:ext cx="6255725" cy="1848232"/>
              <a:chOff x="5849742" y="289249"/>
              <a:chExt cx="6255725" cy="1848232"/>
            </a:xfrm>
          </p:grpSpPr>
          <p:sp>
            <p:nvSpPr>
              <p:cNvPr id="80" name="Rectangle: Rounded Corners 79">
                <a:extLst>
                  <a:ext uri="{FF2B5EF4-FFF2-40B4-BE49-F238E27FC236}">
                    <a16:creationId xmlns:a16="http://schemas.microsoft.com/office/drawing/2014/main" id="{B92475E9-474F-3E56-8174-7D3AB131BCEE}"/>
                  </a:ext>
                </a:extLst>
              </p:cNvPr>
              <p:cNvSpPr/>
              <p:nvPr/>
            </p:nvSpPr>
            <p:spPr>
              <a:xfrm>
                <a:off x="5849742" y="289249"/>
                <a:ext cx="6255725" cy="1848232"/>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kumimoji="0" lang="en-US" sz="2400" b="0" i="0" u="none" strike="noStrike" kern="1200" cap="none" spc="0" normalizeH="0" baseline="0" noProof="0">
                    <a:ln>
                      <a:noFill/>
                    </a:ln>
                    <a:solidFill>
                      <a:schemeClr val="bg1"/>
                    </a:solidFill>
                    <a:effectLst/>
                    <a:uLnTx/>
                    <a:uFillTx/>
                    <a:latin typeface="Calibri" panose="020F0502020204030204"/>
                    <a:ea typeface="+mn-ea"/>
                    <a:cs typeface="+mn-cs"/>
                  </a:rPr>
                  <a:t>MVP Flow Logic: </a:t>
                </a:r>
              </a:p>
            </p:txBody>
          </p:sp>
          <p:sp>
            <p:nvSpPr>
              <p:cNvPr id="25" name="Rectangle: Rounded Corners 24">
                <a:extLst>
                  <a:ext uri="{FF2B5EF4-FFF2-40B4-BE49-F238E27FC236}">
                    <a16:creationId xmlns:a16="http://schemas.microsoft.com/office/drawing/2014/main" id="{A2E1F849-DC4D-8B83-449D-7965D776E472}"/>
                  </a:ext>
                </a:extLst>
              </p:cNvPr>
              <p:cNvSpPr/>
              <p:nvPr/>
            </p:nvSpPr>
            <p:spPr>
              <a:xfrm>
                <a:off x="6210567" y="1069377"/>
                <a:ext cx="1383175" cy="634125"/>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Database</a:t>
                </a:r>
              </a:p>
            </p:txBody>
          </p:sp>
          <p:sp>
            <p:nvSpPr>
              <p:cNvPr id="26" name="Rectangle: Rounded Corners 25">
                <a:extLst>
                  <a:ext uri="{FF2B5EF4-FFF2-40B4-BE49-F238E27FC236}">
                    <a16:creationId xmlns:a16="http://schemas.microsoft.com/office/drawing/2014/main" id="{A044596F-9D4E-F293-0FE0-F9CC288EA885}"/>
                  </a:ext>
                </a:extLst>
              </p:cNvPr>
              <p:cNvSpPr/>
              <p:nvPr/>
            </p:nvSpPr>
            <p:spPr>
              <a:xfrm>
                <a:off x="10106307" y="1075727"/>
                <a:ext cx="1383175" cy="634125"/>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UI</a:t>
                </a:r>
              </a:p>
            </p:txBody>
          </p:sp>
          <p:sp>
            <p:nvSpPr>
              <p:cNvPr id="27" name="Rectangle: Rounded Corners 26">
                <a:extLst>
                  <a:ext uri="{FF2B5EF4-FFF2-40B4-BE49-F238E27FC236}">
                    <a16:creationId xmlns:a16="http://schemas.microsoft.com/office/drawing/2014/main" id="{4D951606-53A7-8CD7-80EB-13467DBA7BAE}"/>
                  </a:ext>
                </a:extLst>
              </p:cNvPr>
              <p:cNvSpPr/>
              <p:nvPr/>
            </p:nvSpPr>
            <p:spPr>
              <a:xfrm>
                <a:off x="8289788" y="1069377"/>
                <a:ext cx="1383175" cy="634125"/>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API</a:t>
                </a:r>
              </a:p>
            </p:txBody>
          </p:sp>
        </p:grpSp>
        <p:cxnSp>
          <p:nvCxnSpPr>
            <p:cNvPr id="28" name="Straight Arrow Connector 27">
              <a:extLst>
                <a:ext uri="{FF2B5EF4-FFF2-40B4-BE49-F238E27FC236}">
                  <a16:creationId xmlns:a16="http://schemas.microsoft.com/office/drawing/2014/main" id="{0A4B1D5E-491B-B01E-CCD5-ABEBA4BA409B}"/>
                </a:ext>
              </a:extLst>
            </p:cNvPr>
            <p:cNvCxnSpPr>
              <a:cxnSpLocks/>
              <a:stCxn id="25" idx="3"/>
              <a:endCxn id="27" idx="1"/>
            </p:cNvCxnSpPr>
            <p:nvPr/>
          </p:nvCxnSpPr>
          <p:spPr>
            <a:xfrm>
              <a:off x="7547089" y="2400053"/>
              <a:ext cx="6960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6A5D5FB-4FB9-F825-CBF7-476006DE7D6B}"/>
                </a:ext>
              </a:extLst>
            </p:cNvPr>
            <p:cNvCxnSpPr>
              <a:cxnSpLocks/>
              <a:stCxn id="27" idx="3"/>
              <a:endCxn id="26" idx="1"/>
            </p:cNvCxnSpPr>
            <p:nvPr/>
          </p:nvCxnSpPr>
          <p:spPr>
            <a:xfrm>
              <a:off x="9626310" y="2400053"/>
              <a:ext cx="433344" cy="635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75C8883C-56E4-02E6-5EF9-1E5205D58289}"/>
                </a:ext>
              </a:extLst>
            </p:cNvPr>
            <p:cNvCxnSpPr>
              <a:cxnSpLocks/>
              <a:stCxn id="26" idx="3"/>
              <a:endCxn id="27" idx="2"/>
            </p:cNvCxnSpPr>
            <p:nvPr/>
          </p:nvCxnSpPr>
          <p:spPr>
            <a:xfrm flipH="1">
              <a:off x="8934723" y="2406403"/>
              <a:ext cx="2508106" cy="310712"/>
            </a:xfrm>
            <a:prstGeom prst="bentConnector4">
              <a:avLst>
                <a:gd name="adj1" fmla="val -9114"/>
                <a:gd name="adj2" fmla="val 175617"/>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B1B62104-4DB4-EDDD-4D60-0C50E104DA4F}"/>
                </a:ext>
              </a:extLst>
            </p:cNvPr>
            <p:cNvCxnSpPr>
              <a:cxnSpLocks/>
              <a:stCxn id="27" idx="0"/>
              <a:endCxn id="25" idx="0"/>
            </p:cNvCxnSpPr>
            <p:nvPr/>
          </p:nvCxnSpPr>
          <p:spPr>
            <a:xfrm rot="16200000" flipV="1">
              <a:off x="7895113" y="1043379"/>
              <a:ext cx="12700" cy="2079221"/>
            </a:xfrm>
            <a:prstGeom prst="bentConnector3">
              <a:avLst>
                <a:gd name="adj1" fmla="val 180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86" name="Rectangle: Rounded Corners 85">
            <a:extLst>
              <a:ext uri="{FF2B5EF4-FFF2-40B4-BE49-F238E27FC236}">
                <a16:creationId xmlns:a16="http://schemas.microsoft.com/office/drawing/2014/main" id="{A43D18C6-7520-191D-0A03-5D185A85C714}"/>
              </a:ext>
            </a:extLst>
          </p:cNvPr>
          <p:cNvSpPr/>
          <p:nvPr/>
        </p:nvSpPr>
        <p:spPr>
          <a:xfrm>
            <a:off x="64880" y="1008862"/>
            <a:ext cx="4901210" cy="1009725"/>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kumimoji="0" lang="en-US" sz="2400" b="0" i="0" u="none" strike="noStrike" kern="1200" cap="none" spc="0" normalizeH="0" baseline="0" noProof="0">
                <a:ln>
                  <a:noFill/>
                </a:ln>
                <a:solidFill>
                  <a:schemeClr val="bg1"/>
                </a:solidFill>
                <a:effectLst/>
                <a:uLnTx/>
                <a:uFillTx/>
                <a:latin typeface="Calibri" panose="020F0502020204030204"/>
                <a:ea typeface="+mn-ea"/>
                <a:cs typeface="+mn-cs"/>
              </a:rPr>
              <a:t>Require Several Pages: </a:t>
            </a:r>
          </a:p>
          <a:p>
            <a:pPr algn="ctr"/>
            <a:r>
              <a:rPr lang="en-US" sz="2400" b="0" i="0">
                <a:solidFill>
                  <a:schemeClr val="bg1"/>
                </a:solidFill>
                <a:effectLst/>
                <a:latin typeface="Google Sans"/>
              </a:rPr>
              <a:t>Single-page application Framework</a:t>
            </a:r>
            <a:endParaRPr kumimoji="0" lang="en-US" sz="24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87" name="Rectangle: Rounded Corners 86">
            <a:extLst>
              <a:ext uri="{FF2B5EF4-FFF2-40B4-BE49-F238E27FC236}">
                <a16:creationId xmlns:a16="http://schemas.microsoft.com/office/drawing/2014/main" id="{A1E93E69-6CFB-FD8B-8889-CA6978310C18}"/>
              </a:ext>
            </a:extLst>
          </p:cNvPr>
          <p:cNvSpPr/>
          <p:nvPr/>
        </p:nvSpPr>
        <p:spPr>
          <a:xfrm>
            <a:off x="278153" y="4505478"/>
            <a:ext cx="11635694" cy="1009726"/>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spcBef>
                <a:spcPts val="1000"/>
              </a:spcBef>
              <a:defRPr/>
            </a:pPr>
            <a:r>
              <a:rPr lang="en-US" sz="2400">
                <a:solidFill>
                  <a:schemeClr val="bg1"/>
                </a:solidFill>
                <a:latin typeface="Calibri" panose="020F0502020204030204"/>
              </a:rPr>
              <a:t>D</a:t>
            </a:r>
            <a:r>
              <a:rPr kumimoji="0" lang="en-US" sz="2400" b="0" i="0" u="none" strike="noStrike" kern="1200" cap="none" spc="0" normalizeH="0" baseline="0" noProof="0" err="1">
                <a:ln>
                  <a:noFill/>
                </a:ln>
                <a:solidFill>
                  <a:schemeClr val="bg1"/>
                </a:solidFill>
                <a:effectLst/>
                <a:uLnTx/>
                <a:uFillTx/>
                <a:latin typeface="Calibri" panose="020F0502020204030204"/>
                <a:ea typeface="+mn-ea"/>
                <a:cs typeface="+mn-cs"/>
              </a:rPr>
              <a:t>etailed</a:t>
            </a:r>
            <a:r>
              <a:rPr kumimoji="0" lang="en-US" sz="2400" b="0" i="0" u="none" strike="noStrike" kern="1200" cap="none" spc="0" normalizeH="0" baseline="0" noProof="0">
                <a:ln>
                  <a:noFill/>
                </a:ln>
                <a:solidFill>
                  <a:schemeClr val="bg1"/>
                </a:solidFill>
                <a:effectLst/>
                <a:uLnTx/>
                <a:uFillTx/>
                <a:latin typeface="Calibri" panose="020F0502020204030204"/>
                <a:ea typeface="+mn-ea"/>
                <a:cs typeface="+mn-cs"/>
              </a:rPr>
              <a:t> use case, limited in scope:</a:t>
            </a:r>
          </a:p>
          <a:p>
            <a:pPr>
              <a:spcBef>
                <a:spcPts val="1000"/>
              </a:spcBef>
              <a:defRPr/>
            </a:pPr>
            <a:r>
              <a:rPr kumimoji="0" lang="en-US" b="0" i="0" u="none" strike="noStrike" kern="1200" cap="none" spc="0" normalizeH="0" baseline="0" noProof="0">
                <a:ln>
                  <a:noFill/>
                </a:ln>
                <a:solidFill>
                  <a:schemeClr val="bg1"/>
                </a:solidFill>
                <a:effectLst/>
                <a:uLnTx/>
                <a:uFillTx/>
                <a:latin typeface="Calibri" panose="020F0502020204030204"/>
                <a:ea typeface="+mn-ea"/>
                <a:cs typeface="+mn-cs"/>
              </a:rPr>
              <a:t>The end user clicks the canvas to create a node at the point of the cursor and hovers over it to learn what a node is in C++</a:t>
            </a:r>
          </a:p>
          <a:p>
            <a:pPr>
              <a:spcBef>
                <a:spcPts val="1000"/>
              </a:spcBef>
              <a:defRPr/>
            </a:pPr>
            <a:endParaRPr kumimoji="0" lang="en-US" sz="24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88" name="Rectangle: Rounded Corners 87">
            <a:extLst>
              <a:ext uri="{FF2B5EF4-FFF2-40B4-BE49-F238E27FC236}">
                <a16:creationId xmlns:a16="http://schemas.microsoft.com/office/drawing/2014/main" id="{1FD8ECF3-1CCB-BC72-72AD-314D454EB585}"/>
              </a:ext>
            </a:extLst>
          </p:cNvPr>
          <p:cNvSpPr/>
          <p:nvPr/>
        </p:nvSpPr>
        <p:spPr>
          <a:xfrm>
            <a:off x="5114015" y="997349"/>
            <a:ext cx="2965340" cy="1009725"/>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kumimoji="0" lang="en-US" sz="2400" b="0" i="0" u="none" strike="noStrike" kern="1200" cap="none" spc="0" normalizeH="0" baseline="0" noProof="0">
                <a:ln>
                  <a:noFill/>
                </a:ln>
                <a:solidFill>
                  <a:schemeClr val="bg1"/>
                </a:solidFill>
                <a:effectLst/>
                <a:uLnTx/>
                <a:uFillTx/>
                <a:latin typeface="Calibri" panose="020F0502020204030204"/>
                <a:ea typeface="+mn-ea"/>
                <a:cs typeface="+mn-cs"/>
              </a:rPr>
              <a:t>Business Logic: </a:t>
            </a:r>
          </a:p>
          <a:p>
            <a:pPr algn="ctr"/>
            <a:r>
              <a:rPr kumimoji="0" lang="en-US" sz="2400" b="0" i="0" u="none" strike="noStrike" kern="1200" cap="none" spc="0" normalizeH="0" baseline="0" noProof="0">
                <a:ln>
                  <a:noFill/>
                </a:ln>
                <a:solidFill>
                  <a:schemeClr val="bg1"/>
                </a:solidFill>
                <a:effectLst/>
                <a:uLnTx/>
                <a:uFillTx/>
                <a:latin typeface="Calibri" panose="020F0502020204030204"/>
                <a:ea typeface="+mn-ea"/>
                <a:cs typeface="+mn-cs"/>
              </a:rPr>
              <a:t>Done within API</a:t>
            </a:r>
          </a:p>
        </p:txBody>
      </p:sp>
      <p:sp>
        <p:nvSpPr>
          <p:cNvPr id="89" name="Rectangle: Rounded Corners 88">
            <a:extLst>
              <a:ext uri="{FF2B5EF4-FFF2-40B4-BE49-F238E27FC236}">
                <a16:creationId xmlns:a16="http://schemas.microsoft.com/office/drawing/2014/main" id="{4511082F-7EAC-1355-44BE-664D08FD84F0}"/>
              </a:ext>
            </a:extLst>
          </p:cNvPr>
          <p:cNvSpPr/>
          <p:nvPr/>
        </p:nvSpPr>
        <p:spPr>
          <a:xfrm>
            <a:off x="8227281" y="997349"/>
            <a:ext cx="3895688" cy="1009725"/>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spcBef>
                <a:spcPts val="500"/>
              </a:spcBef>
              <a:defRPr/>
            </a:pPr>
            <a:r>
              <a:rPr kumimoji="0" lang="en-US" sz="2400" b="0" i="0" u="none" strike="noStrike" kern="1200" cap="none" spc="0" normalizeH="0" baseline="0" noProof="0">
                <a:ln>
                  <a:noFill/>
                </a:ln>
                <a:solidFill>
                  <a:schemeClr val="bg1"/>
                </a:solidFill>
                <a:effectLst/>
                <a:uLnTx/>
                <a:uFillTx/>
                <a:latin typeface="Calibri" panose="020F0502020204030204"/>
                <a:ea typeface="+mn-ea"/>
                <a:cs typeface="+mn-cs"/>
              </a:rPr>
              <a:t>Database Access</a:t>
            </a:r>
            <a:r>
              <a:rPr lang="en-US" sz="2400">
                <a:solidFill>
                  <a:schemeClr val="bg1"/>
                </a:solidFill>
              </a:rPr>
              <a:t>: </a:t>
            </a:r>
          </a:p>
          <a:p>
            <a:pPr algn="ctr">
              <a:spcBef>
                <a:spcPts val="500"/>
              </a:spcBef>
              <a:defRPr/>
            </a:pPr>
            <a:r>
              <a:rPr lang="en-US" sz="2400">
                <a:solidFill>
                  <a:schemeClr val="bg1"/>
                </a:solidFill>
              </a:rPr>
              <a:t>Anon Public API Key with RLS</a:t>
            </a:r>
            <a:endParaRPr kumimoji="0" lang="en-US" sz="24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93" name="TextBox 92">
            <a:extLst>
              <a:ext uri="{FF2B5EF4-FFF2-40B4-BE49-F238E27FC236}">
                <a16:creationId xmlns:a16="http://schemas.microsoft.com/office/drawing/2014/main" id="{5B20683C-A8A5-2A73-4DE4-776345BC56ED}"/>
              </a:ext>
            </a:extLst>
          </p:cNvPr>
          <p:cNvSpPr txBox="1"/>
          <p:nvPr/>
        </p:nvSpPr>
        <p:spPr>
          <a:xfrm>
            <a:off x="-388054" y="5567232"/>
            <a:ext cx="6125546" cy="710451"/>
          </a:xfrm>
          <a:prstGeom prst="rect">
            <a:avLst/>
          </a:prstGeom>
          <a:noFill/>
        </p:spPr>
        <p:txBody>
          <a:bodyPr wrap="square">
            <a:spAutoFit/>
          </a:bodyPr>
          <a:lstStyle/>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en-US" b="0" i="0" u="none" strike="noStrike" kern="1200" cap="none" spc="0" normalizeH="0" baseline="0" noProof="0">
                <a:ln>
                  <a:noFill/>
                </a:ln>
                <a:effectLst/>
                <a:uLnTx/>
                <a:uFillTx/>
                <a:latin typeface="Calibri" panose="020F0502020204030204"/>
                <a:ea typeface="+mn-ea"/>
                <a:cs typeface="+mn-cs"/>
              </a:rPr>
              <a:t>Chosen Alternate 1: … what a node is in Python</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en-US" b="0" i="0" u="none" strike="noStrike" kern="1200" cap="none" spc="0" normalizeH="0" baseline="0" noProof="0">
                <a:ln>
                  <a:noFill/>
                </a:ln>
                <a:effectLst/>
                <a:uLnTx/>
                <a:uFillTx/>
                <a:latin typeface="Calibri" panose="020F0502020204030204"/>
                <a:ea typeface="+mn-ea"/>
                <a:cs typeface="+mn-cs"/>
              </a:rPr>
              <a:t>Chosen Alternate 2: … what a node is in Java</a:t>
            </a:r>
          </a:p>
        </p:txBody>
      </p:sp>
    </p:spTree>
    <p:extLst>
      <p:ext uri="{BB962C8B-B14F-4D97-AF65-F5344CB8AC3E}">
        <p14:creationId xmlns:p14="http://schemas.microsoft.com/office/powerpoint/2010/main" val="3997032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7" descr="abstract image">
            <a:extLst>
              <a:ext uri="{FF2B5EF4-FFF2-40B4-BE49-F238E27FC236}">
                <a16:creationId xmlns:a16="http://schemas.microsoft.com/office/drawing/2014/main" id="{3E6FF756-E3D9-304B-0A5E-078A7CF8BB54}"/>
              </a:ext>
            </a:extLst>
          </p:cNvPr>
          <p:cNvPicPr>
            <a:picLocks noGrp="1" noChangeAspect="1"/>
          </p:cNvPicPr>
          <p:nvPr>
            <p:ph type="pic" sz="quarter" idx="10"/>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r="26595" b="-2"/>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12" name="Freeform: Shape 11">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4FC03BF2-EBC2-6981-288A-014A6F83E8E9}"/>
              </a:ext>
            </a:extLst>
          </p:cNvPr>
          <p:cNvSpPr>
            <a:spLocks noGrp="1"/>
          </p:cNvSpPr>
          <p:nvPr>
            <p:ph type="title"/>
          </p:nvPr>
        </p:nvSpPr>
        <p:spPr>
          <a:xfrm>
            <a:off x="371094" y="1161288"/>
            <a:ext cx="3438144" cy="1125728"/>
          </a:xfrm>
        </p:spPr>
        <p:txBody>
          <a:bodyPr vert="horz" lIns="91440" tIns="45720" rIns="91440" bIns="45720" rtlCol="0" anchor="b">
            <a:normAutofit/>
          </a:bodyPr>
          <a:lstStyle/>
          <a:p>
            <a:pPr algn="l">
              <a:lnSpc>
                <a:spcPct val="90000"/>
              </a:lnSpc>
            </a:pPr>
            <a:r>
              <a:rPr lang="en-US" sz="2800">
                <a:latin typeface="+mj-lt"/>
              </a:rPr>
              <a:t>Infrastructure questions</a:t>
            </a:r>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 Placeholder 3">
            <a:extLst>
              <a:ext uri="{FF2B5EF4-FFF2-40B4-BE49-F238E27FC236}">
                <a16:creationId xmlns:a16="http://schemas.microsoft.com/office/drawing/2014/main" id="{0E5F66A1-957E-796E-5040-9F9CC5893C6D}"/>
              </a:ext>
            </a:extLst>
          </p:cNvPr>
          <p:cNvSpPr>
            <a:spLocks noGrp="1"/>
          </p:cNvSpPr>
          <p:nvPr>
            <p:ph type="body" sz="quarter" idx="11"/>
          </p:nvPr>
        </p:nvSpPr>
        <p:spPr>
          <a:xfrm>
            <a:off x="371094" y="2718054"/>
            <a:ext cx="3438906" cy="3207258"/>
          </a:xfrm>
        </p:spPr>
        <p:txBody>
          <a:bodyPr vert="horz" lIns="91440" tIns="45720" rIns="91440" bIns="45720" rtlCol="0" anchor="t">
            <a:normAutofit/>
          </a:bodyPr>
          <a:lstStyle/>
          <a:p>
            <a:pPr indent="-228600" algn="l">
              <a:lnSpc>
                <a:spcPct val="90000"/>
              </a:lnSpc>
              <a:buFont typeface="Arial" panose="020B0604020202020204" pitchFamily="34" charset="0"/>
              <a:buChar char="•"/>
            </a:pPr>
            <a:r>
              <a:rPr lang="en-US" sz="1700"/>
              <a:t>Database: Alex, Noah</a:t>
            </a:r>
          </a:p>
          <a:p>
            <a:pPr indent="-228600" algn="l">
              <a:lnSpc>
                <a:spcPct val="90000"/>
              </a:lnSpc>
              <a:buFont typeface="Arial" panose="020B0604020202020204" pitchFamily="34" charset="0"/>
              <a:buChar char="•"/>
            </a:pPr>
            <a:r>
              <a:rPr lang="en-US" sz="1700"/>
              <a:t>API: Milad, Noah</a:t>
            </a:r>
          </a:p>
          <a:p>
            <a:pPr indent="-228600" algn="l">
              <a:lnSpc>
                <a:spcPct val="90000"/>
              </a:lnSpc>
              <a:buFont typeface="Arial" panose="020B0604020202020204" pitchFamily="34" charset="0"/>
              <a:buChar char="•"/>
            </a:pPr>
            <a:r>
              <a:rPr lang="en-US" sz="1700"/>
              <a:t>UI: Cameron, Noah</a:t>
            </a:r>
          </a:p>
        </p:txBody>
      </p:sp>
    </p:spTree>
    <p:extLst>
      <p:ext uri="{BB962C8B-B14F-4D97-AF65-F5344CB8AC3E}">
        <p14:creationId xmlns:p14="http://schemas.microsoft.com/office/powerpoint/2010/main" val="2524312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B05E3A1E-902F-3A05-C9AD-45FD032C26C8}"/>
              </a:ext>
            </a:extLst>
          </p:cNvPr>
          <p:cNvSpPr>
            <a:spLocks noGrp="1"/>
          </p:cNvSpPr>
          <p:nvPr>
            <p:ph type="title"/>
          </p:nvPr>
        </p:nvSpPr>
        <p:spPr>
          <a:xfrm>
            <a:off x="471550" y="1488086"/>
            <a:ext cx="4368602" cy="868949"/>
          </a:xfrm>
        </p:spPr>
        <p:txBody>
          <a:bodyPr vert="horz" lIns="91440" tIns="45720" rIns="91440" bIns="45720" rtlCol="0" anchor="b">
            <a:normAutofit/>
          </a:bodyPr>
          <a:lstStyle/>
          <a:p>
            <a:pPr algn="l">
              <a:lnSpc>
                <a:spcPct val="90000"/>
              </a:lnSpc>
            </a:pPr>
            <a:r>
              <a:rPr lang="en-US" sz="5400">
                <a:latin typeface="+mj-lt"/>
              </a:rPr>
              <a:t>Thank you!</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7" descr="abstract image">
            <a:extLst>
              <a:ext uri="{FF2B5EF4-FFF2-40B4-BE49-F238E27FC236}">
                <a16:creationId xmlns:a16="http://schemas.microsoft.com/office/drawing/2014/main" id="{8884839A-FF46-A55F-9CA9-7E03F2428CB4}"/>
              </a:ext>
            </a:extLst>
          </p:cNvPr>
          <p:cNvPicPr>
            <a:picLocks noGrp="1" noChangeAspect="1"/>
          </p:cNvPicPr>
          <p:nvPr>
            <p:ph type="pic" sz="quarter" idx="10"/>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r="43578"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850960507"/>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 id="{969BE826-8665-45F1-A77E-2C1BF61E0D92}" vid="{76896FC0-3EF9-4C10-B34C-BB4B0D9C6D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A3D5DB56-3A71-4638-9571-EE877FD66E96}">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9E4EAC9-33DC-4CF0-BA31-C98F61CE4785}">
  <ds:schemaRefs>
    <ds:schemaRef ds:uri="http://schemas.microsoft.com/sharepoint/v3/contenttype/forms"/>
  </ds:schemaRefs>
</ds:datastoreItem>
</file>

<file path=customXml/itemProps3.xml><?xml version="1.0" encoding="utf-8"?>
<ds:datastoreItem xmlns:ds="http://schemas.openxmlformats.org/officeDocument/2006/customXml" ds:itemID="{8002A8ED-1331-4C1D-8649-743D7BE164DD}">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{ACAEEA0E-86B5-4937-96F4-2B271A7F8EC3}tf55661986_win32</Template>
  <Application>Microsoft Office PowerPoint</Application>
  <PresentationFormat>Widescreen</PresentationFormat>
  <Slides>9</Slides>
  <Notes>7</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Data structure educational Resource</vt:lpstr>
      <vt:lpstr>INTRODUCTION</vt:lpstr>
      <vt:lpstr>Meet the team</vt:lpstr>
      <vt:lpstr>PowerPoint Presentation</vt:lpstr>
      <vt:lpstr>PowerPoint Presentation</vt:lpstr>
      <vt:lpstr>PowerPoint Presentation</vt:lpstr>
      <vt:lpstr>MVP Prototype requirements</vt:lpstr>
      <vt:lpstr>Infrastructure 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Datastruct educational Resource</dc:title>
  <dc:creator>Noah Etchemendy</dc:creator>
  <cp:revision>1</cp:revision>
  <dcterms:created xsi:type="dcterms:W3CDTF">2023-12-10T21:05:38Z</dcterms:created>
  <dcterms:modified xsi:type="dcterms:W3CDTF">2023-12-13T02:31:39Z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