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92BDE-69CE-4F83-A2CD-378F449E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BF8B8-FBAC-4243-832A-7BF3866E2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436A-6BE8-43E9-8A07-464278C0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48335-BF1D-43D9-84C3-F24AB6C7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67A1-90E5-449C-954B-A86833D0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1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766E5-E618-49AC-B208-9C957381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31E4F-E003-4376-80E2-2342E63E7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B8646-6947-43DC-8B80-CD3D0BB7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108FB-2363-46E6-B124-0B0F242E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5D1E7-D523-411C-B43C-9466DB10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2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B1CB24-4ED9-4FD6-975A-972BA7EFE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2127D9-7BBC-4D24-ABC1-EADCFB900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E9D04-DA1B-40F3-8FB8-04A7E7DA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6FA1A-93B4-420A-9C8D-43C6FD18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4CED9-88EF-4D79-A4FE-9B59BFAE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5946A-4D7A-4E37-A161-D7205CA2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9D258-59F6-4FEA-B251-EB9EC91E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5BDFE-6637-42E8-94F1-26455B2B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F1342-1A36-4D9A-BC4B-8A856EF0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205FC-7B6E-42EE-B274-EAF5ADC9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8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0F38-599E-4ECB-BB6E-60B7B0F0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56E41-30FA-45F1-8744-56A96493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B19BC-8A04-452A-890E-D2C8B016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F5A2-BD2F-4EE4-9501-FB309A4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57A2E-9479-45C6-9077-5BC4CFA8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8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4DB97-DC7D-4F3E-B9A7-6757CDB2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3A44A-D0E3-47C5-B0EA-46C38F195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B7A378-80B5-4105-9B5E-51A8133CE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0FB1C-BD63-4BD3-B2F4-ADB872A4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F2D57-04B1-4163-BFB3-305C9B9B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75EE8-BBDF-42C8-AD29-01FA3B22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C5517-BB7F-4324-9E4B-99755194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6FB6A-CDFE-481B-886E-2CBD8F0B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E8C2E-D06A-4107-B012-1D9ED6DD1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3F6E10-732F-4607-AACA-F63FE2F08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F89814-45AC-4BE0-93ED-015663EB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B25392-497B-4A9A-A1B3-625D9B3F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48526F-12B1-45DD-9A6F-ECA5666F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7CB529-131E-4E97-A3F7-095C55B2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2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7C733-07D0-43EB-9250-1EC3C0DB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479CD9-0A52-4DCA-971A-C67A55F6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14CAFF-9366-4D55-AA08-2A924373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653C3-C411-4938-85EF-2C2F1742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5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22984-BB07-4C1A-A58D-254373F1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567FB2-2547-40A0-82B2-26AA449F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8EA3D-0028-4A04-BAE0-C2539616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81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79437-9B27-4380-9BCF-70532F5E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F74D3-95A5-4533-9EBF-E122E084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77326D-4E09-4BD6-B6AA-94E69ED5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2386C9-71B2-4264-9B0C-C9E5D0CA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5F9A4D-FEA8-48E1-A43A-6439A43C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59798-62D5-43E6-B6A9-03AB0241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A86A9-026C-4A9B-B97E-25C2B64D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713FA-F2F5-43B1-8697-0CBDC2E9A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E50C3-4741-4634-BCD6-F015F8D5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BCA60-340F-40BB-BD46-961A2EBB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87808-F41F-4A4B-98B9-92B37931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441B9-655B-42E6-AFD4-842D3298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2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D24CB-1CE6-449D-8EF3-1C2AB2EC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6E6CA-7EDE-4C62-B3AD-CA194D6D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AA04A-F702-4256-9947-3AAEF31D2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78FC-ACBA-4599-8165-2591C7CB10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A9186-71AC-432F-B1D3-A4575D0EF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342F6-C1E9-4CCC-BB59-BA189189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8AB4-FE9C-4EAB-8ADE-FF84895DE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04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2F3F1A-5156-4916-AAA6-9C5F04EE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50588"/>
              </p:ext>
            </p:extLst>
          </p:nvPr>
        </p:nvGraphicFramePr>
        <p:xfrm>
          <a:off x="585537" y="329664"/>
          <a:ext cx="11020925" cy="61986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4185">
                  <a:extLst>
                    <a:ext uri="{9D8B030D-6E8A-4147-A177-3AD203B41FA5}">
                      <a16:colId xmlns:a16="http://schemas.microsoft.com/office/drawing/2014/main" val="1899593434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1836618504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3365723816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3992054520"/>
                    </a:ext>
                  </a:extLst>
                </a:gridCol>
                <a:gridCol w="2204185">
                  <a:extLst>
                    <a:ext uri="{9D8B030D-6E8A-4147-A177-3AD203B41FA5}">
                      <a16:colId xmlns:a16="http://schemas.microsoft.com/office/drawing/2014/main" val="3014073728"/>
                    </a:ext>
                  </a:extLst>
                </a:gridCol>
              </a:tblGrid>
              <a:tr h="75120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 </a:t>
                      </a:r>
                      <a:r>
                        <a:rPr lang="ko-KR" altLang="en-US" sz="20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 No.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 Layer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 Protocol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54267"/>
                  </a:ext>
                </a:extLst>
              </a:tr>
              <a:tr h="75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2"/>
                          </a:solidFill>
                        </a:rPr>
                        <a:t>Alligator</a:t>
                      </a:r>
                      <a:endParaRPr lang="ko-KR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Application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</a:rPr>
                        <a:t>HTTP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SSH, FTP,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Telnet, SMTP, POP3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9902"/>
                  </a:ext>
                </a:extLst>
              </a:tr>
              <a:tr h="75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2"/>
                          </a:solidFill>
                        </a:rPr>
                        <a:t>Pet </a:t>
                      </a:r>
                      <a:endParaRPr lang="ko-KR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Presentation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536297"/>
                  </a:ext>
                </a:extLst>
              </a:tr>
              <a:tr h="75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2"/>
                          </a:solidFill>
                        </a:rPr>
                        <a:t>Steve’s</a:t>
                      </a:r>
                      <a:endParaRPr lang="ko-KR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Session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02034"/>
                  </a:ext>
                </a:extLst>
              </a:tr>
              <a:tr h="75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2"/>
                          </a:solidFill>
                        </a:rPr>
                        <a:t>Touch</a:t>
                      </a:r>
                      <a:endParaRPr lang="ko-KR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Transport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</a:rPr>
                        <a:t>TCP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UDP, SCTP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85818"/>
                  </a:ext>
                </a:extLst>
              </a:tr>
              <a:tr h="75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2"/>
                          </a:solidFill>
                        </a:rPr>
                        <a:t>Not</a:t>
                      </a:r>
                      <a:endParaRPr lang="ko-KR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Network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</a:rPr>
                        <a:t>IP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IPv6, ARP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93217"/>
                  </a:ext>
                </a:extLst>
              </a:tr>
              <a:tr h="7512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2"/>
                          </a:solidFill>
                        </a:rPr>
                        <a:t>Do</a:t>
                      </a:r>
                      <a:endParaRPr lang="ko-KR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Datalink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/>
                          </a:solidFill>
                        </a:rPr>
                        <a:t>Ethernet</a:t>
                      </a: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HDLC,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F Relay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45677"/>
                  </a:ext>
                </a:extLst>
              </a:tr>
              <a:tr h="940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2"/>
                          </a:solidFill>
                        </a:rPr>
                        <a:t>Please</a:t>
                      </a:r>
                      <a:endParaRPr lang="ko-KR" altLang="en-US" sz="2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/>
                          </a:solidFill>
                        </a:rPr>
                        <a:t>Physical </a:t>
                      </a:r>
                      <a:endParaRPr lang="ko-KR" alt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33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8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최진혁</dc:creator>
  <cp:lastModifiedBy>최진혁</cp:lastModifiedBy>
  <cp:revision>20</cp:revision>
  <dcterms:created xsi:type="dcterms:W3CDTF">2020-07-12T11:03:13Z</dcterms:created>
  <dcterms:modified xsi:type="dcterms:W3CDTF">2020-07-12T13:17:05Z</dcterms:modified>
</cp:coreProperties>
</file>