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0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9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7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Part 1 Storyboard BRK - information jungle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60588" y="432445"/>
            <a:ext cx="6470824" cy="599310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C947BD40-0F96-2334-FC44-2A5856A0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17775" y="366336"/>
            <a:ext cx="6756450" cy="6125327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0DEF51E8-B77B-F523-7AB6-54788094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D1DF4E-1508-B284-C24B-B426B316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27373" y="374549"/>
            <a:ext cx="7137253" cy="6108902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997F4BE-046E-4C98-08CA-82523AAB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807B78-ED03-24AB-E200-B6900844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4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Paket</vt:lpstr>
      <vt:lpstr>Part 1 Storyboard BRK - information jungle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Marlene Huber</cp:lastModifiedBy>
  <cp:revision>5</cp:revision>
  <dcterms:created xsi:type="dcterms:W3CDTF">2015-03-05T15:09:26Z</dcterms:created>
  <dcterms:modified xsi:type="dcterms:W3CDTF">2023-04-26T16:53:59Z</dcterms:modified>
</cp:coreProperties>
</file>