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7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7EF853-8C0C-4258-AABE-042B01E2AC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3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Part 2 Storyboard BRK - information jungle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90567" y="477547"/>
            <a:ext cx="6610865" cy="590290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39313" y="378693"/>
            <a:ext cx="7113373" cy="6100613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08189" y="366336"/>
            <a:ext cx="6775622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4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Paket</vt:lpstr>
      <vt:lpstr>Part 2 Storyboard BRK - information jungle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Marlene Huber</cp:lastModifiedBy>
  <cp:revision>5</cp:revision>
  <dcterms:created xsi:type="dcterms:W3CDTF">2015-03-05T15:09:26Z</dcterms:created>
  <dcterms:modified xsi:type="dcterms:W3CDTF">2023-04-26T16:56:28Z</dcterms:modified>
</cp:coreProperties>
</file>