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7" r:id="rId4"/>
    <p:sldId id="257" r:id="rId5"/>
    <p:sldId id="258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06FF6-960F-45F9-B9BD-6EE4104B3381}" v="40" dt="2023-06-14T17:26:15.541"/>
    <p1510:client id="{4BAD3A47-FBFB-468F-BF43-1396E2ACEDDC}" v="14" dt="2023-06-14T15:31:05.217"/>
    <p1510:client id="{6F6D4E5A-BDFD-4174-B572-964B2ABDC820}" v="110" dt="2023-06-14T17:00:46.879"/>
    <p1510:client id="{78121228-9C32-4AC3-83DF-C7EE52B4560B}" v="44" dt="2023-06-14T19:23:42.047"/>
    <p1510:client id="{F468CBAF-DE7E-4127-ADEA-85E373C57285}" v="12" dt="2023-06-13T20:01:0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Trurnit" userId="120efb2265bd7116" providerId="LiveId" clId="{78121228-9C32-4AC3-83DF-C7EE52B4560B}"/>
    <pc:docChg chg="undo custSel addSld modSld">
      <pc:chgData name="Fabian Trurnit" userId="120efb2265bd7116" providerId="LiveId" clId="{78121228-9C32-4AC3-83DF-C7EE52B4560B}" dt="2023-06-14T19:24:16.965" v="88" actId="1076"/>
      <pc:docMkLst>
        <pc:docMk/>
      </pc:docMkLst>
      <pc:sldChg chg="addSp delSp modSp new mod">
        <pc:chgData name="Fabian Trurnit" userId="120efb2265bd7116" providerId="LiveId" clId="{78121228-9C32-4AC3-83DF-C7EE52B4560B}" dt="2023-06-14T17:30:14.905" v="84" actId="20577"/>
        <pc:sldMkLst>
          <pc:docMk/>
          <pc:sldMk cId="3704218663" sldId="256"/>
        </pc:sldMkLst>
        <pc:spChg chg="mod">
          <ac:chgData name="Fabian Trurnit" userId="120efb2265bd7116" providerId="LiveId" clId="{78121228-9C32-4AC3-83DF-C7EE52B4560B}" dt="2023-06-01T10:01:17.123" v="4" actId="20577"/>
          <ac:spMkLst>
            <pc:docMk/>
            <pc:sldMk cId="3704218663" sldId="256"/>
            <ac:spMk id="2" creationId="{A0C32A53-F5A3-E246-D75F-61A40965F885}"/>
          </ac:spMkLst>
        </pc:spChg>
        <pc:spChg chg="del">
          <ac:chgData name="Fabian Trurnit" userId="120efb2265bd7116" providerId="LiveId" clId="{78121228-9C32-4AC3-83DF-C7EE52B4560B}" dt="2023-06-14T17:28:56.338" v="40" actId="478"/>
          <ac:spMkLst>
            <pc:docMk/>
            <pc:sldMk cId="3704218663" sldId="256"/>
            <ac:spMk id="4" creationId="{794460CE-5212-5E2D-4C0E-3390CA865B20}"/>
          </ac:spMkLst>
        </pc:spChg>
        <pc:spChg chg="mod">
          <ac:chgData name="Fabian Trurnit" userId="120efb2265bd7116" providerId="LiveId" clId="{78121228-9C32-4AC3-83DF-C7EE52B4560B}" dt="2023-06-14T17:30:14.905" v="84" actId="20577"/>
          <ac:spMkLst>
            <pc:docMk/>
            <pc:sldMk cId="3704218663" sldId="256"/>
            <ac:spMk id="5" creationId="{2C7411D0-44DF-7058-0AAB-98492AE1FAD6}"/>
          </ac:spMkLst>
        </pc:spChg>
        <pc:spChg chg="add del mod">
          <ac:chgData name="Fabian Trurnit" userId="120efb2265bd7116" providerId="LiveId" clId="{78121228-9C32-4AC3-83DF-C7EE52B4560B}" dt="2023-06-14T17:29:50.012" v="56" actId="478"/>
          <ac:spMkLst>
            <pc:docMk/>
            <pc:sldMk cId="3704218663" sldId="256"/>
            <ac:spMk id="6" creationId="{9E02CBAA-1047-2CD1-31CE-1493CF4822AE}"/>
          </ac:spMkLst>
        </pc:spChg>
      </pc:sldChg>
      <pc:sldChg chg="addSp modSp mod">
        <pc:chgData name="Fabian Trurnit" userId="120efb2265bd7116" providerId="LiveId" clId="{78121228-9C32-4AC3-83DF-C7EE52B4560B}" dt="2023-06-14T19:24:16.965" v="88" actId="1076"/>
        <pc:sldMkLst>
          <pc:docMk/>
          <pc:sldMk cId="875484937" sldId="265"/>
        </pc:sldMkLst>
        <pc:spChg chg="add mod">
          <ac:chgData name="Fabian Trurnit" userId="120efb2265bd7116" providerId="LiveId" clId="{78121228-9C32-4AC3-83DF-C7EE52B4560B}" dt="2023-06-14T19:24:16.965" v="88" actId="1076"/>
          <ac:spMkLst>
            <pc:docMk/>
            <pc:sldMk cId="875484937" sldId="265"/>
            <ac:spMk id="2" creationId="{EEC4D62A-8EF7-79CA-5750-60B0FB90C6DE}"/>
          </ac:spMkLst>
        </pc:spChg>
      </pc:sldChg>
    </pc:docChg>
  </pc:docChgLst>
  <pc:docChgLst>
    <pc:chgData name="Melek Altindis" userId="517368d8aba934a8" providerId="Windows Live" clId="Web-{F468CBAF-DE7E-4127-ADEA-85E373C57285}"/>
    <pc:docChg chg="addSld delSld sldOrd addMainMaster">
      <pc:chgData name="Melek Altindis" userId="517368d8aba934a8" providerId="Windows Live" clId="Web-{F468CBAF-DE7E-4127-ADEA-85E373C57285}" dt="2023-06-13T20:01:04.170" v="11"/>
      <pc:docMkLst>
        <pc:docMk/>
      </pc:docMkLst>
      <pc:sldChg chg="add ord">
        <pc:chgData name="Melek Altindis" userId="517368d8aba934a8" providerId="Windows Live" clId="Web-{F468CBAF-DE7E-4127-ADEA-85E373C57285}" dt="2023-06-13T20:01:04.170" v="11"/>
        <pc:sldMkLst>
          <pc:docMk/>
          <pc:sldMk cId="2087939202" sldId="261"/>
        </pc:sldMkLst>
      </pc:sldChg>
      <pc:sldChg chg="add ord">
        <pc:chgData name="Melek Altindis" userId="517368d8aba934a8" providerId="Windows Live" clId="Web-{F468CBAF-DE7E-4127-ADEA-85E373C57285}" dt="2023-06-13T20:01:01.092" v="10"/>
        <pc:sldMkLst>
          <pc:docMk/>
          <pc:sldMk cId="4060227158" sldId="262"/>
        </pc:sldMkLst>
      </pc:sldChg>
      <pc:sldChg chg="add ord">
        <pc:chgData name="Melek Altindis" userId="517368d8aba934a8" providerId="Windows Live" clId="Web-{F468CBAF-DE7E-4127-ADEA-85E373C57285}" dt="2023-06-13T20:00:54.998" v="9"/>
        <pc:sldMkLst>
          <pc:docMk/>
          <pc:sldMk cId="907214030" sldId="263"/>
        </pc:sldMkLst>
      </pc:sldChg>
      <pc:sldChg chg="add del">
        <pc:chgData name="Melek Altindis" userId="517368d8aba934a8" providerId="Windows Live" clId="Web-{F468CBAF-DE7E-4127-ADEA-85E373C57285}" dt="2023-06-13T19:59:51.401" v="3"/>
        <pc:sldMkLst>
          <pc:docMk/>
          <pc:sldMk cId="4236368956" sldId="263"/>
        </pc:sldMkLst>
      </pc:sldChg>
      <pc:sldChg chg="add ord">
        <pc:chgData name="Melek Altindis" userId="517368d8aba934a8" providerId="Windows Live" clId="Web-{F468CBAF-DE7E-4127-ADEA-85E373C57285}" dt="2023-06-13T20:00:53.795" v="8"/>
        <pc:sldMkLst>
          <pc:docMk/>
          <pc:sldMk cId="2206916455" sldId="264"/>
        </pc:sldMkLst>
      </pc:sldChg>
      <pc:sldChg chg="add ord">
        <pc:chgData name="Melek Altindis" userId="517368d8aba934a8" providerId="Windows Live" clId="Web-{F468CBAF-DE7E-4127-ADEA-85E373C57285}" dt="2023-06-13T20:00:50.591" v="7"/>
        <pc:sldMkLst>
          <pc:docMk/>
          <pc:sldMk cId="875484937" sldId="265"/>
        </pc:sldMkLst>
      </pc:sldChg>
      <pc:sldMasterChg chg="add addSldLayout">
        <pc:chgData name="Melek Altindis" userId="517368d8aba934a8" providerId="Windows Live" clId="Web-{F468CBAF-DE7E-4127-ADEA-85E373C57285}" dt="2023-06-13T19:59:11.039" v="0"/>
        <pc:sldMasterMkLst>
          <pc:docMk/>
          <pc:sldMasterMk cId="1460127632" sldId="2147483660"/>
        </pc:sldMasterMkLst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2429665487" sldId="2147483661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2345675735" sldId="2147483662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814366054" sldId="2147483663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3157499367" sldId="2147483664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783470113" sldId="2147483665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819955570" sldId="2147483666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2154372167" sldId="2147483667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382393914" sldId="2147483668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137931160" sldId="2147483669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879312612" sldId="2147483670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4284927930" sldId="2147483671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3384747497" sldId="2147483675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984441987" sldId="2147483676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1767329975" sldId="2147483677"/>
          </pc:sldLayoutMkLst>
        </pc:sldLayoutChg>
        <pc:sldLayoutChg chg="add">
          <pc:chgData name="Melek Altindis" userId="517368d8aba934a8" providerId="Windows Live" clId="Web-{F468CBAF-DE7E-4127-ADEA-85E373C57285}" dt="2023-06-13T19:59:11.039" v="0"/>
          <pc:sldLayoutMkLst>
            <pc:docMk/>
            <pc:sldMasterMk cId="1460127632" sldId="2147483660"/>
            <pc:sldLayoutMk cId="4126360511" sldId="2147483678"/>
          </pc:sldLayoutMkLst>
        </pc:sldLayoutChg>
      </pc:sldMasterChg>
    </pc:docChg>
  </pc:docChgLst>
  <pc:docChgLst>
    <pc:chgData name="Melek Altindis" userId="517368d8aba934a8" providerId="Windows Live" clId="Web-{4BAD3A47-FBFB-468F-BF43-1396E2ACEDDC}"/>
    <pc:docChg chg="modSld">
      <pc:chgData name="Melek Altindis" userId="517368d8aba934a8" providerId="Windows Live" clId="Web-{4BAD3A47-FBFB-468F-BF43-1396E2ACEDDC}" dt="2023-06-14T15:31:05.014" v="9" actId="20577"/>
      <pc:docMkLst>
        <pc:docMk/>
      </pc:docMkLst>
      <pc:sldChg chg="modSp">
        <pc:chgData name="Melek Altindis" userId="517368d8aba934a8" providerId="Windows Live" clId="Web-{4BAD3A47-FBFB-468F-BF43-1396E2ACEDDC}" dt="2023-06-14T15:09:35.167" v="3" actId="20577"/>
        <pc:sldMkLst>
          <pc:docMk/>
          <pc:sldMk cId="4060227158" sldId="262"/>
        </pc:sldMkLst>
        <pc:spChg chg="mod">
          <ac:chgData name="Melek Altindis" userId="517368d8aba934a8" providerId="Windows Live" clId="Web-{4BAD3A47-FBFB-468F-BF43-1396E2ACEDDC}" dt="2023-06-14T15:09:35.167" v="3" actId="20577"/>
          <ac:spMkLst>
            <pc:docMk/>
            <pc:sldMk cId="4060227158" sldId="262"/>
            <ac:spMk id="6" creationId="{321CACBD-7805-FBD2-403C-E0284392EE44}"/>
          </ac:spMkLst>
        </pc:spChg>
      </pc:sldChg>
      <pc:sldChg chg="modSp">
        <pc:chgData name="Melek Altindis" userId="517368d8aba934a8" providerId="Windows Live" clId="Web-{4BAD3A47-FBFB-468F-BF43-1396E2ACEDDC}" dt="2023-06-14T13:09:20.343" v="0" actId="20577"/>
        <pc:sldMkLst>
          <pc:docMk/>
          <pc:sldMk cId="907214030" sldId="263"/>
        </pc:sldMkLst>
        <pc:spChg chg="mod">
          <ac:chgData name="Melek Altindis" userId="517368d8aba934a8" providerId="Windows Live" clId="Web-{4BAD3A47-FBFB-468F-BF43-1396E2ACEDDC}" dt="2023-06-14T13:09:20.343" v="0" actId="20577"/>
          <ac:spMkLst>
            <pc:docMk/>
            <pc:sldMk cId="907214030" sldId="263"/>
            <ac:spMk id="19" creationId="{FA14FDA0-F73E-0380-B857-82CFEC64B4B1}"/>
          </ac:spMkLst>
        </pc:spChg>
      </pc:sldChg>
      <pc:sldChg chg="modSp">
        <pc:chgData name="Melek Altindis" userId="517368d8aba934a8" providerId="Windows Live" clId="Web-{4BAD3A47-FBFB-468F-BF43-1396E2ACEDDC}" dt="2023-06-14T15:31:05.014" v="9" actId="20577"/>
        <pc:sldMkLst>
          <pc:docMk/>
          <pc:sldMk cId="2206916455" sldId="264"/>
        </pc:sldMkLst>
        <pc:spChg chg="mod">
          <ac:chgData name="Melek Altindis" userId="517368d8aba934a8" providerId="Windows Live" clId="Web-{4BAD3A47-FBFB-468F-BF43-1396E2ACEDDC}" dt="2023-06-14T15:31:05.014" v="9" actId="20577"/>
          <ac:spMkLst>
            <pc:docMk/>
            <pc:sldMk cId="2206916455" sldId="264"/>
            <ac:spMk id="10" creationId="{72FA25DE-C9ED-2DAC-BEF7-0437B128FEDD}"/>
          </ac:spMkLst>
        </pc:spChg>
        <pc:spChg chg="mod">
          <ac:chgData name="Melek Altindis" userId="517368d8aba934a8" providerId="Windows Live" clId="Web-{4BAD3A47-FBFB-468F-BF43-1396E2ACEDDC}" dt="2023-06-14T15:30:49.654" v="6" actId="20577"/>
          <ac:spMkLst>
            <pc:docMk/>
            <pc:sldMk cId="2206916455" sldId="264"/>
            <ac:spMk id="11" creationId="{F090A9B6-E03B-C659-F088-3B7922892AF2}"/>
          </ac:spMkLst>
        </pc:spChg>
      </pc:sldChg>
    </pc:docChg>
  </pc:docChgLst>
  <pc:docChgLst>
    <pc:chgData name="Marlene Huber" userId="917e575d2354bd41" providerId="Windows Live" clId="Web-{E4F052AC-6DC1-423F-9C3F-9C5CDF87B0CF}"/>
    <pc:docChg chg="addSld delSld modSld">
      <pc:chgData name="Marlene Huber" userId="917e575d2354bd41" providerId="Windows Live" clId="Web-{E4F052AC-6DC1-423F-9C3F-9C5CDF87B0CF}" dt="2023-06-13T07:09:26.633" v="46" actId="1076"/>
      <pc:docMkLst>
        <pc:docMk/>
      </pc:docMkLst>
      <pc:sldChg chg="addSp delSp modSp new">
        <pc:chgData name="Marlene Huber" userId="917e575d2354bd41" providerId="Windows Live" clId="Web-{E4F052AC-6DC1-423F-9C3F-9C5CDF87B0CF}" dt="2023-06-13T07:00:02.412" v="5" actId="14100"/>
        <pc:sldMkLst>
          <pc:docMk/>
          <pc:sldMk cId="994337975" sldId="257"/>
        </pc:sldMkLst>
        <pc:spChg chg="del">
          <ac:chgData name="Marlene Huber" userId="917e575d2354bd41" providerId="Windows Live" clId="Web-{E4F052AC-6DC1-423F-9C3F-9C5CDF87B0CF}" dt="2023-06-13T06:59:45.662" v="2"/>
          <ac:spMkLst>
            <pc:docMk/>
            <pc:sldMk cId="994337975" sldId="257"/>
            <ac:spMk id="2" creationId="{D4E0BEC2-18D5-7535-8387-1421E76F862D}"/>
          </ac:spMkLst>
        </pc:spChg>
        <pc:spChg chg="del">
          <ac:chgData name="Marlene Huber" userId="917e575d2354bd41" providerId="Windows Live" clId="Web-{E4F052AC-6DC1-423F-9C3F-9C5CDF87B0CF}" dt="2023-06-13T06:59:48.568" v="3"/>
          <ac:spMkLst>
            <pc:docMk/>
            <pc:sldMk cId="994337975" sldId="257"/>
            <ac:spMk id="3" creationId="{93A696F9-4B0F-B4EE-9700-439929439816}"/>
          </ac:spMkLst>
        </pc:spChg>
        <pc:picChg chg="add mod">
          <ac:chgData name="Marlene Huber" userId="917e575d2354bd41" providerId="Windows Live" clId="Web-{E4F052AC-6DC1-423F-9C3F-9C5CDF87B0CF}" dt="2023-06-13T07:00:02.412" v="5" actId="14100"/>
          <ac:picMkLst>
            <pc:docMk/>
            <pc:sldMk cId="994337975" sldId="257"/>
            <ac:picMk id="4" creationId="{9937F3F5-5E28-CC81-3830-6630DDE84CB4}"/>
          </ac:picMkLst>
        </pc:picChg>
      </pc:sldChg>
      <pc:sldChg chg="addSp delSp modSp new mod setBg modClrScheme chgLayout">
        <pc:chgData name="Marlene Huber" userId="917e575d2354bd41" providerId="Windows Live" clId="Web-{E4F052AC-6DC1-423F-9C3F-9C5CDF87B0CF}" dt="2023-06-13T07:03:34.013" v="29" actId="14100"/>
        <pc:sldMkLst>
          <pc:docMk/>
          <pc:sldMk cId="2652586567" sldId="258"/>
        </pc:sldMkLst>
        <pc:spChg chg="add mod">
          <ac:chgData name="Marlene Huber" userId="917e575d2354bd41" providerId="Windows Live" clId="Web-{E4F052AC-6DC1-423F-9C3F-9C5CDF87B0CF}" dt="2023-06-13T07:03:34.013" v="29" actId="14100"/>
          <ac:spMkLst>
            <pc:docMk/>
            <pc:sldMk cId="2652586567" sldId="258"/>
            <ac:spMk id="3" creationId="{72B7D4A9-CC3E-7257-6225-01A5D5236A6C}"/>
          </ac:spMkLst>
        </pc:spChg>
        <pc:spChg chg="add mod">
          <ac:chgData name="Marlene Huber" userId="917e575d2354bd41" providerId="Windows Live" clId="Web-{E4F052AC-6DC1-423F-9C3F-9C5CDF87B0CF}" dt="2023-06-13T07:03:20.512" v="26" actId="14100"/>
          <ac:spMkLst>
            <pc:docMk/>
            <pc:sldMk cId="2652586567" sldId="258"/>
            <ac:spMk id="4" creationId="{2981F0E9-6F12-24C2-D6E7-6DDB9AEBEE37}"/>
          </ac:spMkLst>
        </pc:spChg>
        <pc:picChg chg="add del mod">
          <ac:chgData name="Marlene Huber" userId="917e575d2354bd41" providerId="Windows Live" clId="Web-{E4F052AC-6DC1-423F-9C3F-9C5CDF87B0CF}" dt="2023-06-13T07:00:48.039" v="9"/>
          <ac:picMkLst>
            <pc:docMk/>
            <pc:sldMk cId="2652586567" sldId="258"/>
            <ac:picMk id="2" creationId="{5DA4637F-4181-9068-B614-3E17D2F5AFB6}"/>
          </ac:picMkLst>
        </pc:picChg>
        <pc:picChg chg="add mod">
          <ac:chgData name="Marlene Huber" userId="917e575d2354bd41" providerId="Windows Live" clId="Web-{E4F052AC-6DC1-423F-9C3F-9C5CDF87B0CF}" dt="2023-06-13T07:02:04.151" v="15" actId="1076"/>
          <ac:picMkLst>
            <pc:docMk/>
            <pc:sldMk cId="2652586567" sldId="258"/>
            <ac:picMk id="5" creationId="{46913FCC-A273-167A-C8A8-438C161C345B}"/>
          </ac:picMkLst>
        </pc:picChg>
      </pc:sldChg>
      <pc:sldChg chg="new del">
        <pc:chgData name="Marlene Huber" userId="917e575d2354bd41" providerId="Windows Live" clId="Web-{E4F052AC-6DC1-423F-9C3F-9C5CDF87B0CF}" dt="2023-06-13T07:05:35.688" v="31"/>
        <pc:sldMkLst>
          <pc:docMk/>
          <pc:sldMk cId="3168286185" sldId="259"/>
        </pc:sldMkLst>
      </pc:sldChg>
      <pc:sldChg chg="addSp delSp modSp new mod setBg modClrScheme chgLayout">
        <pc:chgData name="Marlene Huber" userId="917e575d2354bd41" providerId="Windows Live" clId="Web-{E4F052AC-6DC1-423F-9C3F-9C5CDF87B0CF}" dt="2023-06-13T07:09:26.633" v="46" actId="1076"/>
        <pc:sldMkLst>
          <pc:docMk/>
          <pc:sldMk cId="1415858362" sldId="260"/>
        </pc:sldMkLst>
        <pc:spChg chg="add mod">
          <ac:chgData name="Marlene Huber" userId="917e575d2354bd41" providerId="Windows Live" clId="Web-{E4F052AC-6DC1-423F-9C3F-9C5CDF87B0CF}" dt="2023-06-13T07:06:22.659" v="34" actId="20577"/>
          <ac:spMkLst>
            <pc:docMk/>
            <pc:sldMk cId="1415858362" sldId="260"/>
            <ac:spMk id="2" creationId="{B669755B-AA01-B94C-554D-E31CD6D85FD4}"/>
          </ac:spMkLst>
        </pc:spChg>
        <pc:spChg chg="add mod">
          <ac:chgData name="Marlene Huber" userId="917e575d2354bd41" providerId="Windows Live" clId="Web-{E4F052AC-6DC1-423F-9C3F-9C5CDF87B0CF}" dt="2023-06-13T07:09:26.633" v="46" actId="1076"/>
          <ac:spMkLst>
            <pc:docMk/>
            <pc:sldMk cId="1415858362" sldId="260"/>
            <ac:spMk id="3" creationId="{463C91F7-3B87-42A4-650C-748BD41883D3}"/>
          </ac:spMkLst>
        </pc:spChg>
        <pc:spChg chg="add del mod">
          <ac:chgData name="Marlene Huber" userId="917e575d2354bd41" providerId="Windows Live" clId="Web-{E4F052AC-6DC1-423F-9C3F-9C5CDF87B0CF}" dt="2023-06-13T07:09:13.695" v="44"/>
          <ac:spMkLst>
            <pc:docMk/>
            <pc:sldMk cId="1415858362" sldId="260"/>
            <ac:spMk id="4" creationId="{7199CBE6-21FE-0CDD-994A-3BAB504408A1}"/>
          </ac:spMkLst>
        </pc:spChg>
        <pc:picChg chg="add mod ord">
          <ac:chgData name="Marlene Huber" userId="917e575d2354bd41" providerId="Windows Live" clId="Web-{E4F052AC-6DC1-423F-9C3F-9C5CDF87B0CF}" dt="2023-06-13T07:09:16.820" v="45" actId="14100"/>
          <ac:picMkLst>
            <pc:docMk/>
            <pc:sldMk cId="1415858362" sldId="260"/>
            <ac:picMk id="5" creationId="{BB5FC3F6-40E8-1F8F-020A-7455BA8C9B53}"/>
          </ac:picMkLst>
        </pc:picChg>
      </pc:sldChg>
    </pc:docChg>
  </pc:docChgLst>
  <pc:docChgLst>
    <pc:chgData name="Marlene Huber" userId="917e575d2354bd41" providerId="Windows Live" clId="Web-{6F6D4E5A-BDFD-4174-B572-964B2ABDC820}"/>
    <pc:docChg chg="addSld delSld modSld">
      <pc:chgData name="Marlene Huber" userId="917e575d2354bd41" providerId="Windows Live" clId="Web-{6F6D4E5A-BDFD-4174-B572-964B2ABDC820}" dt="2023-06-14T17:00:46.879" v="81"/>
      <pc:docMkLst>
        <pc:docMk/>
      </pc:docMkLst>
      <pc:sldChg chg="addSp modSp">
        <pc:chgData name="Marlene Huber" userId="917e575d2354bd41" providerId="Windows Live" clId="Web-{6F6D4E5A-BDFD-4174-B572-964B2ABDC820}" dt="2023-06-14T16:44:55.923" v="76" actId="1076"/>
        <pc:sldMkLst>
          <pc:docMk/>
          <pc:sldMk cId="3704218663" sldId="256"/>
        </pc:sldMkLst>
        <pc:spChg chg="mod">
          <ac:chgData name="Marlene Huber" userId="917e575d2354bd41" providerId="Windows Live" clId="Web-{6F6D4E5A-BDFD-4174-B572-964B2ABDC820}" dt="2023-06-14T16:33:22.773" v="1" actId="20577"/>
          <ac:spMkLst>
            <pc:docMk/>
            <pc:sldMk cId="3704218663" sldId="256"/>
            <ac:spMk id="2" creationId="{A0C32A53-F5A3-E246-D75F-61A40965F885}"/>
          </ac:spMkLst>
        </pc:spChg>
        <pc:spChg chg="mod">
          <ac:chgData name="Marlene Huber" userId="917e575d2354bd41" providerId="Windows Live" clId="Web-{6F6D4E5A-BDFD-4174-B572-964B2ABDC820}" dt="2023-06-14T16:35:45.122" v="40" actId="20577"/>
          <ac:spMkLst>
            <pc:docMk/>
            <pc:sldMk cId="3704218663" sldId="256"/>
            <ac:spMk id="3" creationId="{5E9A3C55-2350-1DFE-F5E0-5E806B8641B2}"/>
          </ac:spMkLst>
        </pc:spChg>
        <pc:spChg chg="add mod">
          <ac:chgData name="Marlene Huber" userId="917e575d2354bd41" providerId="Windows Live" clId="Web-{6F6D4E5A-BDFD-4174-B572-964B2ABDC820}" dt="2023-06-14T16:44:55.923" v="76" actId="1076"/>
          <ac:spMkLst>
            <pc:docMk/>
            <pc:sldMk cId="3704218663" sldId="256"/>
            <ac:spMk id="4" creationId="{794460CE-5212-5E2D-4C0E-3390CA865B20}"/>
          </ac:spMkLst>
        </pc:spChg>
        <pc:spChg chg="mod">
          <ac:chgData name="Marlene Huber" userId="917e575d2354bd41" providerId="Windows Live" clId="Web-{6F6D4E5A-BDFD-4174-B572-964B2ABDC820}" dt="2023-06-14T16:44:30.266" v="72" actId="1076"/>
          <ac:spMkLst>
            <pc:docMk/>
            <pc:sldMk cId="3704218663" sldId="256"/>
            <ac:spMk id="5" creationId="{2C7411D0-44DF-7058-0AAB-98492AE1FAD6}"/>
          </ac:spMkLst>
        </pc:spChg>
        <pc:spChg chg="mod">
          <ac:chgData name="Marlene Huber" userId="917e575d2354bd41" providerId="Windows Live" clId="Web-{6F6D4E5A-BDFD-4174-B572-964B2ABDC820}" dt="2023-06-14T16:44:50.938" v="75" actId="1076"/>
          <ac:spMkLst>
            <pc:docMk/>
            <pc:sldMk cId="3704218663" sldId="256"/>
            <ac:spMk id="6" creationId="{9E02CBAA-1047-2CD1-31CE-1493CF4822AE}"/>
          </ac:spMkLst>
        </pc:spChg>
      </pc:sldChg>
      <pc:sldChg chg="del">
        <pc:chgData name="Marlene Huber" userId="917e575d2354bd41" providerId="Windows Live" clId="Web-{6F6D4E5A-BDFD-4174-B572-964B2ABDC820}" dt="2023-06-14T17:00:46.879" v="81"/>
        <pc:sldMkLst>
          <pc:docMk/>
          <pc:sldMk cId="1415858362" sldId="260"/>
        </pc:sldMkLst>
      </pc:sldChg>
      <pc:sldChg chg="new del">
        <pc:chgData name="Marlene Huber" userId="917e575d2354bd41" providerId="Windows Live" clId="Web-{6F6D4E5A-BDFD-4174-B572-964B2ABDC820}" dt="2023-06-14T17:00:14.722" v="79"/>
        <pc:sldMkLst>
          <pc:docMk/>
          <pc:sldMk cId="2922350710" sldId="266"/>
        </pc:sldMkLst>
      </pc:sldChg>
      <pc:sldChg chg="add">
        <pc:chgData name="Marlene Huber" userId="917e575d2354bd41" providerId="Windows Live" clId="Web-{6F6D4E5A-BDFD-4174-B572-964B2ABDC820}" dt="2023-06-14T17:00:05.706" v="78"/>
        <pc:sldMkLst>
          <pc:docMk/>
          <pc:sldMk cId="2356716445" sldId="267"/>
        </pc:sldMkLst>
      </pc:sldChg>
      <pc:sldChg chg="add">
        <pc:chgData name="Marlene Huber" userId="917e575d2354bd41" providerId="Windows Live" clId="Web-{6F6D4E5A-BDFD-4174-B572-964B2ABDC820}" dt="2023-06-14T17:00:38.020" v="80"/>
        <pc:sldMkLst>
          <pc:docMk/>
          <pc:sldMk cId="2313589654" sldId="268"/>
        </pc:sldMkLst>
      </pc:sldChg>
    </pc:docChg>
  </pc:docChgLst>
  <pc:docChgLst>
    <pc:chgData name="Melek Altindis" userId="517368d8aba934a8" providerId="Windows Live" clId="Web-{44C06FF6-960F-45F9-B9BD-6EE4104B3381}"/>
    <pc:docChg chg="modSld">
      <pc:chgData name="Melek Altindis" userId="517368d8aba934a8" providerId="Windows Live" clId="Web-{44C06FF6-960F-45F9-B9BD-6EE4104B3381}" dt="2023-06-14T17:26:15.541" v="22"/>
      <pc:docMkLst>
        <pc:docMk/>
      </pc:docMkLst>
      <pc:sldChg chg="addSp modSp">
        <pc:chgData name="Melek Altindis" userId="517368d8aba934a8" providerId="Windows Live" clId="Web-{44C06FF6-960F-45F9-B9BD-6EE4104B3381}" dt="2023-06-14T17:26:15.541" v="22"/>
        <pc:sldMkLst>
          <pc:docMk/>
          <pc:sldMk cId="3704218663" sldId="256"/>
        </pc:sldMkLst>
        <pc:spChg chg="add mod">
          <ac:chgData name="Melek Altindis" userId="517368d8aba934a8" providerId="Windows Live" clId="Web-{44C06FF6-960F-45F9-B9BD-6EE4104B3381}" dt="2023-06-14T16:42:15.011" v="15" actId="1076"/>
          <ac:spMkLst>
            <pc:docMk/>
            <pc:sldMk cId="3704218663" sldId="256"/>
            <ac:spMk id="5" creationId="{2C7411D0-44DF-7058-0AAB-98492AE1FAD6}"/>
          </ac:spMkLst>
        </pc:spChg>
        <pc:spChg chg="add mod">
          <ac:chgData name="Melek Altindis" userId="517368d8aba934a8" providerId="Windows Live" clId="Web-{44C06FF6-960F-45F9-B9BD-6EE4104B3381}" dt="2023-06-14T17:26:15.541" v="22"/>
          <ac:spMkLst>
            <pc:docMk/>
            <pc:sldMk cId="3704218663" sldId="256"/>
            <ac:spMk id="7" creationId="{59FD4626-DB47-1031-9E52-35248A1A7825}"/>
          </ac:spMkLst>
        </pc:spChg>
      </pc:sldChg>
      <pc:sldChg chg="modSp">
        <pc:chgData name="Melek Altindis" userId="517368d8aba934a8" providerId="Windows Live" clId="Web-{44C06FF6-960F-45F9-B9BD-6EE4104B3381}" dt="2023-06-14T16:36:28.502" v="0" actId="20577"/>
        <pc:sldMkLst>
          <pc:docMk/>
          <pc:sldMk cId="875484937" sldId="265"/>
        </pc:sldMkLst>
        <pc:spChg chg="mod">
          <ac:chgData name="Melek Altindis" userId="517368d8aba934a8" providerId="Windows Live" clId="Web-{44C06FF6-960F-45F9-B9BD-6EE4104B3381}" dt="2023-06-14T16:36:28.502" v="0" actId="20577"/>
          <ac:spMkLst>
            <pc:docMk/>
            <pc:sldMk cId="875484937" sldId="265"/>
            <ac:spMk id="5" creationId="{5042AB52-3A95-0287-2441-EF41068D95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EA0E-6CCA-4DFF-B7FF-091498F6382D}" type="datetimeFigureOut">
              <a:t>14.06.2023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89F9-E1C0-4831-B42F-3050BAAFFC2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8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s-icon/app_361604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Bildquelle</a:t>
            </a:r>
            <a:r>
              <a:rPr lang="en-US"/>
              <a:t>: </a:t>
            </a:r>
            <a:r>
              <a:rPr lang="en-US">
                <a:hlinkClick r:id="rId3"/>
              </a:rPr>
              <a:t>https://www.flaticon.com/de/kostenloses-icon/app_3616049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6987F-FD7C-4496-93E1-A7B1678E62E6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6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E29D0-D121-E537-65D2-44821154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AD87C-6290-A0CD-1ADE-A6C29C751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0D4FF-1BE0-10AD-A1F5-FA88D49A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BEC82-CE98-9A29-7602-C8F851F7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0F6A6-D7AC-8F8C-5F1C-AB8DE08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1ED43-FAA2-4807-B9EF-55EA93CD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D007C-A625-BCB7-7044-68E6ACF0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9632D-9F4F-1EBE-4299-07A54030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B4162-ED47-1158-60B3-AA3031B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D644E-8746-9FA3-420D-A2C747D4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25442F-4A97-954F-DE18-D0B7BF2D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71399A-FC9D-1AC5-AAC1-34894D01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6163B-D28A-846D-4228-C708AE5A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BA59D-35DC-8521-A8F8-686273F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E25B6-0E5B-8593-903B-776C504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11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5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2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D3F77-5A5B-D241-2C95-9813EE84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0036D-2FF3-1DC0-3F2B-E36F1397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FC960-2675-8A18-0BEC-B22A675B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D2BFA-52D0-C466-D846-631143F7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CAE80-43BB-2E15-7C83-46CD8F79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84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1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2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7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Linus Täreby, Jaemin Mok, Sebastian Feudel, Tatjana Ossig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4747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4441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76732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636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DE61-D899-0A38-D044-BD0D613C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79DB7D-8332-A08B-103E-7D2187CA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A2A2-5EB6-4608-560F-BEB9B6E4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24F84-721F-A41A-C4EB-B933A36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FDE3-E62F-67A0-9CD9-C7F1477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2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B49E7-C778-93E8-EA95-B11250A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DAE07-F408-6744-77B8-AD7AA567B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75A96-E494-2B12-C7CD-C5D4B5E9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CE52D-4221-B5F1-7A34-C35DA357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2F397-A764-54C2-0089-A33A137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A20FB-9C6A-4D99-724B-13FDBFD6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83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F6DEA-2F71-BB11-912F-9F811083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E0A611-F01C-D719-3218-98CABB95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848AAA-0DBA-B430-72CA-D0662FDE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08A702-9986-38EF-845C-5927AE6DE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792AB-042B-E65B-14CC-4B343A21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26C84A-F1C4-46F7-5BB5-1CE9234D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3923D6-4D01-96F5-965B-524C8367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1D0A85-E68C-8DA3-8C04-68FB967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2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2A710-5234-43B2-D2BD-69F6E7BE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210C7E-FF9A-C5F8-8E7F-937F5EB6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AD606-3F62-B766-04DA-021E35B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6E2D6-6D7A-763E-BFDE-6C9C6DA1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4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A2A53-8978-0061-55BA-0F558BA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0CB323-8A60-D3DD-DE75-7216610E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E5778-5095-02EF-CB65-72C20563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39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C9D0D-0D15-E49F-275F-7AF71112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D658B-A931-ABD8-8F8F-D16367BA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75D5F7-0E05-6FFF-712E-021713AC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BAB88-2233-7CDC-9608-C1889CA9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4C1054-922B-E004-5C18-86E3EEB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1CBBC-6B23-9573-FA70-EBF3D40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7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5EC2B-E53A-BAD9-AAC2-6C41751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6C13DB-B861-068E-EE72-6E27961AC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D037E8-6F03-2464-32F8-C7A66991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32321C-68E6-8E86-B9DC-E4F0965E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06471-7398-D943-5FD3-38B854FD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7C6B13-1837-2381-D748-F475F60C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9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57DADC-B331-D2FE-FF21-D51FAF14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F9CD-F3C4-2B34-BFA4-3C0EF3E8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3FBCA-EAB2-560E-3452-4E95CDC1D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B4F-4718-4A31-8A15-FA0EFA6688FF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D627-7395-8D71-8B38-6B6BBC9E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66F36-FA0C-93BE-9784-73AB05C9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3BFE-8A9C-483F-8E47-0575903DF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7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Linus Täreby, Jaemin Mok, Sebastian Feudel, Tatjana Ossig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78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lene.huber@hm.edu" TargetMode="External"/><Relationship Id="rId2" Type="http://schemas.openxmlformats.org/officeDocument/2006/relationships/hyperlink" Target="mailto:altindis@hm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urnit@hm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rlene.huber@hm.edu" TargetMode="External"/><Relationship Id="rId2" Type="http://schemas.openxmlformats.org/officeDocument/2006/relationships/hyperlink" Target="mailto:altindis@hm.edu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trurnit@hm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32A53-F5A3-E246-D75F-61A40965F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solidFill>
                  <a:srgbClr val="FFC000"/>
                </a:solidFill>
              </a:rPr>
              <a:t>ANNA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A3C55-2350-1DFE-F5E0-5E806B864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Team 6</a:t>
            </a:r>
          </a:p>
          <a:p>
            <a:r>
              <a:rPr lang="de-DE">
                <a:ea typeface="Calibri"/>
                <a:cs typeface="Calibri"/>
              </a:rPr>
              <a:t>Melek </a:t>
            </a:r>
            <a:r>
              <a:rPr lang="de-DE" err="1">
                <a:ea typeface="Calibri"/>
                <a:cs typeface="Calibri"/>
              </a:rPr>
              <a:t>Altindis</a:t>
            </a:r>
            <a:r>
              <a:rPr lang="de-DE">
                <a:ea typeface="Calibri"/>
                <a:cs typeface="Calibri"/>
              </a:rPr>
              <a:t>, Marlene Huber, Fabian Trurnit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411D0-44DF-7058-0AAB-98492AE1FAD6}"/>
              </a:ext>
            </a:extLst>
          </p:cNvPr>
          <p:cNvSpPr txBox="1"/>
          <p:nvPr/>
        </p:nvSpPr>
        <p:spPr>
          <a:xfrm>
            <a:off x="159019" y="6288104"/>
            <a:ext cx="77509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  <a:hlinkClick r:id="rId2"/>
              </a:rPr>
              <a:t>altindis@hm.edu</a:t>
            </a:r>
            <a:r>
              <a:rPr lang="en-US" sz="1600" dirty="0">
                <a:ea typeface="Calibri"/>
                <a:cs typeface="Calibri"/>
              </a:rPr>
              <a:t>          </a:t>
            </a:r>
            <a:r>
              <a:rPr lang="de-DE" sz="1600" dirty="0">
                <a:ea typeface="Calibri"/>
                <a:cs typeface="Calibri"/>
                <a:hlinkClick r:id="rId3"/>
              </a:rPr>
              <a:t>marlene.huber@hm.edu</a:t>
            </a:r>
            <a:r>
              <a:rPr lang="de-DE" sz="1600" dirty="0">
                <a:ea typeface="Calibri"/>
                <a:cs typeface="Calibri"/>
              </a:rPr>
              <a:t>          </a:t>
            </a:r>
            <a:r>
              <a:rPr lang="en-US" sz="1600" dirty="0">
                <a:cs typeface="Calibri"/>
                <a:hlinkClick r:id="rId4"/>
              </a:rPr>
              <a:t>trurnit@hm.edu</a:t>
            </a:r>
            <a:r>
              <a:rPr lang="en-US" sz="1600" dirty="0">
                <a:cs typeface="Calibri"/>
              </a:rPr>
              <a:t> 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4626-DB47-1031-9E52-35248A1A7825}"/>
              </a:ext>
            </a:extLst>
          </p:cNvPr>
          <p:cNvSpPr txBox="1"/>
          <p:nvPr/>
        </p:nvSpPr>
        <p:spPr>
          <a:xfrm>
            <a:off x="863203" y="1413867"/>
            <a:ext cx="10489406" cy="3899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7706FB-8C98-5E56-D35F-5B66892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5EF0086C-D24F-5D22-ACA3-4317942AFB78}"/>
              </a:ext>
            </a:extLst>
          </p:cNvPr>
          <p:cNvSpPr txBox="1">
            <a:spLocks/>
          </p:cNvSpPr>
          <p:nvPr/>
        </p:nvSpPr>
        <p:spPr>
          <a:xfrm>
            <a:off x="702365" y="1660810"/>
            <a:ext cx="10787270" cy="2634743"/>
          </a:xfrm>
          <a:prstGeom prst="rect">
            <a:avLst/>
          </a:prstGeom>
          <a:ln w="38100">
            <a:solidFill>
              <a:srgbClr val="0592F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 spc="300"/>
              <a:t>THANK YOU!</a:t>
            </a:r>
            <a:br>
              <a:rPr lang="de-DE" b="1" spc="300"/>
            </a:br>
            <a:br>
              <a:rPr lang="de-DE" b="1" spc="300"/>
            </a:br>
            <a:r>
              <a:rPr lang="de-DE" b="1" spc="300"/>
              <a:t>Questions?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42AB52-3A95-0287-2441-EF41068D9550}"/>
              </a:ext>
            </a:extLst>
          </p:cNvPr>
          <p:cNvSpPr txBox="1"/>
          <p:nvPr/>
        </p:nvSpPr>
        <p:spPr>
          <a:xfrm>
            <a:off x="4682613" y="6063962"/>
            <a:ext cx="282677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de-DE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Team 6</a:t>
            </a:r>
            <a:r>
              <a:rPr lang="de-DE" sz="3200" b="1">
                <a:latin typeface="Calibri Light" panose="020F0302020204030204"/>
              </a:rPr>
              <a:t> </a:t>
            </a:r>
            <a:r>
              <a:rPr kumimoji="0" lang="de-DE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- ANNA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C4D62A-8EF7-79CA-5750-60B0FB90C6DE}"/>
              </a:ext>
            </a:extLst>
          </p:cNvPr>
          <p:cNvSpPr txBox="1"/>
          <p:nvPr/>
        </p:nvSpPr>
        <p:spPr>
          <a:xfrm>
            <a:off x="2220507" y="5027913"/>
            <a:ext cx="77509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ea typeface="Calibri"/>
                <a:cs typeface="Calibri"/>
                <a:hlinkClick r:id="rId2"/>
              </a:rPr>
              <a:t>altindis@hm.edu</a:t>
            </a:r>
            <a:r>
              <a:rPr lang="en-US" sz="1600" dirty="0">
                <a:ea typeface="Calibri"/>
                <a:cs typeface="Calibri"/>
              </a:rPr>
              <a:t>          </a:t>
            </a:r>
            <a:r>
              <a:rPr lang="de-DE" sz="1600" dirty="0">
                <a:ea typeface="Calibri"/>
                <a:cs typeface="Calibri"/>
                <a:hlinkClick r:id="rId3"/>
              </a:rPr>
              <a:t>marlene.huber@hm.edu</a:t>
            </a:r>
            <a:r>
              <a:rPr lang="de-DE" sz="1600" dirty="0">
                <a:ea typeface="Calibri"/>
                <a:cs typeface="Calibri"/>
              </a:rPr>
              <a:t>          </a:t>
            </a:r>
            <a:r>
              <a:rPr lang="en-US" sz="1600" dirty="0">
                <a:cs typeface="Calibri"/>
                <a:hlinkClick r:id="rId4"/>
              </a:rPr>
              <a:t>trurnit@hm.edu</a:t>
            </a:r>
            <a:r>
              <a:rPr lang="en-US" sz="1600" dirty="0">
                <a:cs typeface="Calibri"/>
              </a:rPr>
              <a:t> </a:t>
            </a: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4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8C7CD84-BCAF-6BCC-814F-280068955AEE}"/>
              </a:ext>
            </a:extLst>
          </p:cNvPr>
          <p:cNvSpPr/>
          <p:nvPr/>
        </p:nvSpPr>
        <p:spPr>
          <a:xfrm>
            <a:off x="1312333" y="1862667"/>
            <a:ext cx="1439333" cy="1326443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cs typeface="Calibri"/>
              </a:rPr>
              <a:t>Past</a:t>
            </a:r>
            <a:endParaRPr lang="de-DE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3E4B5C-0069-358C-E735-72A6D8F3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>
                <a:cs typeface="Calibri Light"/>
              </a:rPr>
              <a:t>Topics </a:t>
            </a:r>
            <a:r>
              <a:rPr lang="de-DE" b="1" err="1">
                <a:cs typeface="Calibri Light"/>
              </a:rPr>
              <a:t>that</a:t>
            </a:r>
            <a:r>
              <a:rPr lang="de-DE" b="1">
                <a:cs typeface="Calibri Light"/>
              </a:rPr>
              <a:t> </a:t>
            </a:r>
            <a:r>
              <a:rPr lang="de-DE" b="1" err="1">
                <a:cs typeface="Calibri Light"/>
              </a:rPr>
              <a:t>concern</a:t>
            </a:r>
            <a:r>
              <a:rPr lang="de-DE" b="1">
                <a:cs typeface="Calibri Light"/>
              </a:rPr>
              <a:t> </a:t>
            </a:r>
            <a:r>
              <a:rPr lang="de-DE" b="1" err="1">
                <a:cs typeface="Calibri Light"/>
              </a:rPr>
              <a:t>refugees</a:t>
            </a:r>
            <a:r>
              <a:rPr lang="de-DE" b="1">
                <a:cs typeface="Calibri Light"/>
              </a:rPr>
              <a:t> in Germany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A71B5F2-8FFE-C18C-72ED-7F960EBFFFDB}"/>
              </a:ext>
            </a:extLst>
          </p:cNvPr>
          <p:cNvSpPr/>
          <p:nvPr/>
        </p:nvSpPr>
        <p:spPr>
          <a:xfrm>
            <a:off x="9722555" y="1961445"/>
            <a:ext cx="1312333" cy="132644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Future</a:t>
            </a:r>
            <a:endParaRPr lang="de-DE" err="1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469220-A0C9-1DF3-AB33-727BEBC8E16D}"/>
              </a:ext>
            </a:extLst>
          </p:cNvPr>
          <p:cNvSpPr/>
          <p:nvPr/>
        </p:nvSpPr>
        <p:spPr>
          <a:xfrm>
            <a:off x="5517444" y="1919111"/>
            <a:ext cx="1439332" cy="132644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Present</a:t>
            </a:r>
            <a:endParaRPr lang="de-DE" err="1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B9332E2-FB03-33E8-92EF-C8DCE9D8E511}"/>
              </a:ext>
            </a:extLst>
          </p:cNvPr>
          <p:cNvSpPr/>
          <p:nvPr/>
        </p:nvSpPr>
        <p:spPr>
          <a:xfrm>
            <a:off x="352779" y="3711222"/>
            <a:ext cx="1269998" cy="128410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Flight</a:t>
            </a:r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E13EBEA8-6B2A-3B63-FC52-2F9493E0163D}"/>
              </a:ext>
            </a:extLst>
          </p:cNvPr>
          <p:cNvSpPr/>
          <p:nvPr/>
        </p:nvSpPr>
        <p:spPr>
          <a:xfrm>
            <a:off x="2751667" y="3711222"/>
            <a:ext cx="1425219" cy="141110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Home </a:t>
            </a:r>
            <a:endParaRPr lang="de-DE" err="1">
              <a:cs typeface="Calibri"/>
            </a:endParaRPr>
          </a:p>
          <a:p>
            <a:pPr algn="ctr"/>
            <a:r>
              <a:rPr lang="de-DE" err="1">
                <a:cs typeface="Calibri"/>
              </a:rPr>
              <a:t>country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3741E643-D824-7428-0617-C96D97923573}"/>
              </a:ext>
            </a:extLst>
          </p:cNvPr>
          <p:cNvSpPr/>
          <p:nvPr/>
        </p:nvSpPr>
        <p:spPr>
          <a:xfrm>
            <a:off x="1481667" y="5079999"/>
            <a:ext cx="1326442" cy="126999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Trauma</a:t>
            </a:r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B5B04E35-0563-9CAC-EAC5-52B27A0D1A69}"/>
              </a:ext>
            </a:extLst>
          </p:cNvPr>
          <p:cNvSpPr/>
          <p:nvPr/>
        </p:nvSpPr>
        <p:spPr>
          <a:xfrm>
            <a:off x="5630334" y="3979332"/>
            <a:ext cx="1636887" cy="153810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Asylum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process</a:t>
            </a:r>
            <a:endParaRPr lang="de-DE" err="1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B9BEA068-7435-8F11-A1ED-CA426D3D6929}"/>
              </a:ext>
            </a:extLst>
          </p:cNvPr>
          <p:cNvSpPr/>
          <p:nvPr/>
        </p:nvSpPr>
        <p:spPr>
          <a:xfrm>
            <a:off x="4699000" y="5475110"/>
            <a:ext cx="1326442" cy="126999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health</a:t>
            </a:r>
            <a:r>
              <a:rPr lang="de-DE">
                <a:cs typeface="Calibri"/>
              </a:rPr>
              <a:t> care</a:t>
            </a:r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BC915445-4AF2-5F34-9A3C-BF346BEB235B}"/>
              </a:ext>
            </a:extLst>
          </p:cNvPr>
          <p:cNvSpPr/>
          <p:nvPr/>
        </p:nvSpPr>
        <p:spPr>
          <a:xfrm>
            <a:off x="7634111" y="4995332"/>
            <a:ext cx="1735664" cy="170744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authorities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E524691D-325B-3F3E-39A8-BA9861952385}"/>
              </a:ext>
            </a:extLst>
          </p:cNvPr>
          <p:cNvSpPr/>
          <p:nvPr/>
        </p:nvSpPr>
        <p:spPr>
          <a:xfrm>
            <a:off x="9496778" y="3781777"/>
            <a:ext cx="1425219" cy="141110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Learning German</a:t>
            </a:r>
            <a:endParaRPr lang="de-DE" err="1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D7A654ED-1DAB-941E-D51B-CE31E3D67A5A}"/>
              </a:ext>
            </a:extLst>
          </p:cNvPr>
          <p:cNvSpPr/>
          <p:nvPr/>
        </p:nvSpPr>
        <p:spPr>
          <a:xfrm>
            <a:off x="10428111" y="5122331"/>
            <a:ext cx="1538108" cy="153810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Everyday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life</a:t>
            </a:r>
            <a:endParaRPr lang="de-DE" err="1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A583D155-7C6F-7457-D910-042CA8BE967B}"/>
              </a:ext>
            </a:extLst>
          </p:cNvPr>
          <p:cNvSpPr/>
          <p:nvPr/>
        </p:nvSpPr>
        <p:spPr>
          <a:xfrm>
            <a:off x="7634111" y="3005665"/>
            <a:ext cx="1552219" cy="153810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Work in Germany</a:t>
            </a:r>
          </a:p>
        </p:txBody>
      </p:sp>
    </p:spTree>
    <p:extLst>
      <p:ext uri="{BB962C8B-B14F-4D97-AF65-F5344CB8AC3E}">
        <p14:creationId xmlns:p14="http://schemas.microsoft.com/office/powerpoint/2010/main" val="2356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Tafel, Person enthält.&#10;&#10;Beschreibung automatisch generiert.">
            <a:extLst>
              <a:ext uri="{FF2B5EF4-FFF2-40B4-BE49-F238E27FC236}">
                <a16:creationId xmlns:a16="http://schemas.microsoft.com/office/drawing/2014/main" id="{9937F3F5-5E28-CC81-3830-6630DDE8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63"/>
            <a:ext cx="12227169" cy="68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3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2B7D4A9-CC3E-7257-6225-01A5D523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72393"/>
            <a:ext cx="10515600" cy="1263047"/>
          </a:xfrm>
        </p:spPr>
        <p:txBody>
          <a:bodyPr>
            <a:normAutofit/>
          </a:bodyPr>
          <a:lstStyle/>
          <a:p>
            <a:pPr algn="ctr"/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want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give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possible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refugees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possibility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inform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themselves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easily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at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any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time and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give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them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independent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de-DE" sz="2600" b="1" err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autonomus</a:t>
            </a:r>
            <a:r>
              <a:rPr lang="de-DE" sz="2600" b="1">
                <a:solidFill>
                  <a:srgbClr val="EA900C"/>
                </a:solidFill>
                <a:latin typeface="Calibri"/>
                <a:ea typeface="Calibri"/>
                <a:cs typeface="Calibri"/>
              </a:rPr>
              <a:t> 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81F0E9-6F12-24C2-D6E7-6DDB9AEB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72635"/>
            <a:ext cx="10515600" cy="817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Our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further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goal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is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to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relieve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social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workers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so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that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they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have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more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time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to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deal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with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 individual </a:t>
            </a:r>
            <a:r>
              <a:rPr lang="de-DE" b="1" err="1">
                <a:solidFill>
                  <a:srgbClr val="FFFFFF"/>
                </a:solidFill>
                <a:ea typeface="Calibri"/>
                <a:cs typeface="Calibri"/>
              </a:rPr>
              <a:t>problems</a:t>
            </a:r>
            <a:r>
              <a:rPr lang="de-DE" b="1">
                <a:solidFill>
                  <a:srgbClr val="FFFFFF"/>
                </a:solidFill>
                <a:ea typeface="Calibri"/>
                <a:cs typeface="Calibri"/>
              </a:rPr>
              <a:t>  </a:t>
            </a:r>
            <a:endParaRPr lang="de-DE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46913FCC-A273-167A-C8A8-438C161C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86" y="-3459"/>
            <a:ext cx="7564820" cy="34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755B-AA01-B94C-554D-E31CD6D8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What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makes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us</a:t>
            </a:r>
            <a:r>
              <a:rPr lang="de-DE">
                <a:ea typeface="Calibri Light"/>
                <a:cs typeface="Calibri Light"/>
              </a:rPr>
              <a:t> different </a:t>
            </a:r>
            <a:r>
              <a:rPr lang="de-DE" err="1">
                <a:ea typeface="Calibri Light"/>
                <a:cs typeface="Calibri Light"/>
              </a:rPr>
              <a:t>from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other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solutions</a:t>
            </a:r>
            <a:r>
              <a:rPr lang="de-DE">
                <a:ea typeface="Calibri Light"/>
                <a:cs typeface="Calibri Light"/>
              </a:rPr>
              <a:t>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C91F7-3B87-42A4-650C-748BD418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034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Calibri"/>
                <a:cs typeface="Calibri"/>
              </a:rPr>
              <a:t>Our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informations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are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b="1">
                <a:ea typeface="Calibri"/>
                <a:cs typeface="Calibri"/>
              </a:rPr>
              <a:t>valid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r>
              <a:rPr lang="de-DE" err="1">
                <a:ea typeface="Calibri" panose="020F0502020204030204"/>
                <a:cs typeface="Calibri" panose="020F0502020204030204"/>
              </a:rPr>
              <a:t>Our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/>
                <a:cs typeface="Calibri"/>
              </a:rPr>
              <a:t>informations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are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b="1">
                <a:ea typeface="Calibri"/>
                <a:cs typeface="Calibri"/>
              </a:rPr>
              <a:t>easy </a:t>
            </a:r>
            <a:r>
              <a:rPr lang="de-DE" b="1" err="1">
                <a:ea typeface="Calibri"/>
                <a:cs typeface="Calibri"/>
              </a:rPr>
              <a:t>to</a:t>
            </a:r>
            <a:r>
              <a:rPr lang="de-DE" b="1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understand</a:t>
            </a:r>
            <a:endParaRPr lang="de-DE" err="1"/>
          </a:p>
          <a:p>
            <a:r>
              <a:rPr lang="de-DE" err="1">
                <a:ea typeface="Calibri"/>
                <a:cs typeface="Calibri"/>
              </a:rPr>
              <a:t>Our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informations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are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personalized</a:t>
            </a:r>
            <a:endParaRPr lang="de-DE" err="1"/>
          </a:p>
          <a:p>
            <a:r>
              <a:rPr lang="de-DE" err="1">
                <a:ea typeface="Calibri"/>
                <a:cs typeface="Calibri"/>
              </a:rPr>
              <a:t>Our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informations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are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accessible</a:t>
            </a:r>
            <a:r>
              <a:rPr lang="de-DE" b="1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for</a:t>
            </a:r>
            <a:r>
              <a:rPr lang="de-DE" b="1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illiterates</a:t>
            </a:r>
            <a:r>
              <a:rPr lang="de-DE" b="1">
                <a:ea typeface="Calibri"/>
                <a:cs typeface="Calibri"/>
              </a:rPr>
              <a:t> </a:t>
            </a:r>
            <a:endParaRPr lang="de-DE"/>
          </a:p>
          <a:p>
            <a:endParaRPr lang="de-DE">
              <a:ea typeface="Calibri"/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B5FC3F6-40E8-1F8F-020A-7455BA8C9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470901"/>
            <a:ext cx="4706062" cy="4706062"/>
          </a:xfrm>
        </p:spPr>
      </p:pic>
    </p:spTree>
    <p:extLst>
      <p:ext uri="{BB962C8B-B14F-4D97-AF65-F5344CB8AC3E}">
        <p14:creationId xmlns:p14="http://schemas.microsoft.com/office/powerpoint/2010/main" val="23135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78521679-5A96-DE82-50EA-3CE63940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88" y="848032"/>
            <a:ext cx="7285701" cy="5337192"/>
          </a:xfrm>
          <a:prstGeom prst="rect">
            <a:avLst/>
          </a:prstGeom>
          <a:ln w="38100">
            <a:solidFill>
              <a:srgbClr val="0592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9A7CA8-648F-5572-FC35-2FA74BF524B9}"/>
              </a:ext>
            </a:extLst>
          </p:cNvPr>
          <p:cNvSpPr txBox="1"/>
          <p:nvPr/>
        </p:nvSpPr>
        <p:spPr>
          <a:xfrm>
            <a:off x="0" y="388771"/>
            <a:ext cx="3628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>
                <a:latin typeface="+mj-lt"/>
              </a:rPr>
              <a:t>PROTOTYPE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7DDB49-18D4-BB11-424C-03BECA75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51F2AF6-2C38-8EF1-53BC-2303CC5A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2" y="2502679"/>
            <a:ext cx="2566356" cy="2619052"/>
          </a:xfrm>
          <a:prstGeom prst="rect">
            <a:avLst/>
          </a:prstGeom>
          <a:ln w="38100">
            <a:solidFill>
              <a:srgbClr val="0592FB"/>
            </a:solidFill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F7A131C-A5B9-4A21-1258-497D158A4C34}"/>
              </a:ext>
            </a:extLst>
          </p:cNvPr>
          <p:cNvSpPr txBox="1"/>
          <p:nvPr/>
        </p:nvSpPr>
        <p:spPr>
          <a:xfrm>
            <a:off x="865602" y="1659172"/>
            <a:ext cx="214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Scan me! </a:t>
            </a:r>
            <a:endParaRPr lang="de-DE" sz="3600"/>
          </a:p>
        </p:txBody>
      </p:sp>
      <p:pic>
        <p:nvPicPr>
          <p:cNvPr id="26" name="Grafik 25" descr="Lächelnde Gesichtskontur mit einfarbiger Füllung">
            <a:extLst>
              <a:ext uri="{FF2B5EF4-FFF2-40B4-BE49-F238E27FC236}">
                <a16:creationId xmlns:a16="http://schemas.microsoft.com/office/drawing/2014/main" id="{F7738132-8C0C-6F16-AAD3-1F0B54F97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148" y="1591657"/>
            <a:ext cx="781363" cy="78136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879D7AC-1723-04DA-4240-AFD34D2EF488}"/>
              </a:ext>
            </a:extLst>
          </p:cNvPr>
          <p:cNvSpPr txBox="1"/>
          <p:nvPr/>
        </p:nvSpPr>
        <p:spPr>
          <a:xfrm>
            <a:off x="469932" y="5576677"/>
            <a:ext cx="33576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/>
              <a:t>https://www.figma.com/proto/XbzkLkKWHi29msgiZa1eYH/Prototype?type=design&amp;scaling=scale-down&amp;page-id=0%3A1&amp;starting-point-node-id=1%3A159&amp;node-id=1-159</a:t>
            </a:r>
          </a:p>
        </p:txBody>
      </p:sp>
    </p:spTree>
    <p:extLst>
      <p:ext uri="{BB962C8B-B14F-4D97-AF65-F5344CB8AC3E}">
        <p14:creationId xmlns:p14="http://schemas.microsoft.com/office/powerpoint/2010/main" val="208793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">
            <a:extLst>
              <a:ext uri="{FF2B5EF4-FFF2-40B4-BE49-F238E27FC236}">
                <a16:creationId xmlns:a16="http://schemas.microsoft.com/office/drawing/2014/main" id="{44521788-2A76-AFDD-BEF7-FE89E76EC1F5}"/>
              </a:ext>
            </a:extLst>
          </p:cNvPr>
          <p:cNvSpPr txBox="1">
            <a:spLocks/>
          </p:cNvSpPr>
          <p:nvPr/>
        </p:nvSpPr>
        <p:spPr>
          <a:xfrm>
            <a:off x="576392" y="3429000"/>
            <a:ext cx="3254400" cy="2757600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de-DE" sz="2400" b="1" spc="300"/>
              <a:t>Key Partners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de-DE" sz="2400" b="1" spc="3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1F2328"/>
                </a:solidFill>
                <a:effectLst/>
                <a:latin typeface="-apple-system"/>
              </a:rPr>
              <a:t>BRK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1F2328"/>
                </a:solidFill>
                <a:latin typeface="-apple-system"/>
              </a:rPr>
              <a:t>Government</a:t>
            </a:r>
            <a:endParaRPr lang="en-US" sz="2000" b="0" i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1F2328"/>
                </a:solidFill>
                <a:effectLst/>
                <a:latin typeface="-apple-system"/>
              </a:rPr>
              <a:t>OpenAI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1F2328"/>
                </a:solidFill>
                <a:effectLst/>
                <a:latin typeface="-apple-system"/>
              </a:rPr>
              <a:t>AWS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de-DE" spc="300"/>
          </a:p>
          <a:p>
            <a:endParaRPr lang="de-DE"/>
          </a:p>
        </p:txBody>
      </p:sp>
      <p:sp>
        <p:nvSpPr>
          <p:cNvPr id="5" name="Inhaltsplatzhalter 24">
            <a:extLst>
              <a:ext uri="{FF2B5EF4-FFF2-40B4-BE49-F238E27FC236}">
                <a16:creationId xmlns:a16="http://schemas.microsoft.com/office/drawing/2014/main" id="{BB2E005A-02FB-9C96-0CEF-D6795A4CC9DF}"/>
              </a:ext>
            </a:extLst>
          </p:cNvPr>
          <p:cNvSpPr txBox="1">
            <a:spLocks/>
          </p:cNvSpPr>
          <p:nvPr/>
        </p:nvSpPr>
        <p:spPr>
          <a:xfrm>
            <a:off x="4595629" y="3417168"/>
            <a:ext cx="3255599" cy="2755898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400" b="1" spc="300"/>
              <a:t>Key </a:t>
            </a:r>
            <a:r>
              <a:rPr lang="de-DE" sz="2400" b="1" spc="300" err="1"/>
              <a:t>Activities</a:t>
            </a:r>
            <a:endParaRPr lang="de-DE" sz="2400" b="1" spc="300"/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1400" spc="300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>
                <a:solidFill>
                  <a:srgbClr val="1F2328"/>
                </a:solidFill>
                <a:latin typeface="-apple-system"/>
              </a:rPr>
              <a:t>Development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of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ANNA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>
                <a:solidFill>
                  <a:srgbClr val="1F2328"/>
                </a:solidFill>
                <a:latin typeface="-apple-system"/>
              </a:rPr>
              <a:t>Validating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data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>
                <a:solidFill>
                  <a:srgbClr val="1F2328"/>
                </a:solidFill>
                <a:latin typeface="-apple-system"/>
              </a:rPr>
              <a:t>Customising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to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meet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needs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of</a:t>
            </a:r>
            <a:r>
              <a:rPr lang="de-DE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de-DE" sz="2000" err="1">
                <a:solidFill>
                  <a:srgbClr val="1F2328"/>
                </a:solidFill>
                <a:latin typeface="-apple-system"/>
              </a:rPr>
              <a:t>refugees</a:t>
            </a:r>
            <a:endParaRPr lang="de-DE" sz="2000">
              <a:solidFill>
                <a:srgbClr val="1F2328"/>
              </a:solidFill>
              <a:latin typeface="-apple-system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>
                <a:solidFill>
                  <a:srgbClr val="1F2328"/>
                </a:solidFill>
                <a:latin typeface="-apple-system"/>
              </a:rPr>
              <a:t>Marketing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de-DE" sz="1400">
              <a:solidFill>
                <a:srgbClr val="1F2328"/>
              </a:solidFill>
              <a:latin typeface="-apple-system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de-DE" sz="140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6" name="Inhaltsplatzhalter 25">
            <a:extLst>
              <a:ext uri="{FF2B5EF4-FFF2-40B4-BE49-F238E27FC236}">
                <a16:creationId xmlns:a16="http://schemas.microsoft.com/office/drawing/2014/main" id="{321CACBD-7805-FBD2-403C-E0284392EE44}"/>
              </a:ext>
            </a:extLst>
          </p:cNvPr>
          <p:cNvSpPr txBox="1">
            <a:spLocks/>
          </p:cNvSpPr>
          <p:nvPr/>
        </p:nvSpPr>
        <p:spPr>
          <a:xfrm>
            <a:off x="8614147" y="3417168"/>
            <a:ext cx="3254400" cy="2755898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400" b="1" spc="300"/>
              <a:t>Key Resources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de-DE" sz="1400" spc="300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/>
              <a:t>BRK </a:t>
            </a:r>
            <a:r>
              <a:rPr lang="de-DE" sz="2000" err="1"/>
              <a:t>for</a:t>
            </a:r>
            <a:r>
              <a:rPr lang="de-DE" sz="2000"/>
              <a:t> Data Set and </a:t>
            </a:r>
            <a:r>
              <a:rPr lang="de-DE" sz="2000" err="1"/>
              <a:t>contact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refugees</a:t>
            </a:r>
            <a:endParaRPr lang="de-DE" sz="2000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/>
              <a:t>Developer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/>
              <a:t>OpenAI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8E97F2-AAF8-A891-44EC-6E90410D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4" y="1856008"/>
            <a:ext cx="2955255" cy="11108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C0E3536-B748-CEA7-DEDF-F55BC20AEB9F}"/>
              </a:ext>
            </a:extLst>
          </p:cNvPr>
          <p:cNvSpPr txBox="1"/>
          <p:nvPr/>
        </p:nvSpPr>
        <p:spPr>
          <a:xfrm>
            <a:off x="422788" y="341675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Business Model Canvas</a:t>
            </a:r>
          </a:p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5F07133-058E-9410-105D-00E9F311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21" y="1725038"/>
            <a:ext cx="2554014" cy="1372782"/>
          </a:xfrm>
          <a:prstGeom prst="rect">
            <a:avLst/>
          </a:prstGeom>
        </p:spPr>
      </p:pic>
      <p:pic>
        <p:nvPicPr>
          <p:cNvPr id="3074" name="Picture 2" descr="Social Selling im Vertrieb: Was es ist und was nicht! - Vertriebszeitung">
            <a:extLst>
              <a:ext uri="{FF2B5EF4-FFF2-40B4-BE49-F238E27FC236}">
                <a16:creationId xmlns:a16="http://schemas.microsoft.com/office/drawing/2014/main" id="{C4A8AA28-C541-9980-3A6A-5BA0175C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35" y="1725038"/>
            <a:ext cx="2438400" cy="13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2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6DFEC7FE-4278-8FC5-F429-F2620EA43B33}"/>
              </a:ext>
            </a:extLst>
          </p:cNvPr>
          <p:cNvSpPr txBox="1"/>
          <p:nvPr/>
        </p:nvSpPr>
        <p:spPr>
          <a:xfrm>
            <a:off x="422788" y="341675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Business Model Canvas</a:t>
            </a:r>
          </a:p>
          <a:p>
            <a:endParaRPr lang="de-DE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8609914-726C-DF7E-25B3-FB87A87AFDBD}"/>
              </a:ext>
            </a:extLst>
          </p:cNvPr>
          <p:cNvSpPr txBox="1">
            <a:spLocks/>
          </p:cNvSpPr>
          <p:nvPr/>
        </p:nvSpPr>
        <p:spPr>
          <a:xfrm>
            <a:off x="1031878" y="3427525"/>
            <a:ext cx="4601665" cy="3087326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de-DE" sz="2400" b="1" spc="300"/>
              <a:t>Value Proposition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de-DE" sz="1400" b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/>
              <a:t>All </a:t>
            </a:r>
            <a:r>
              <a:rPr lang="de-DE" sz="2000" spc="300" err="1"/>
              <a:t>informations</a:t>
            </a:r>
            <a:r>
              <a:rPr lang="de-DE" sz="2000" spc="300"/>
              <a:t> in </a:t>
            </a:r>
            <a:r>
              <a:rPr lang="de-DE" sz="2000" spc="300" err="1"/>
              <a:t>one</a:t>
            </a:r>
            <a:r>
              <a:rPr lang="de-DE" sz="2000" spc="300"/>
              <a:t> </a:t>
            </a:r>
            <a:r>
              <a:rPr lang="de-DE" sz="2000" spc="300" err="1"/>
              <a:t>app</a:t>
            </a:r>
            <a:endParaRPr lang="de-DE" sz="2000" spc="3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/>
              <a:t>Many </a:t>
            </a:r>
            <a:r>
              <a:rPr lang="de-DE" sz="2000" spc="300" err="1"/>
              <a:t>language</a:t>
            </a:r>
            <a:r>
              <a:rPr lang="de-DE" sz="2000" spc="300"/>
              <a:t> </a:t>
            </a:r>
            <a:r>
              <a:rPr lang="de-DE" sz="2000" spc="300" err="1"/>
              <a:t>options</a:t>
            </a:r>
            <a:endParaRPr lang="de-DE" sz="2000" spc="3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 err="1"/>
              <a:t>Convenient</a:t>
            </a:r>
            <a:r>
              <a:rPr lang="de-DE" sz="2000" spc="300"/>
              <a:t> </a:t>
            </a:r>
            <a:r>
              <a:rPr lang="de-DE" sz="2000" spc="300" err="1"/>
              <a:t>for</a:t>
            </a:r>
            <a:r>
              <a:rPr lang="de-DE" sz="2000" spc="300"/>
              <a:t> </a:t>
            </a:r>
            <a:r>
              <a:rPr lang="de-DE" sz="2000" spc="300" err="1"/>
              <a:t>illiterates</a:t>
            </a:r>
            <a:r>
              <a:rPr lang="de-DE" sz="2000" spc="300"/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/>
              <a:t>Ask follow-</a:t>
            </a:r>
            <a:r>
              <a:rPr lang="de-DE" sz="2000" spc="300" err="1"/>
              <a:t>up</a:t>
            </a:r>
            <a:r>
              <a:rPr lang="de-DE" sz="2000" spc="300"/>
              <a:t> </a:t>
            </a:r>
            <a:r>
              <a:rPr lang="de-DE" sz="2000" spc="300" err="1"/>
              <a:t>questions</a:t>
            </a:r>
            <a:r>
              <a:rPr lang="de-DE" sz="2000" spc="300"/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/>
              <a:t>Technical </a:t>
            </a:r>
            <a:r>
              <a:rPr lang="de-DE" sz="2000" spc="300" err="1"/>
              <a:t>terms</a:t>
            </a:r>
            <a:r>
              <a:rPr lang="de-DE" sz="2000" spc="300"/>
              <a:t> and </a:t>
            </a:r>
            <a:r>
              <a:rPr lang="de-DE" sz="2000" spc="300" err="1"/>
              <a:t>special</a:t>
            </a:r>
            <a:r>
              <a:rPr lang="de-DE" sz="2000" spc="300"/>
              <a:t> regional </a:t>
            </a:r>
            <a:r>
              <a:rPr lang="de-DE" sz="2000" spc="300" err="1"/>
              <a:t>rules</a:t>
            </a:r>
            <a:r>
              <a:rPr lang="de-DE" sz="2000" spc="300"/>
              <a:t> </a:t>
            </a:r>
            <a:r>
              <a:rPr lang="de-DE" sz="2000" spc="300" err="1"/>
              <a:t>get</a:t>
            </a:r>
            <a:r>
              <a:rPr lang="de-DE" sz="2000" spc="300"/>
              <a:t> </a:t>
            </a:r>
            <a:r>
              <a:rPr lang="de-DE" sz="2000" spc="300" err="1"/>
              <a:t>explained</a:t>
            </a:r>
            <a:endParaRPr lang="de-DE" sz="2000" spc="3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 err="1"/>
              <a:t>Relieve</a:t>
            </a:r>
            <a:r>
              <a:rPr lang="de-DE" sz="2000" spc="300"/>
              <a:t> </a:t>
            </a:r>
            <a:r>
              <a:rPr lang="de-DE" sz="2000" spc="300" err="1"/>
              <a:t>for</a:t>
            </a:r>
            <a:r>
              <a:rPr lang="de-DE" sz="2000" spc="300"/>
              <a:t> BRK </a:t>
            </a:r>
            <a:r>
              <a:rPr lang="de-DE" sz="2000" spc="300" err="1"/>
              <a:t>team</a:t>
            </a:r>
            <a:endParaRPr lang="de-DE" sz="2000" spc="3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de-DE" spc="300"/>
          </a:p>
          <a:p>
            <a:endParaRPr lang="de-DE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FA14FDA0-F73E-0380-B857-82CFEC64B4B1}"/>
              </a:ext>
            </a:extLst>
          </p:cNvPr>
          <p:cNvSpPr txBox="1">
            <a:spLocks/>
          </p:cNvSpPr>
          <p:nvPr/>
        </p:nvSpPr>
        <p:spPr>
          <a:xfrm>
            <a:off x="6559322" y="3426051"/>
            <a:ext cx="4600800" cy="3088800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de-DE" sz="2400" b="1" spc="300"/>
              <a:t>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de-DE" sz="1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spc="300"/>
              <a:t>App Store for iOS and Google Play for Android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de-DE" sz="2000" spc="300"/>
              <a:t>Arrival/</a:t>
            </a:r>
            <a:r>
              <a:rPr lang="de-DE" sz="2000" spc="300" err="1"/>
              <a:t>state</a:t>
            </a:r>
            <a:r>
              <a:rPr lang="de-DE" sz="2000" spc="300"/>
              <a:t> </a:t>
            </a:r>
            <a:r>
              <a:rPr lang="de-DE" sz="2000" spc="300" err="1"/>
              <a:t>authorities</a:t>
            </a:r>
            <a:endParaRPr lang="de-DE" sz="2000" spc="3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spc="300"/>
              <a:t>Handout from the BRK</a:t>
            </a:r>
            <a:endParaRPr lang="de-DE" sz="2000" spc="300"/>
          </a:p>
          <a:p>
            <a:endParaRPr lang="de-DE"/>
          </a:p>
        </p:txBody>
      </p:sp>
      <p:pic>
        <p:nvPicPr>
          <p:cNvPr id="2050" name="Picture 2" descr="6 Ways Marketers Can Deliver More Value">
            <a:extLst>
              <a:ext uri="{FF2B5EF4-FFF2-40B4-BE49-F238E27FC236}">
                <a16:creationId xmlns:a16="http://schemas.microsoft.com/office/drawing/2014/main" id="{85A61858-CA58-A386-7A43-6BF594A5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89" y="1476161"/>
            <a:ext cx="2828192" cy="178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2B-Kommunikationskanäle: Die 10 wichtigsten Kanäle » SAXOPRINT Blog">
            <a:extLst>
              <a:ext uri="{FF2B5EF4-FFF2-40B4-BE49-F238E27FC236}">
                <a16:creationId xmlns:a16="http://schemas.microsoft.com/office/drawing/2014/main" id="{3AA3AFCC-E219-FC6E-5865-1AD89B0C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07" y="1476161"/>
            <a:ext cx="3081004" cy="17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1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4">
            <a:extLst>
              <a:ext uri="{FF2B5EF4-FFF2-40B4-BE49-F238E27FC236}">
                <a16:creationId xmlns:a16="http://schemas.microsoft.com/office/drawing/2014/main" id="{72FA25DE-C9ED-2DAC-BEF7-0437B128FEDD}"/>
              </a:ext>
            </a:extLst>
          </p:cNvPr>
          <p:cNvSpPr txBox="1">
            <a:spLocks/>
          </p:cNvSpPr>
          <p:nvPr/>
        </p:nvSpPr>
        <p:spPr>
          <a:xfrm>
            <a:off x="1493267" y="3653026"/>
            <a:ext cx="3740885" cy="2632160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400" b="1" spc="300" err="1"/>
              <a:t>Cost</a:t>
            </a:r>
            <a:r>
              <a:rPr lang="de-DE" sz="2400" b="1" spc="300"/>
              <a:t> </a:t>
            </a:r>
            <a:r>
              <a:rPr lang="de-DE" sz="2400" b="1" spc="300" err="1"/>
              <a:t>Structure</a:t>
            </a:r>
            <a:endParaRPr lang="de-DE" sz="2400" b="1" spc="300"/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1400" b="1" spc="300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/>
              <a:t>Development </a:t>
            </a:r>
            <a:r>
              <a:rPr lang="de-DE" sz="2000" err="1"/>
              <a:t>of</a:t>
            </a:r>
            <a:r>
              <a:rPr lang="de-DE" sz="2000"/>
              <a:t> ANNA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/>
              <a:t>Creating</a:t>
            </a:r>
            <a:r>
              <a:rPr lang="de-DE" sz="2000"/>
              <a:t> Data Base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/>
              <a:t>Training </a:t>
            </a:r>
            <a:r>
              <a:rPr lang="de-DE" sz="2000" err="1"/>
              <a:t>ChatGPT</a:t>
            </a:r>
            <a:endParaRPr lang="de-DE" sz="20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/>
              <a:t>ChatGPT</a:t>
            </a:r>
            <a:r>
              <a:rPr lang="de-DE" sz="2000"/>
              <a:t>: 8 </a:t>
            </a:r>
            <a:r>
              <a:rPr lang="de-DE" sz="2000" err="1"/>
              <a:t>words</a:t>
            </a:r>
            <a:r>
              <a:rPr lang="de-DE" sz="2000"/>
              <a:t> = 0.00002 $</a:t>
            </a:r>
          </a:p>
          <a:p>
            <a:pPr rtl="0"/>
            <a:endParaRPr lang="de-DE"/>
          </a:p>
        </p:txBody>
      </p:sp>
      <p:sp>
        <p:nvSpPr>
          <p:cNvPr id="11" name="Inhaltsplatzhalter 25">
            <a:extLst>
              <a:ext uri="{FF2B5EF4-FFF2-40B4-BE49-F238E27FC236}">
                <a16:creationId xmlns:a16="http://schemas.microsoft.com/office/drawing/2014/main" id="{F090A9B6-E03B-C659-F088-3B7922892AF2}"/>
              </a:ext>
            </a:extLst>
          </p:cNvPr>
          <p:cNvSpPr txBox="1">
            <a:spLocks/>
          </p:cNvSpPr>
          <p:nvPr/>
        </p:nvSpPr>
        <p:spPr>
          <a:xfrm>
            <a:off x="6957850" y="3607760"/>
            <a:ext cx="3740400" cy="2631600"/>
          </a:xfrm>
          <a:prstGeom prst="rect">
            <a:avLst/>
          </a:prstGeom>
          <a:ln w="19050">
            <a:solidFill>
              <a:srgbClr val="0592FB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400" b="1" spc="300"/>
              <a:t>Revenue Streams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de-DE" sz="2400" b="1" spc="300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/>
              <a:t>Government </a:t>
            </a:r>
            <a:r>
              <a:rPr lang="de-DE" sz="2000" err="1"/>
              <a:t>funding</a:t>
            </a:r>
            <a:endParaRPr lang="de-DE" sz="2000" err="1">
              <a:cs typeface="Calibri" panose="020F0502020204030204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de-DE" sz="2000" err="1"/>
              <a:t>Donations</a:t>
            </a:r>
            <a:endParaRPr lang="de-DE" sz="20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E40705-954F-11C4-52FE-C1C0978EEA77}"/>
              </a:ext>
            </a:extLst>
          </p:cNvPr>
          <p:cNvSpPr txBox="1"/>
          <p:nvPr/>
        </p:nvSpPr>
        <p:spPr>
          <a:xfrm>
            <a:off x="422788" y="341675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Business Model Canvas</a:t>
            </a:r>
          </a:p>
          <a:p>
            <a:endParaRPr lang="de-DE"/>
          </a:p>
        </p:txBody>
      </p:sp>
      <p:pic>
        <p:nvPicPr>
          <p:cNvPr id="1026" name="Picture 2" descr="10 Hidden Costs of Running a Small Business">
            <a:extLst>
              <a:ext uri="{FF2B5EF4-FFF2-40B4-BE49-F238E27FC236}">
                <a16:creationId xmlns:a16="http://schemas.microsoft.com/office/drawing/2014/main" id="{548F2D8A-75B1-AB1E-A48D-BA5E3E7B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87" y="1655978"/>
            <a:ext cx="2362444" cy="17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Revenue? Types, Calculations, &amp; Examples | NetSuite">
            <a:extLst>
              <a:ext uri="{FF2B5EF4-FFF2-40B4-BE49-F238E27FC236}">
                <a16:creationId xmlns:a16="http://schemas.microsoft.com/office/drawing/2014/main" id="{A4F78897-4AF3-3C9D-5342-5C56DA80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94" y="1655978"/>
            <a:ext cx="3036691" cy="15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77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Office</vt:lpstr>
      <vt:lpstr>Office Theme</vt:lpstr>
      <vt:lpstr>ANNA</vt:lpstr>
      <vt:lpstr>Topics that concern refugees in Germany</vt:lpstr>
      <vt:lpstr>PowerPoint-Präsentation</vt:lpstr>
      <vt:lpstr>We want to give as many as possible refugees the possibility to inform themselves easily at any time and give them more orientation to be more independent and autonomus </vt:lpstr>
      <vt:lpstr>What makes us different from other solutions?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</dc:title>
  <dc:creator>Fabian Trurnit</dc:creator>
  <cp:lastModifiedBy>Fabian Trurnit</cp:lastModifiedBy>
  <cp:revision>1</cp:revision>
  <dcterms:created xsi:type="dcterms:W3CDTF">2023-06-01T10:00:12Z</dcterms:created>
  <dcterms:modified xsi:type="dcterms:W3CDTF">2023-06-14T19:24:26Z</dcterms:modified>
</cp:coreProperties>
</file>