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9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08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83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2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52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49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78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79D376-654D-48E0-8439-1DC500645EEA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4B0C33-4918-42D4-AD56-EC55C398F2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090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FCDC-99CA-A624-9B58-B99000E53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Storyboard BRK -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jungle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9E1839-0ED0-A7E2-D629-300A4DF61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4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60588" y="432445"/>
            <a:ext cx="6470824" cy="5993109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17775" y="366336"/>
            <a:ext cx="6756450" cy="612532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27373" y="374549"/>
            <a:ext cx="7137253" cy="610890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90567" y="477547"/>
            <a:ext cx="6610865" cy="590290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39313" y="378693"/>
            <a:ext cx="7113373" cy="6100613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08189" y="366336"/>
            <a:ext cx="6775622" cy="6125327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5</Words>
  <Application>Microsoft Office PowerPoint</Application>
  <PresentationFormat>Breitbild</PresentationFormat>
  <Paragraphs>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Paket</vt:lpstr>
      <vt:lpstr>Storyboard BRK - information jungle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BRK - information jungle</dc:title>
  <dc:creator>Marlene Huber</dc:creator>
  <cp:lastModifiedBy>Marlene Huber</cp:lastModifiedBy>
  <cp:revision>1</cp:revision>
  <dcterms:created xsi:type="dcterms:W3CDTF">2023-04-27T08:04:29Z</dcterms:created>
  <dcterms:modified xsi:type="dcterms:W3CDTF">2023-04-27T08:06:51Z</dcterms:modified>
</cp:coreProperties>
</file>