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F5BEA-EF65-A95D-4653-8329C669A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296478-A589-AAD3-409B-6DD9F3E46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FCC78A-E16A-A2F5-CB46-BDFB3439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9DEF-7C26-4EE4-B2ED-56A41368523E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7EFCC0-BF17-6B44-509D-7FEB469E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42B61C-7650-F4B7-85C7-92325F14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D8F9-6A00-4A53-BE23-31CA95CEAC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46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EDFEB-C3A1-4DF9-26C5-3CFF4C34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EBC1B7-26B0-EF97-AC04-51071A515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93285E-2D94-D45A-45D3-C1C9E015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9DEF-7C26-4EE4-B2ED-56A41368523E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B6718-BBE8-E901-FB09-8121F296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DBE43B-FD9F-D04B-7286-F745B7AE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D8F9-6A00-4A53-BE23-31CA95CEAC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5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01935E-16E8-561A-777A-B4EC491B2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94C076-9619-1C1E-FC60-A6019BE38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FDB0EE-1990-0347-3A5E-85F53241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9DEF-7C26-4EE4-B2ED-56A41368523E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661453-9B39-6F00-58EA-006B23DB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9947C6-D797-C6C4-E4FF-1296E8AE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D8F9-6A00-4A53-BE23-31CA95CEAC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89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6901D-2C2A-0451-EDC8-B658494C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966BB8-025A-151E-C059-1D6D91038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3956AF-54B0-A681-1DC2-FBC5D9E4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9DEF-7C26-4EE4-B2ED-56A41368523E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356BC9-0B93-5B84-FBD2-742DDBA2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7E385D-B83E-253E-0DFB-70C15C1C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D8F9-6A00-4A53-BE23-31CA95CEAC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31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460C6-FCA2-EF88-D5B6-B2ECA233F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F93E19-0E5A-7918-5300-CC7ACA25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7A523E-B5F4-889B-9772-5D1528A1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9DEF-7C26-4EE4-B2ED-56A41368523E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6CF40C-22B9-86CD-EB50-F6F1C0AF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414B3-CDA5-9A97-3557-B8B53136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D8F9-6A00-4A53-BE23-31CA95CEAC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96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93C6B-3E19-9627-B4E8-7BA4AD9A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103601-DC9E-7C4E-EC8E-D8C5F66BC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C9253E-26AA-864B-A26F-8512C048E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DAB0D3-69AC-D2B8-D668-EB2BC8A0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9DEF-7C26-4EE4-B2ED-56A41368523E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FABCA3-AD48-D86C-C46A-997CFED2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EE9D98-D450-E724-2ACC-4E1519B6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D8F9-6A00-4A53-BE23-31CA95CEAC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21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E4F6F-0B21-F912-F8C7-DF26C70E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68832C-F86C-4D83-134E-3004517EC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ECC49E-24B3-1CC6-4103-2392EA411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DDEEF4-89DB-80B6-638A-276B59EA5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E38FD9-EA70-CB00-AA86-D10D73917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DC0EF33-CB3C-67CC-FDBB-6C5E470F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9DEF-7C26-4EE4-B2ED-56A41368523E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573920E-3247-838A-9A03-25B7A9C0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6DECCE-EE81-9416-2295-62207B45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D8F9-6A00-4A53-BE23-31CA95CEAC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61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D52AD-AA78-BDDC-A861-DFC5C4FD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9C8CFA-61E0-334A-AD8B-A3B79D23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9DEF-7C26-4EE4-B2ED-56A41368523E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248C22-C84A-AE53-F29F-3098F1A7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05916F-05ED-64A5-5A4C-777381D1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D8F9-6A00-4A53-BE23-31CA95CEAC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55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D0D6611-0834-337E-CBE1-708EE1BB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9DEF-7C26-4EE4-B2ED-56A41368523E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6C3D39-3BC9-19D5-BCC0-B3549C6E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258242-0261-FCA5-DBD6-C83D82B6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D8F9-6A00-4A53-BE23-31CA95CEAC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77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91789-B8F1-BB41-DC65-060EF149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CB0DAB-5A21-626B-53E9-2B629906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45BFEF-065A-9EB3-BCD6-73AC68B3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5FAC9D-54A4-8F7B-6BA3-04AD7BF9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9DEF-7C26-4EE4-B2ED-56A41368523E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E67592-1DDB-3C8D-28B3-97C13B5A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606E1-A3AD-6E72-752D-E3A4EC32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D8F9-6A00-4A53-BE23-31CA95CEAC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39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4D5B1-3F46-A55A-7CFD-FFF572DE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50AB59-FFCF-4690-791A-FE0F379B4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3A7F82-7DB7-7033-4876-0F93EC3CE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3011DB-65D1-D1F7-8FCA-4665F829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9DEF-7C26-4EE4-B2ED-56A41368523E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65AAB9-EBAC-CA23-AB70-AD71D059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C14423-164F-367F-4E49-C516CEE9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D8F9-6A00-4A53-BE23-31CA95CEAC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37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C86E78-CB9E-4162-204D-99C81058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267E79-E08D-42CE-8962-4E8186240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C1CD3-4AFA-B8F5-2D6E-C62D9367F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09DEF-7C26-4EE4-B2ED-56A41368523E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4C2F5-C0F7-2317-6E4E-9134CDED9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80DD47-9FC0-61F6-01C1-5819AA4F6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DD8F9-6A00-4A53-BE23-31CA95CEAC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76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A535A-B42F-99BC-41A5-B8AF8ACE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5CB957-E0AD-6154-A352-B3C997AF1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67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F456BC4-9D19-8563-726B-ACE3DEA85C39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>
            <a:off x="4364030" y="4063189"/>
            <a:ext cx="522104" cy="8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8AF58A3-DE56-3EBA-0E00-408E985FAA41}"/>
              </a:ext>
            </a:extLst>
          </p:cNvPr>
          <p:cNvSpPr/>
          <p:nvPr/>
        </p:nvSpPr>
        <p:spPr>
          <a:xfrm>
            <a:off x="4886134" y="3720553"/>
            <a:ext cx="1961536" cy="8584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Authentification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3FE0752-522C-2BD5-E461-996E6E341E5A}"/>
              </a:ext>
            </a:extLst>
          </p:cNvPr>
          <p:cNvGrpSpPr/>
          <p:nvPr/>
        </p:nvGrpSpPr>
        <p:grpSpPr>
          <a:xfrm>
            <a:off x="7657753" y="1214032"/>
            <a:ext cx="4275176" cy="4429936"/>
            <a:chOff x="7552512" y="994012"/>
            <a:chExt cx="4275176" cy="4429936"/>
          </a:xfrm>
        </p:grpSpPr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E5060CCA-1F18-4A82-7532-A4C518D3BAB0}"/>
                </a:ext>
              </a:extLst>
            </p:cNvPr>
            <p:cNvSpPr/>
            <p:nvPr/>
          </p:nvSpPr>
          <p:spPr>
            <a:xfrm>
              <a:off x="7688511" y="1972987"/>
              <a:ext cx="3241088" cy="3713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Age</a:t>
              </a:r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022811D4-64FE-650C-65CF-669A75C5626E}"/>
                </a:ext>
              </a:extLst>
            </p:cNvPr>
            <p:cNvSpPr/>
            <p:nvPr/>
          </p:nvSpPr>
          <p:spPr>
            <a:xfrm>
              <a:off x="7688511" y="2546707"/>
              <a:ext cx="3241088" cy="3713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Gender</a:t>
              </a:r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00E4EF29-E09F-5394-0550-7909F6C08219}"/>
                </a:ext>
              </a:extLst>
            </p:cNvPr>
            <p:cNvSpPr/>
            <p:nvPr/>
          </p:nvSpPr>
          <p:spPr>
            <a:xfrm>
              <a:off x="7688511" y="3157415"/>
              <a:ext cx="3241088" cy="3713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>
                  <a:solidFill>
                    <a:schemeClr val="tx1"/>
                  </a:solidFill>
                </a:rPr>
                <a:t>Nationality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DA329D04-AA34-6CCC-0F50-416FB3795FF2}"/>
                </a:ext>
              </a:extLst>
            </p:cNvPr>
            <p:cNvSpPr/>
            <p:nvPr/>
          </p:nvSpPr>
          <p:spPr>
            <a:xfrm>
              <a:off x="7688511" y="3721519"/>
              <a:ext cx="3241088" cy="3713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>
                  <a:solidFill>
                    <a:schemeClr val="tx1"/>
                  </a:solidFill>
                </a:rPr>
                <a:t>Languages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Gleichschenkliges Dreieck 20">
              <a:extLst>
                <a:ext uri="{FF2B5EF4-FFF2-40B4-BE49-F238E27FC236}">
                  <a16:creationId xmlns:a16="http://schemas.microsoft.com/office/drawing/2014/main" id="{4E9865C7-BA5E-EE3F-8382-DF2C54919639}"/>
                </a:ext>
              </a:extLst>
            </p:cNvPr>
            <p:cNvSpPr/>
            <p:nvPr/>
          </p:nvSpPr>
          <p:spPr>
            <a:xfrm flipV="1">
              <a:off x="10699784" y="3839171"/>
              <a:ext cx="142132" cy="136077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>
              <a:extLst>
                <a:ext uri="{FF2B5EF4-FFF2-40B4-BE49-F238E27FC236}">
                  <a16:creationId xmlns:a16="http://schemas.microsoft.com/office/drawing/2014/main" id="{B6B75C44-19A5-940C-B885-2BA99294A3B7}"/>
                </a:ext>
              </a:extLst>
            </p:cNvPr>
            <p:cNvSpPr/>
            <p:nvPr/>
          </p:nvSpPr>
          <p:spPr>
            <a:xfrm flipV="1">
              <a:off x="10699784" y="2683430"/>
              <a:ext cx="142132" cy="136077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Gleichschenkliges Dreieck 22">
              <a:extLst>
                <a:ext uri="{FF2B5EF4-FFF2-40B4-BE49-F238E27FC236}">
                  <a16:creationId xmlns:a16="http://schemas.microsoft.com/office/drawing/2014/main" id="{B5C07DAB-A8A9-1F6F-8E2A-072F4E6E27B8}"/>
                </a:ext>
              </a:extLst>
            </p:cNvPr>
            <p:cNvSpPr/>
            <p:nvPr/>
          </p:nvSpPr>
          <p:spPr>
            <a:xfrm flipV="1">
              <a:off x="10699784" y="3275067"/>
              <a:ext cx="142132" cy="136077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9F3C6532-F682-8224-37A3-D3B370ACA60C}"/>
                </a:ext>
              </a:extLst>
            </p:cNvPr>
            <p:cNvSpPr txBox="1"/>
            <p:nvPr/>
          </p:nvSpPr>
          <p:spPr>
            <a:xfrm>
              <a:off x="7688511" y="1569909"/>
              <a:ext cx="1773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Optional Data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152F346D-42BC-A68C-EFC7-8EEF03AEDA80}"/>
                </a:ext>
              </a:extLst>
            </p:cNvPr>
            <p:cNvSpPr/>
            <p:nvPr/>
          </p:nvSpPr>
          <p:spPr>
            <a:xfrm>
              <a:off x="7552512" y="994012"/>
              <a:ext cx="4275176" cy="44299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63D5D202-A5BB-A732-7A1D-C23917FE1C34}"/>
                </a:ext>
              </a:extLst>
            </p:cNvPr>
            <p:cNvSpPr/>
            <p:nvPr/>
          </p:nvSpPr>
          <p:spPr>
            <a:xfrm>
              <a:off x="7782187" y="4657464"/>
              <a:ext cx="1526868" cy="42920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Confirm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306E87E0-91BF-DCAE-BC7B-2EB19188AC23}"/>
                </a:ext>
              </a:extLst>
            </p:cNvPr>
            <p:cNvSpPr/>
            <p:nvPr/>
          </p:nvSpPr>
          <p:spPr>
            <a:xfrm>
              <a:off x="9804937" y="4650493"/>
              <a:ext cx="1526868" cy="42920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Skip</a:t>
              </a:r>
            </a:p>
          </p:txBody>
        </p:sp>
      </p:grp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495CC59E-9A42-1FC5-7E08-48502D41C847}"/>
              </a:ext>
            </a:extLst>
          </p:cNvPr>
          <p:cNvCxnSpPr>
            <a:cxnSpLocks/>
            <a:stCxn id="35" idx="3"/>
            <a:endCxn id="30" idx="1"/>
          </p:cNvCxnSpPr>
          <p:nvPr/>
        </p:nvCxnSpPr>
        <p:spPr>
          <a:xfrm flipV="1">
            <a:off x="6847670" y="3429000"/>
            <a:ext cx="810083" cy="72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9E8FD5E9-35B0-7C97-F8EF-79D3D796E428}"/>
              </a:ext>
            </a:extLst>
          </p:cNvPr>
          <p:cNvCxnSpPr>
            <a:cxnSpLocks/>
            <a:stCxn id="30" idx="2"/>
            <a:endCxn id="57" idx="0"/>
          </p:cNvCxnSpPr>
          <p:nvPr/>
        </p:nvCxnSpPr>
        <p:spPr>
          <a:xfrm>
            <a:off x="9795341" y="5643968"/>
            <a:ext cx="0" cy="32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9780C4D5-33E1-083E-A1EB-45E00F63883D}"/>
              </a:ext>
            </a:extLst>
          </p:cNvPr>
          <p:cNvSpPr/>
          <p:nvPr/>
        </p:nvSpPr>
        <p:spPr>
          <a:xfrm>
            <a:off x="8814573" y="5967287"/>
            <a:ext cx="1961536" cy="8584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Home Screen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FC4ED0D2-00FF-EC36-8695-63261E8607A1}"/>
              </a:ext>
            </a:extLst>
          </p:cNvPr>
          <p:cNvCxnSpPr>
            <a:cxnSpLocks/>
            <a:stCxn id="78" idx="1"/>
            <a:endCxn id="4" idx="0"/>
          </p:cNvCxnSpPr>
          <p:nvPr/>
        </p:nvCxnSpPr>
        <p:spPr>
          <a:xfrm flipH="1">
            <a:off x="2379710" y="963692"/>
            <a:ext cx="2579461" cy="52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417931AE-D1E8-8D4B-7699-963A8A545FDC}"/>
              </a:ext>
            </a:extLst>
          </p:cNvPr>
          <p:cNvGrpSpPr/>
          <p:nvPr/>
        </p:nvGrpSpPr>
        <p:grpSpPr>
          <a:xfrm>
            <a:off x="395390" y="1488936"/>
            <a:ext cx="3968640" cy="5148506"/>
            <a:chOff x="342901" y="985594"/>
            <a:chExt cx="3968640" cy="514850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7292232-F2FF-8834-CCDC-F9CEE66A11AE}"/>
                </a:ext>
              </a:extLst>
            </p:cNvPr>
            <p:cNvSpPr/>
            <p:nvPr/>
          </p:nvSpPr>
          <p:spPr>
            <a:xfrm>
              <a:off x="342901" y="985594"/>
              <a:ext cx="3968640" cy="5148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952834F6-F67A-23BB-44F8-FB9BD3313840}"/>
                </a:ext>
              </a:extLst>
            </p:cNvPr>
            <p:cNvSpPr/>
            <p:nvPr/>
          </p:nvSpPr>
          <p:spPr>
            <a:xfrm>
              <a:off x="527141" y="2103184"/>
              <a:ext cx="3241088" cy="3713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Name</a:t>
              </a: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6892AE04-CC0B-0EE4-9DA7-092DD966FBC8}"/>
                </a:ext>
              </a:extLst>
            </p:cNvPr>
            <p:cNvSpPr/>
            <p:nvPr/>
          </p:nvSpPr>
          <p:spPr>
            <a:xfrm>
              <a:off x="527141" y="2676904"/>
              <a:ext cx="3241088" cy="3713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>
                  <a:solidFill>
                    <a:schemeClr val="tx1"/>
                  </a:solidFill>
                </a:rPr>
                <a:t>Surname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F72F5806-271E-2D82-0C34-A2B641827BDF}"/>
                </a:ext>
              </a:extLst>
            </p:cNvPr>
            <p:cNvSpPr/>
            <p:nvPr/>
          </p:nvSpPr>
          <p:spPr>
            <a:xfrm>
              <a:off x="527141" y="3275034"/>
              <a:ext cx="3241088" cy="3713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E-Mail</a:t>
              </a:r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DD420093-C87B-AD3A-ABE4-4159B31FF6FE}"/>
                </a:ext>
              </a:extLst>
            </p:cNvPr>
            <p:cNvSpPr/>
            <p:nvPr/>
          </p:nvSpPr>
          <p:spPr>
            <a:xfrm>
              <a:off x="527141" y="4318888"/>
              <a:ext cx="3241088" cy="3713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Phone </a:t>
              </a:r>
              <a:r>
                <a:rPr lang="de-DE" dirty="0" err="1">
                  <a:solidFill>
                    <a:schemeClr val="tx1"/>
                  </a:solidFill>
                </a:rPr>
                <a:t>Number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C794E9D-022E-D53B-AFFB-38CE7D2FF49B}"/>
                </a:ext>
              </a:extLst>
            </p:cNvPr>
            <p:cNvSpPr txBox="1"/>
            <p:nvPr/>
          </p:nvSpPr>
          <p:spPr>
            <a:xfrm>
              <a:off x="527141" y="1724504"/>
              <a:ext cx="1773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Key Data</a:t>
              </a:r>
            </a:p>
          </p:txBody>
        </p: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CE413C08-B4F6-72B5-BE02-4255D2AE8AE7}"/>
                </a:ext>
              </a:extLst>
            </p:cNvPr>
            <p:cNvSpPr/>
            <p:nvPr/>
          </p:nvSpPr>
          <p:spPr>
            <a:xfrm>
              <a:off x="527141" y="4900755"/>
              <a:ext cx="3241088" cy="3713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Location/ ZIP Code</a:t>
              </a:r>
            </a:p>
          </p:txBody>
        </p:sp>
        <p:sp>
          <p:nvSpPr>
            <p:cNvPr id="37" name="Rechteck: abgerundete Ecken 36">
              <a:extLst>
                <a:ext uri="{FF2B5EF4-FFF2-40B4-BE49-F238E27FC236}">
                  <a16:creationId xmlns:a16="http://schemas.microsoft.com/office/drawing/2014/main" id="{E17975C7-E233-3341-AB69-3A558217BC24}"/>
                </a:ext>
              </a:extLst>
            </p:cNvPr>
            <p:cNvSpPr/>
            <p:nvPr/>
          </p:nvSpPr>
          <p:spPr>
            <a:xfrm>
              <a:off x="1246540" y="5538084"/>
              <a:ext cx="1526868" cy="42920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Confirm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EFE9AD38-09F4-BE8C-317C-8363012C02E1}"/>
                </a:ext>
              </a:extLst>
            </p:cNvPr>
            <p:cNvSpPr/>
            <p:nvPr/>
          </p:nvSpPr>
          <p:spPr>
            <a:xfrm>
              <a:off x="527141" y="3781931"/>
              <a:ext cx="3241088" cy="3713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Set Password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2FB7501A-169E-084C-9F65-ED7922C578A4}"/>
                </a:ext>
              </a:extLst>
            </p:cNvPr>
            <p:cNvSpPr txBox="1"/>
            <p:nvPr/>
          </p:nvSpPr>
          <p:spPr>
            <a:xfrm>
              <a:off x="1276672" y="1152834"/>
              <a:ext cx="1773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Registration</a:t>
              </a: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FD95E4D6-5ABA-7347-33BC-87A83FD1CE1B}"/>
              </a:ext>
            </a:extLst>
          </p:cNvPr>
          <p:cNvGrpSpPr/>
          <p:nvPr/>
        </p:nvGrpSpPr>
        <p:grpSpPr>
          <a:xfrm>
            <a:off x="4913192" y="137454"/>
            <a:ext cx="2166493" cy="1652475"/>
            <a:chOff x="4681177" y="14800"/>
            <a:chExt cx="2166493" cy="1652475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4FC8B323-5E22-0103-B7D9-5760BD7ABD23}"/>
                </a:ext>
              </a:extLst>
            </p:cNvPr>
            <p:cNvGrpSpPr/>
            <p:nvPr/>
          </p:nvGrpSpPr>
          <p:grpSpPr>
            <a:xfrm>
              <a:off x="5267446" y="441837"/>
              <a:ext cx="1580224" cy="543757"/>
              <a:chOff x="6032376" y="1455938"/>
              <a:chExt cx="1580224" cy="543757"/>
            </a:xfrm>
          </p:grpSpPr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01280170-2D71-2706-0DCA-98801656BF48}"/>
                  </a:ext>
                </a:extLst>
              </p:cNvPr>
              <p:cNvSpPr/>
              <p:nvPr/>
            </p:nvSpPr>
            <p:spPr>
              <a:xfrm>
                <a:off x="6032376" y="1455938"/>
                <a:ext cx="941033" cy="51490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7" name="Grafik 6" descr="Rennflagge Silhouette">
                <a:extLst>
                  <a:ext uri="{FF2B5EF4-FFF2-40B4-BE49-F238E27FC236}">
                    <a16:creationId xmlns:a16="http://schemas.microsoft.com/office/drawing/2014/main" id="{BC3FF5B5-3B30-DF23-8BD1-03221D7BBD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74292" y="1455938"/>
                <a:ext cx="457200" cy="457200"/>
              </a:xfrm>
              <a:prstGeom prst="rect">
                <a:avLst/>
              </a:prstGeom>
            </p:spPr>
          </p:pic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39D4741-F946-B7CF-5D49-402487AB72AF}"/>
                  </a:ext>
                </a:extLst>
              </p:cNvPr>
              <p:cNvSpPr txBox="1"/>
              <p:nvPr/>
            </p:nvSpPr>
            <p:spPr>
              <a:xfrm>
                <a:off x="6334215" y="1753474"/>
                <a:ext cx="12783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ENG</a:t>
                </a:r>
              </a:p>
            </p:txBody>
          </p:sp>
        </p:grp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DD251783-4DB4-74A5-A9E5-1C82022E2F37}"/>
                </a:ext>
              </a:extLst>
            </p:cNvPr>
            <p:cNvSpPr/>
            <p:nvPr/>
          </p:nvSpPr>
          <p:spPr>
            <a:xfrm flipV="1">
              <a:off x="6000418" y="687197"/>
              <a:ext cx="142132" cy="136077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4768F6B1-B21C-0061-0DB8-8A11BBA2B777}"/>
                </a:ext>
              </a:extLst>
            </p:cNvPr>
            <p:cNvGrpSpPr/>
            <p:nvPr/>
          </p:nvGrpSpPr>
          <p:grpSpPr>
            <a:xfrm>
              <a:off x="5380747" y="1163933"/>
              <a:ext cx="714570" cy="325003"/>
              <a:chOff x="5165158" y="-1422400"/>
              <a:chExt cx="1146742" cy="558800"/>
            </a:xfrm>
          </p:grpSpPr>
          <p:sp>
            <p:nvSpPr>
              <p:cNvPr id="72" name="Rechteck: abgerundete Ecken 71">
                <a:extLst>
                  <a:ext uri="{FF2B5EF4-FFF2-40B4-BE49-F238E27FC236}">
                    <a16:creationId xmlns:a16="http://schemas.microsoft.com/office/drawing/2014/main" id="{7EFF7391-0031-2A17-D6A6-A572657225AB}"/>
                  </a:ext>
                </a:extLst>
              </p:cNvPr>
              <p:cNvSpPr/>
              <p:nvPr/>
            </p:nvSpPr>
            <p:spPr>
              <a:xfrm>
                <a:off x="5165158" y="-1422400"/>
                <a:ext cx="1146742" cy="5588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0D86404F-4755-F309-4DC2-B3378B5BC6A3}"/>
                  </a:ext>
                </a:extLst>
              </p:cNvPr>
              <p:cNvSpPr/>
              <p:nvPr/>
            </p:nvSpPr>
            <p:spPr>
              <a:xfrm>
                <a:off x="5165158" y="-1422400"/>
                <a:ext cx="533400" cy="5588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5F0B8C52-F687-0835-6293-2C3CE2588AC3}"/>
                </a:ext>
              </a:extLst>
            </p:cNvPr>
            <p:cNvSpPr/>
            <p:nvPr/>
          </p:nvSpPr>
          <p:spPr>
            <a:xfrm>
              <a:off x="4727156" y="14800"/>
              <a:ext cx="2120514" cy="16524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FFAFEA2A-D335-50ED-2381-61135DA88E69}"/>
                </a:ext>
              </a:extLst>
            </p:cNvPr>
            <p:cNvSpPr txBox="1"/>
            <p:nvPr/>
          </p:nvSpPr>
          <p:spPr>
            <a:xfrm>
              <a:off x="4681177" y="1163933"/>
              <a:ext cx="108986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200" dirty="0" err="1">
                  <a:solidFill>
                    <a:schemeClr val="tx1"/>
                  </a:solidFill>
                </a:rPr>
                <a:t>Refugee</a:t>
              </a:r>
              <a:endParaRPr lang="de-DE" sz="1200" dirty="0"/>
            </a:p>
          </p:txBody>
        </p:sp>
      </p:grpSp>
      <p:sp>
        <p:nvSpPr>
          <p:cNvPr id="89" name="Textfeld 88">
            <a:extLst>
              <a:ext uri="{FF2B5EF4-FFF2-40B4-BE49-F238E27FC236}">
                <a16:creationId xmlns:a16="http://schemas.microsoft.com/office/drawing/2014/main" id="{3B7D0E1F-3546-A7D4-1F8E-B8CB9D194BA2}"/>
              </a:ext>
            </a:extLst>
          </p:cNvPr>
          <p:cNvSpPr txBox="1"/>
          <p:nvPr/>
        </p:nvSpPr>
        <p:spPr>
          <a:xfrm>
            <a:off x="6205078" y="1176893"/>
            <a:ext cx="108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chemeClr val="tx1"/>
                </a:solidFill>
              </a:rPr>
              <a:t>Helper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2129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996A3-80F7-55C4-0108-521D948A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Original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/>
              <a:t>Functions </a:t>
            </a:r>
            <a:r>
              <a:rPr lang="de-DE" dirty="0">
                <a:sym typeface="Wingdings" panose="05000000000000000000" pitchFamily="2" charset="2"/>
              </a:rPr>
              <a:t> Transform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app</a:t>
            </a:r>
            <a:r>
              <a:rPr lang="de-DE" dirty="0"/>
              <a:t> - Landing </a:t>
            </a:r>
            <a:r>
              <a:rPr lang="de-DE" dirty="0" err="1"/>
              <a:t>page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9F80C17-DCC6-18D5-FAC6-CDD0250BB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0330"/>
            <a:ext cx="12192000" cy="238733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14B9CFF-992B-6E81-CD59-B4C1EC9160CF}"/>
              </a:ext>
            </a:extLst>
          </p:cNvPr>
          <p:cNvSpPr/>
          <p:nvPr/>
        </p:nvSpPr>
        <p:spPr>
          <a:xfrm>
            <a:off x="3462291" y="1880330"/>
            <a:ext cx="843379" cy="365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F0802C-DF47-7CE9-48F4-5C19C7E82CC3}"/>
              </a:ext>
            </a:extLst>
          </p:cNvPr>
          <p:cNvSpPr txBox="1"/>
          <p:nvPr/>
        </p:nvSpPr>
        <p:spPr>
          <a:xfrm>
            <a:off x="3311448" y="16008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F346B2A-7DF1-470C-AAAB-F53712DFC127}"/>
              </a:ext>
            </a:extLst>
          </p:cNvPr>
          <p:cNvSpPr txBox="1"/>
          <p:nvPr/>
        </p:nvSpPr>
        <p:spPr>
          <a:xfrm>
            <a:off x="488272" y="4643021"/>
            <a:ext cx="8211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„Alle Pinnwände“, </a:t>
            </a:r>
            <a:r>
              <a:rPr lang="de-DE" dirty="0" err="1"/>
              <a:t>there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2 </a:t>
            </a:r>
            <a:r>
              <a:rPr lang="de-DE" dirty="0" err="1"/>
              <a:t>Otpions</a:t>
            </a:r>
            <a:r>
              <a:rPr lang="de-DE" dirty="0"/>
              <a:t>:</a:t>
            </a:r>
          </a:p>
          <a:p>
            <a:r>
              <a:rPr lang="de-DE" dirty="0"/>
              <a:t>	- </a:t>
            </a:r>
            <a:r>
              <a:rPr lang="de-DE" dirty="0" err="1"/>
              <a:t>Social</a:t>
            </a:r>
            <a:r>
              <a:rPr lang="de-DE" dirty="0"/>
              <a:t> Gathering</a:t>
            </a:r>
          </a:p>
          <a:p>
            <a:r>
              <a:rPr lang="de-DE" dirty="0"/>
              <a:t>	- Help Request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7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996A3-80F7-55C4-0108-521D948A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Original </a:t>
            </a:r>
            <a:r>
              <a:rPr lang="de-DE" dirty="0" err="1"/>
              <a:t>Idea</a:t>
            </a:r>
            <a:r>
              <a:rPr lang="de-DE" dirty="0"/>
              <a:t> – </a:t>
            </a:r>
            <a:r>
              <a:rPr lang="de-DE" dirty="0" err="1"/>
              <a:t>Overview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DA91EF5-B9DD-D924-DB60-34723B0FF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0423"/>
            <a:ext cx="12192000" cy="3565887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A58B303-AA39-F92F-659A-9457ABF63CD6}"/>
              </a:ext>
            </a:extLst>
          </p:cNvPr>
          <p:cNvGrpSpPr/>
          <p:nvPr/>
        </p:nvGrpSpPr>
        <p:grpSpPr>
          <a:xfrm>
            <a:off x="0" y="1231439"/>
            <a:ext cx="12192000" cy="1531607"/>
            <a:chOff x="0" y="1472744"/>
            <a:chExt cx="12192000" cy="1531607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CAEE2F4-F7AF-65A9-7695-88509FC7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527700"/>
              <a:ext cx="12192000" cy="1476651"/>
            </a:xfrm>
            <a:prstGeom prst="rect">
              <a:avLst/>
            </a:prstGeom>
          </p:spPr>
        </p:pic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FE6C9DB-4A7D-46DC-9155-DBDB0F897AC7}"/>
                </a:ext>
              </a:extLst>
            </p:cNvPr>
            <p:cNvSpPr/>
            <p:nvPr/>
          </p:nvSpPr>
          <p:spPr>
            <a:xfrm>
              <a:off x="1109708" y="1472744"/>
              <a:ext cx="896645" cy="3657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F415D4B-1547-C742-DBAF-EB06EDF84597}"/>
                </a:ext>
              </a:extLst>
            </p:cNvPr>
            <p:cNvSpPr/>
            <p:nvPr/>
          </p:nvSpPr>
          <p:spPr>
            <a:xfrm>
              <a:off x="79899" y="1981799"/>
              <a:ext cx="3835153" cy="8714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id="{FAFE0486-1438-F3CF-BC3C-3F08369057D5}"/>
              </a:ext>
            </a:extLst>
          </p:cNvPr>
          <p:cNvSpPr/>
          <p:nvPr/>
        </p:nvSpPr>
        <p:spPr>
          <a:xfrm>
            <a:off x="63623" y="3310423"/>
            <a:ext cx="2226816" cy="267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DE1E23A-DF22-7474-20B3-A6241BCBCED6}"/>
              </a:ext>
            </a:extLst>
          </p:cNvPr>
          <p:cNvSpPr/>
          <p:nvPr/>
        </p:nvSpPr>
        <p:spPr>
          <a:xfrm>
            <a:off x="0" y="3563774"/>
            <a:ext cx="6096000" cy="200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233C661-F48A-6DB3-940C-9B636CC37EBF}"/>
              </a:ext>
            </a:extLst>
          </p:cNvPr>
          <p:cNvSpPr/>
          <p:nvPr/>
        </p:nvSpPr>
        <p:spPr>
          <a:xfrm>
            <a:off x="213063" y="5699995"/>
            <a:ext cx="3701989" cy="792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9A537AE-EB3F-CCC0-2099-16D42EB64A20}"/>
              </a:ext>
            </a:extLst>
          </p:cNvPr>
          <p:cNvSpPr txBox="1"/>
          <p:nvPr/>
        </p:nvSpPr>
        <p:spPr>
          <a:xfrm>
            <a:off x="1997475" y="117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CD66B57-BEF9-E32C-124B-F75F9BFB535E}"/>
              </a:ext>
            </a:extLst>
          </p:cNvPr>
          <p:cNvSpPr txBox="1"/>
          <p:nvPr/>
        </p:nvSpPr>
        <p:spPr>
          <a:xfrm>
            <a:off x="3881623" y="16279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1220EFF-274E-54AB-E29C-4625FAAFB442}"/>
              </a:ext>
            </a:extLst>
          </p:cNvPr>
          <p:cNvSpPr txBox="1"/>
          <p:nvPr/>
        </p:nvSpPr>
        <p:spPr>
          <a:xfrm>
            <a:off x="2354062" y="31484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F925637-0C57-B294-F584-A79B5CE340AD}"/>
              </a:ext>
            </a:extLst>
          </p:cNvPr>
          <p:cNvSpPr txBox="1"/>
          <p:nvPr/>
        </p:nvSpPr>
        <p:spPr>
          <a:xfrm>
            <a:off x="6159623" y="3444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39CE6DC-23D6-1795-A648-9E77DCBA4F69}"/>
              </a:ext>
            </a:extLst>
          </p:cNvPr>
          <p:cNvSpPr txBox="1"/>
          <p:nvPr/>
        </p:nvSpPr>
        <p:spPr>
          <a:xfrm>
            <a:off x="3579937" y="5316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4496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7CE0A-6BBE-00C8-06A1-A1FFB357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Request Board – Basic </a:t>
            </a:r>
            <a:r>
              <a:rPr lang="de-DE" dirty="0" err="1"/>
              <a:t>functionality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4D4FF0-8B73-4466-00FB-51AC74B5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Categories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Display Title/ Create New Request „</a:t>
            </a:r>
            <a:r>
              <a:rPr lang="de-DE" dirty="0" err="1"/>
              <a:t>Category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Description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Category</a:t>
            </a:r>
            <a:r>
              <a:rPr lang="de-DE" dirty="0"/>
              <a:t> „</a:t>
            </a:r>
            <a:r>
              <a:rPr lang="de-DE" dirty="0" err="1"/>
              <a:t>Where</a:t>
            </a:r>
            <a:r>
              <a:rPr lang="de-DE" dirty="0"/>
              <a:t>, </a:t>
            </a:r>
            <a:r>
              <a:rPr lang="de-DE" dirty="0" err="1"/>
              <a:t>what</a:t>
            </a:r>
            <a:r>
              <a:rPr lang="de-DE" dirty="0"/>
              <a:t>“</a:t>
            </a:r>
          </a:p>
          <a:p>
            <a:pPr marL="0" indent="0">
              <a:buNone/>
            </a:pPr>
            <a:r>
              <a:rPr lang="de-DE" dirty="0" err="1"/>
              <a:t>Requests</a:t>
            </a:r>
            <a:endParaRPr lang="de-DE" dirty="0"/>
          </a:p>
          <a:p>
            <a:pPr marL="514350" indent="-514350">
              <a:buAutoNum type="arabicPeriod" startAt="3"/>
            </a:pPr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Category</a:t>
            </a:r>
            <a:endParaRPr lang="de-DE" dirty="0"/>
          </a:p>
          <a:p>
            <a:pPr marL="514350" indent="-514350">
              <a:buAutoNum type="arabicPeriod" startAt="3"/>
            </a:pPr>
            <a:r>
              <a:rPr lang="de-DE" dirty="0"/>
              <a:t>Description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Category</a:t>
            </a:r>
            <a:endParaRPr lang="de-DE" dirty="0"/>
          </a:p>
          <a:p>
            <a:pPr marL="514350" indent="-514350">
              <a:buAutoNum type="arabicPeriod" startAt="3"/>
            </a:pPr>
            <a:r>
              <a:rPr lang="de-DE" dirty="0"/>
              <a:t>Options: Remove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, </a:t>
            </a:r>
            <a:r>
              <a:rPr lang="de-DE" dirty="0" err="1"/>
              <a:t>join</a:t>
            </a:r>
            <a:r>
              <a:rPr lang="de-DE" dirty="0"/>
              <a:t>/</a:t>
            </a:r>
            <a:r>
              <a:rPr lang="de-DE" dirty="0" err="1"/>
              <a:t>confirm</a:t>
            </a:r>
            <a:r>
              <a:rPr lang="de-DE" dirty="0"/>
              <a:t>, </a:t>
            </a:r>
            <a:r>
              <a:rPr lang="de-DE" dirty="0" err="1"/>
              <a:t>comment</a:t>
            </a:r>
            <a:r>
              <a:rPr lang="de-DE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34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ED36E-01D5-D098-EDA9-5CFCF0F8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647A17-CD11-EDB9-3838-0A86E2010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79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41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Registration</vt:lpstr>
      <vt:lpstr>PowerPoint-Präsentation</vt:lpstr>
      <vt:lpstr>Original Idea Functions  Transform to app - Landing page</vt:lpstr>
      <vt:lpstr>Original Idea – Overview</vt:lpstr>
      <vt:lpstr>Request Board – Basic functionality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Vic Tor</dc:creator>
  <cp:lastModifiedBy>Vic Tor</cp:lastModifiedBy>
  <cp:revision>2</cp:revision>
  <dcterms:created xsi:type="dcterms:W3CDTF">2023-05-04T09:06:30Z</dcterms:created>
  <dcterms:modified xsi:type="dcterms:W3CDTF">2023-05-04T10:11:21Z</dcterms:modified>
</cp:coreProperties>
</file>