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153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9F7F0-3637-E2F6-4579-C745DD16E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453930-F0FB-BBC4-C431-D3C4303BF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9FD2CA-EC47-DC5B-7079-E6FEA9BC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EC83-17E7-410E-82CF-E59FF78F1F0C}" type="datetimeFigureOut">
              <a:rPr lang="de-DE" smtClean="0"/>
              <a:t>26.04.2023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0725E-5883-E3D8-5B24-8726CBC0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BA0710-3088-07C4-8C13-60BDA271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6913-C3AE-49A5-AF5B-EE528A113B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32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CA8CD-9B5B-06A5-EB2C-FCAD90C5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61A391-98BE-7EE0-0099-57E063028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43DF70-6ED4-4BE6-8576-03237B84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EC83-17E7-410E-82CF-E59FF78F1F0C}" type="datetimeFigureOut">
              <a:rPr lang="de-DE" smtClean="0"/>
              <a:t>26.04.2023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D52488-FD48-7489-0FAD-DDD759D7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C2FB93-DB8A-767E-CCA4-088D95E7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6913-C3AE-49A5-AF5B-EE528A113B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96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E5A049-5F5F-D1E1-F804-0158D337A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EA1131-9D02-D2D0-7E42-97F0D0DE5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5C9C05-C5C8-4173-2D36-0765038E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EC83-17E7-410E-82CF-E59FF78F1F0C}" type="datetimeFigureOut">
              <a:rPr lang="de-DE" smtClean="0"/>
              <a:t>26.04.2023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38739E-76DD-3480-FDCA-41C43B84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4CFDF2-5E49-90E7-0E00-98E45F64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6913-C3AE-49A5-AF5B-EE528A113B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80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4133B-7AD7-DD9C-F864-14772708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CD7B86-9DD5-2858-1180-84102B37C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72C82D-9C89-A9B6-AD69-3673C440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EC83-17E7-410E-82CF-E59FF78F1F0C}" type="datetimeFigureOut">
              <a:rPr lang="de-DE" smtClean="0"/>
              <a:t>26.04.2023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A3A5B6-65F9-D027-66B6-93DEC37C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E03B1-FAD2-51AC-991A-406F67F2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6913-C3AE-49A5-AF5B-EE528A113B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66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04749-8A4B-9E70-E8E4-B9356343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260F37-BCA1-B86D-55D9-2AB3E793A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13A690-935A-0313-C986-34E37CE0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EC83-17E7-410E-82CF-E59FF78F1F0C}" type="datetimeFigureOut">
              <a:rPr lang="de-DE" smtClean="0"/>
              <a:t>26.04.2023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BAE7C4-63B3-9D7D-69A1-94638615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4DAA84-544D-9058-90D4-4F83FAFF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6913-C3AE-49A5-AF5B-EE528A113B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17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E692D-C0CD-509A-4618-A94A02B9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E0966E-01B2-2BA4-DCF6-C4984AB5C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8C2E3D-242B-29E5-B83E-7CED71DD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31044C-AB90-4FBA-8368-CC950D92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EC83-17E7-410E-82CF-E59FF78F1F0C}" type="datetimeFigureOut">
              <a:rPr lang="de-DE" smtClean="0"/>
              <a:t>26.04.2023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461379-C60F-7033-A17C-174948C9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BD3061-D6E8-2350-A402-B4E36EB7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6913-C3AE-49A5-AF5B-EE528A113B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82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6DB54-0898-A5B9-D001-C337E970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88CB1C-4068-B949-76D3-D9B2F8AAC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69D7E5-B01A-6276-804F-25F165ACF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8BFDDB-1803-8EBF-3884-0936BE0E3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64EE6C-EB8B-1EF9-07DE-5C6792E26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E1BD1D-876F-0709-1E19-F76ED0E9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EC83-17E7-410E-82CF-E59FF78F1F0C}" type="datetimeFigureOut">
              <a:rPr lang="de-DE" smtClean="0"/>
              <a:t>26.04.2023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86E295-9047-0590-4EA2-5DE0ED32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82B86D-AFFC-28D0-793C-EE34DD1D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6913-C3AE-49A5-AF5B-EE528A113B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84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3F0F2-2CA5-D7B1-8CDB-CF91D949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63587E-4E81-9D98-6529-3CBBB499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EC83-17E7-410E-82CF-E59FF78F1F0C}" type="datetimeFigureOut">
              <a:rPr lang="de-DE" smtClean="0"/>
              <a:t>26.04.2023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02E9E1-7E10-1FCF-54FF-1E15313D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F96607-D7FF-FCD6-8593-E1092B32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6913-C3AE-49A5-AF5B-EE528A113B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16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D33191-C440-00AF-5149-FD72C13A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EC83-17E7-410E-82CF-E59FF78F1F0C}" type="datetimeFigureOut">
              <a:rPr lang="de-DE" smtClean="0"/>
              <a:t>26.04.2023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E502C0-EF34-B472-95CC-DDC6DC9B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C3E65C-A7F9-00AE-51FA-B363EA91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6913-C3AE-49A5-AF5B-EE528A113B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1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B3ED5-DD19-A62B-A1ED-22E99E74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1CE17-5801-457D-592C-57A0A0EC1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56002D-4EF9-E429-499D-390932678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FC2BFC-171C-4232-7DFB-A1F671B5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EC83-17E7-410E-82CF-E59FF78F1F0C}" type="datetimeFigureOut">
              <a:rPr lang="de-DE" smtClean="0"/>
              <a:t>26.04.2023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6F9BD6-7BB0-70B5-F54E-8C1C89BB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BCD470-6173-CED7-28F3-7A9BA863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6913-C3AE-49A5-AF5B-EE528A113B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46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5930B-7AE0-3255-4B62-22B15D07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E95057-D7CC-A3F9-0D5B-6021DB96C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DF1CD3-7149-22D2-B14D-998E62184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97C53A-5185-215D-5E06-AAACE9B8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EC83-17E7-410E-82CF-E59FF78F1F0C}" type="datetimeFigureOut">
              <a:rPr lang="de-DE" smtClean="0"/>
              <a:t>26.04.2023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0AD2B9-516C-C1A9-940E-BD6BB141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9669D6-4186-48BB-808B-3F549BC8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6913-C3AE-49A5-AF5B-EE528A113B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95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F39D716-C64E-8517-A3B2-4877035A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7B13F-B53E-C685-8C99-48509F019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9E5392-1314-350A-464A-031C6473B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4EC83-17E7-410E-82CF-E59FF78F1F0C}" type="datetimeFigureOut">
              <a:rPr lang="de-DE" smtClean="0"/>
              <a:t>26.04.2023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9FC3D-A516-802D-B3DB-2673EE7C2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FED26-20E6-1F7F-BFBA-866C15AD1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76913-C3AE-49A5-AF5B-EE528A113B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93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>
            <a:extLst>
              <a:ext uri="{FF2B5EF4-FFF2-40B4-BE49-F238E27FC236}">
                <a16:creationId xmlns:a16="http://schemas.microsoft.com/office/drawing/2014/main" id="{4D510A12-57E9-AE93-8B8B-B3F2D18C0B2D}"/>
              </a:ext>
            </a:extLst>
          </p:cNvPr>
          <p:cNvSpPr/>
          <p:nvPr/>
        </p:nvSpPr>
        <p:spPr>
          <a:xfrm>
            <a:off x="-1959429" y="-116114"/>
            <a:ext cx="4161885" cy="7126514"/>
          </a:xfrm>
          <a:prstGeom prst="ellipse">
            <a:avLst/>
          </a:prstGeom>
          <a:solidFill>
            <a:schemeClr val="accent1">
              <a:alpha val="70000"/>
            </a:schemeClr>
          </a:solidFill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4B697F-E962-7220-94B7-6CD318DA8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8" y="0"/>
            <a:ext cx="9789191" cy="2922818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04DC07BA-AB0C-00DD-6EDF-2AAADA262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55" y="3429000"/>
            <a:ext cx="9956275" cy="307715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4FE013C-9BC1-6780-68D6-B6C04A8EE24C}"/>
              </a:ext>
            </a:extLst>
          </p:cNvPr>
          <p:cNvSpPr txBox="1"/>
          <p:nvPr/>
        </p:nvSpPr>
        <p:spPr>
          <a:xfrm>
            <a:off x="2285998" y="2922818"/>
            <a:ext cx="35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C808F7A-40D6-583C-CA42-1CCCF811B362}"/>
              </a:ext>
            </a:extLst>
          </p:cNvPr>
          <p:cNvSpPr txBox="1"/>
          <p:nvPr/>
        </p:nvSpPr>
        <p:spPr>
          <a:xfrm>
            <a:off x="5562598" y="2922818"/>
            <a:ext cx="35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533B0EC-43A9-30C2-31F8-BAAA4F9F02B4}"/>
              </a:ext>
            </a:extLst>
          </p:cNvPr>
          <p:cNvSpPr txBox="1"/>
          <p:nvPr/>
        </p:nvSpPr>
        <p:spPr>
          <a:xfrm>
            <a:off x="8818893" y="2922818"/>
            <a:ext cx="35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DCAC4C7-F1F0-E98C-4F32-560230785843}"/>
              </a:ext>
            </a:extLst>
          </p:cNvPr>
          <p:cNvSpPr txBox="1"/>
          <p:nvPr/>
        </p:nvSpPr>
        <p:spPr>
          <a:xfrm>
            <a:off x="2285997" y="6458339"/>
            <a:ext cx="35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BC1C2A5-69E9-7E10-E25B-42464A9A25AA}"/>
              </a:ext>
            </a:extLst>
          </p:cNvPr>
          <p:cNvSpPr txBox="1"/>
          <p:nvPr/>
        </p:nvSpPr>
        <p:spPr>
          <a:xfrm>
            <a:off x="5562598" y="6439289"/>
            <a:ext cx="35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B992FBF-667A-8823-3270-16C500AB690C}"/>
              </a:ext>
            </a:extLst>
          </p:cNvPr>
          <p:cNvSpPr txBox="1"/>
          <p:nvPr/>
        </p:nvSpPr>
        <p:spPr>
          <a:xfrm>
            <a:off x="8818893" y="6458339"/>
            <a:ext cx="35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6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64A8443-96E2-39A2-ABCB-719CF6FA00BE}"/>
              </a:ext>
            </a:extLst>
          </p:cNvPr>
          <p:cNvSpPr txBox="1"/>
          <p:nvPr/>
        </p:nvSpPr>
        <p:spPr>
          <a:xfrm>
            <a:off x="486052" y="690211"/>
            <a:ext cx="696024" cy="574907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StoryBoard</a:t>
            </a:r>
            <a:endParaRPr lang="de-D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2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Vic Tor</dc:creator>
  <cp:lastModifiedBy>Vic Tor</cp:lastModifiedBy>
  <cp:revision>1</cp:revision>
  <dcterms:created xsi:type="dcterms:W3CDTF">2023-04-26T17:54:32Z</dcterms:created>
  <dcterms:modified xsi:type="dcterms:W3CDTF">2023-04-26T18:38:10Z</dcterms:modified>
</cp:coreProperties>
</file>