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76B4F-6E67-AD3E-40D6-DAE778D0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66CB76-215C-D2D5-EFBD-805ADD69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F4509-932D-5E07-8588-797508B8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372285-BFB3-7EA8-587F-8D97569C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55967-7F75-815F-2DB7-F798CEEF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31C88-F870-B163-4EF8-3A95A1E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662CE-27EB-59D2-BF77-931E647C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54DFF-C006-EB8F-286E-39DA094E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69CAB-9AC0-AAA0-7DB4-B8B51EC1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91D9F-5CF6-CA88-6BFE-F1B9902E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5F3688-8123-D52B-520F-93D07A564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483485-A246-BE11-E182-320ECBCB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F9337-5F7A-4CD6-E20C-D605C07A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041C5-2908-21F6-09A8-D6F4FF60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0BF00-C8FF-C114-2E2C-D25EDBF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50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C216B-FA27-91E6-94DF-1139E8EA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37A11-7FF8-BEEE-2682-C2D97AA0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F7C58-1AD9-6DF2-079D-321AD099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C4B02-FD55-480D-0C75-ED1C8731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25D5-A14E-AE53-677C-C23B303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2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E642B-D59D-69A0-7121-B6A5EEB5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9D899-6F4B-0951-5C98-FE0CA710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E4211-0E82-5725-D960-B85CE86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DC0F-440B-F3B0-04CB-F8756DE9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940A8-035C-E90E-5749-43F143ED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0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D4F81-3211-E342-11AB-3F107B09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F2E1C-CF60-DAC3-B7F9-E2B1ED907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CC688-F435-DE4E-FCDB-13BAB35F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5BCC9-D506-1576-958C-2A28A5F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61E74E-37B7-B240-247D-B8BB12B6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05048-25C0-A261-E81B-8C7A80C5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EEEC9-BBA5-7A20-0B41-7FEC7041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C2F98F-3418-AE4D-C118-35E6530D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5E03E-5697-56ED-8B11-F0324AB14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47697-0CAC-627F-F8EC-AE39DA076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276398-8AF0-005C-0D22-6A0E9D998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E77275-A061-6F77-5224-9F0605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54B4EB-607E-9128-6057-D7FA082B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D8099D-10D3-CBEA-41A2-290871B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2FAC-348B-4A90-2740-AB343F2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97D1CC-2565-6A16-E6C7-B6589ED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382BE9-B707-94DA-A54C-7074CCE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9D027B-E25F-7A06-C377-8227A97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1040EC-D4B0-342F-6C1D-6DB3C45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CAED90-5B9E-9B5D-733F-C6B86D18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B6633-CC5D-4F7D-725E-3E87965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72690-FC0E-B033-8A6F-8228EBF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3F77A-FF0C-8995-B0D6-259C237E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F307A-6891-6418-1C90-E623E701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AA11CB-704F-1215-B67F-212540E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C06EAF-1AC0-0BDD-B057-E9199276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32777-ED67-E690-9304-B82C3035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5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EC1F3-0995-EB14-EEA5-38E5ACD5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B4C84F-6633-9E32-E61E-2B7CCBDD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FA7064-BDE5-01ED-B569-FA76E941F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524E5-6DAB-DF3E-29E7-FFA261C6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A733F-AF4A-D410-E69C-2550B54A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B35AA-273C-3A9B-B87B-A9BDEB55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8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085B06-065D-5B62-FE90-2F60D812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9D727-C046-B09F-F3FA-DE860BA0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AAA48-6999-55BD-61A3-C55AC39F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2101-E92A-45E3-A784-C6A1AC1D71CD}" type="datetimeFigureOut">
              <a:rPr lang="de-DE" smtClean="0"/>
              <a:t>14.11.2024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D73A5-9EC5-BC45-4E0D-5BA0C7DC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B83FA-D0ED-CCDC-DE2D-BDA538EA9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2378-7F90-4E4E-94A9-B09794023D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8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33182-066E-F53A-C9DA-2DA161923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00B0F0"/>
                </a:solidFill>
              </a:rPr>
              <a:t>Protect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yourself</a:t>
            </a:r>
            <a:r>
              <a:rPr lang="de-DE" dirty="0">
                <a:solidFill>
                  <a:srgbClr val="00B0F0"/>
                </a:solidFill>
              </a:rPr>
              <a:t>:</a:t>
            </a:r>
            <a:br>
              <a:rPr lang="de-DE" dirty="0">
                <a:solidFill>
                  <a:srgbClr val="00B0F0"/>
                </a:solidFill>
              </a:rPr>
            </a:br>
            <a:r>
              <a:rPr lang="de-DE" dirty="0" err="1">
                <a:solidFill>
                  <a:srgbClr val="00B0F0"/>
                </a:solidFill>
              </a:rPr>
              <a:t>your</a:t>
            </a:r>
            <a:r>
              <a:rPr lang="de-DE" dirty="0">
                <a:solidFill>
                  <a:srgbClr val="00B0F0"/>
                </a:solidFill>
              </a:rPr>
              <a:t> personal </a:t>
            </a:r>
            <a:r>
              <a:rPr lang="de-DE" dirty="0" err="1">
                <a:solidFill>
                  <a:srgbClr val="00B0F0"/>
                </a:solidFill>
              </a:rPr>
              <a:t>safety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app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for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more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 err="1">
                <a:solidFill>
                  <a:srgbClr val="00B0F0"/>
                </a:solidFill>
              </a:rPr>
              <a:t>protection</a:t>
            </a:r>
            <a:r>
              <a:rPr lang="de-DE" dirty="0">
                <a:solidFill>
                  <a:srgbClr val="00B0F0"/>
                </a:solidFill>
              </a:rPr>
              <a:t> in </a:t>
            </a:r>
            <a:r>
              <a:rPr lang="de-DE" dirty="0" err="1">
                <a:solidFill>
                  <a:srgbClr val="00B0F0"/>
                </a:solidFill>
              </a:rPr>
              <a:t>public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91169E-DA49-5137-C89B-C19210A8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262"/>
            <a:ext cx="9144000" cy="1655762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rgbClr val="0070C0"/>
                </a:solidFill>
              </a:rPr>
              <a:t>Mejana</a:t>
            </a:r>
            <a:endParaRPr lang="de-DE" sz="6600" dirty="0">
              <a:solidFill>
                <a:srgbClr val="0070C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390FA3-CF79-9F0D-599C-D394C368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5" y="3834882"/>
            <a:ext cx="3778028" cy="25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BCC7-2081-BC5C-0113-63A17C83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70C0"/>
                </a:solidFill>
              </a:rPr>
              <a:t>What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Mejana</a:t>
            </a:r>
            <a:r>
              <a:rPr lang="de-DE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2D933-0B9D-437E-3BB8-825B1AE6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Mejana</a:t>
            </a:r>
            <a:r>
              <a:rPr lang="en-GB" dirty="0">
                <a:solidFill>
                  <a:srgbClr val="00B0F0"/>
                </a:solidFill>
              </a:rPr>
              <a:t> is a mobile app specifically designed 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to support people in their daily lives through 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comprehensive safety features</a:t>
            </a:r>
            <a:br>
              <a:rPr lang="en-GB" dirty="0">
                <a:solidFill>
                  <a:srgbClr val="00B0F0"/>
                </a:solidFill>
              </a:rPr>
            </a:br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It offers a range of functions aimed at protecting 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users during moments of uncertainty.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The app provides quick assistance and shares safety information to help users stay secure.</a:t>
            </a:r>
            <a:endParaRPr lang="de-DE" dirty="0">
              <a:solidFill>
                <a:srgbClr val="00B0F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E21629-6752-3167-7D91-3504F38E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842" y="903336"/>
            <a:ext cx="3097958" cy="30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85135-C0AD-ECA0-3731-77949DCA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3A2B6-AD39-B88E-133B-32C6D94B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Real-time Location Sharing</a:t>
            </a:r>
            <a:br>
              <a:rPr lang="en-GB" dirty="0"/>
            </a:br>
            <a:r>
              <a:rPr lang="en-GB" dirty="0" err="1">
                <a:solidFill>
                  <a:srgbClr val="00B0F0"/>
                </a:solidFill>
              </a:rPr>
              <a:t>Mejana</a:t>
            </a:r>
            <a:r>
              <a:rPr lang="en-GB" dirty="0">
                <a:solidFill>
                  <a:srgbClr val="00B0F0"/>
                </a:solidFill>
              </a:rPr>
              <a:t> uses GPS to continuously track the user's current location and, if needed, share it with friends, family, or security services</a:t>
            </a:r>
          </a:p>
          <a:p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SOS Emergency Button</a:t>
            </a:r>
            <a:br>
              <a:rPr lang="en-GB" dirty="0"/>
            </a:br>
            <a:r>
              <a:rPr lang="en-GB" dirty="0">
                <a:solidFill>
                  <a:srgbClr val="00B0F0"/>
                </a:solidFill>
              </a:rPr>
              <a:t>Provides a quick way to request immediate help in emergencies and sends the location to pre-set emergency contacts.</a:t>
            </a:r>
          </a:p>
          <a:p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Wi-Fi Connection Support</a:t>
            </a:r>
            <a:br>
              <a:rPr lang="en-GB" dirty="0"/>
            </a:br>
            <a:r>
              <a:rPr lang="en-GB" dirty="0" err="1">
                <a:solidFill>
                  <a:srgbClr val="00B0F0"/>
                </a:solidFill>
              </a:rPr>
              <a:t>Mejana</a:t>
            </a:r>
            <a:r>
              <a:rPr lang="en-GB" dirty="0">
                <a:solidFill>
                  <a:srgbClr val="00B0F0"/>
                </a:solidFill>
              </a:rPr>
              <a:t> works best with a stable internet connection and is optimized to use public Wi-Fi networks if mobile networks are unavailable.</a:t>
            </a:r>
            <a:endParaRPr lang="de-DE" dirty="0">
              <a:solidFill>
                <a:srgbClr val="00B0F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93CF0E-25B8-01D2-BC07-D384BE56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87" y="139786"/>
            <a:ext cx="4477917" cy="17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E2080-9427-BED8-2C56-9F505575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" y="1122363"/>
            <a:ext cx="11299371" cy="2387600"/>
          </a:xfr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</a:rPr>
              <a:t>„</a:t>
            </a:r>
            <a:r>
              <a:rPr lang="de-DE" dirty="0" err="1">
                <a:solidFill>
                  <a:srgbClr val="0070C0"/>
                </a:solidFill>
              </a:rPr>
              <a:t>Safety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not a </a:t>
            </a:r>
            <a:r>
              <a:rPr lang="de-DE" dirty="0" err="1">
                <a:solidFill>
                  <a:srgbClr val="0070C0"/>
                </a:solidFill>
              </a:rPr>
              <a:t>coincidence</a:t>
            </a:r>
            <a:r>
              <a:rPr lang="de-DE" dirty="0">
                <a:solidFill>
                  <a:srgbClr val="0070C0"/>
                </a:solidFill>
              </a:rPr>
              <a:t>, but a </a:t>
            </a:r>
            <a:r>
              <a:rPr lang="de-DE" dirty="0" err="1">
                <a:solidFill>
                  <a:srgbClr val="0070C0"/>
                </a:solidFill>
              </a:rPr>
              <a:t>choice</a:t>
            </a:r>
            <a:r>
              <a:rPr lang="de-DE">
                <a:solidFill>
                  <a:srgbClr val="0070C0"/>
                </a:solidFill>
              </a:rPr>
              <a:t>!“</a:t>
            </a:r>
            <a:endParaRPr lang="de-DE" dirty="0">
              <a:solidFill>
                <a:srgbClr val="0070C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DD7583-D108-49B9-2C7C-D9B0F2EC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98" y="3509963"/>
            <a:ext cx="4502604" cy="284708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37A445B-BEF5-F326-5482-A5056033A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8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Protect yourself: your personal safety app for more protection in public</vt:lpstr>
      <vt:lpstr>What is Mejana?</vt:lpstr>
      <vt:lpstr>Features</vt:lpstr>
      <vt:lpstr>„Safety is not a coincidence, but a choice!“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DedicMehmed</dc:creator>
  <cp:lastModifiedBy>DedicMehmed</cp:lastModifiedBy>
  <cp:revision>1</cp:revision>
  <dcterms:created xsi:type="dcterms:W3CDTF">2024-11-14T11:01:36Z</dcterms:created>
  <dcterms:modified xsi:type="dcterms:W3CDTF">2024-11-14T11:15:22Z</dcterms:modified>
</cp:coreProperties>
</file>