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88" d="100"/>
          <a:sy n="88" d="100"/>
        </p:scale>
        <p:origin x="165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0754-8C51-DD4C-B328-C85082B1AFF0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D923-6B88-274F-B83C-CC16570CB1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126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0754-8C51-DD4C-B328-C85082B1AFF0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D923-6B88-274F-B83C-CC16570CB1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4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0754-8C51-DD4C-B328-C85082B1AFF0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D923-6B88-274F-B83C-CC16570CB1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734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0754-8C51-DD4C-B328-C85082B1AFF0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D923-6B88-274F-B83C-CC16570CB1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294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0754-8C51-DD4C-B328-C85082B1AFF0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D923-6B88-274F-B83C-CC16570CB1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975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0754-8C51-DD4C-B328-C85082B1AFF0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D923-6B88-274F-B83C-CC16570CB1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281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0754-8C51-DD4C-B328-C85082B1AFF0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D923-6B88-274F-B83C-CC16570CB1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201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0754-8C51-DD4C-B328-C85082B1AFF0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D923-6B88-274F-B83C-CC16570CB1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94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0754-8C51-DD4C-B328-C85082B1AFF0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D923-6B88-274F-B83C-CC16570CB1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14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0754-8C51-DD4C-B328-C85082B1AFF0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D923-6B88-274F-B83C-CC16570CB1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046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0754-8C51-DD4C-B328-C85082B1AFF0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D923-6B88-274F-B83C-CC16570CB1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378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50754-8C51-DD4C-B328-C85082B1AFF0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CD923-6B88-274F-B83C-CC16570CB1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15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718C-7EFC-8A58-3944-9F4492427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93CB-A4CC-6373-6ECD-20E7536F6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4492223-0D07-C57E-3BC6-C4215B8E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0"/>
            <a:ext cx="7772399" cy="67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4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Vila, Fevzi</dc:creator>
  <cp:lastModifiedBy>Vila, Fevzi</cp:lastModifiedBy>
  <cp:revision>1</cp:revision>
  <dcterms:created xsi:type="dcterms:W3CDTF">2024-12-18T20:06:58Z</dcterms:created>
  <dcterms:modified xsi:type="dcterms:W3CDTF">2024-12-18T20:12:31Z</dcterms:modified>
</cp:coreProperties>
</file>