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3E3"/>
    <a:srgbClr val="FFC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BA8AE-E212-4391-BBED-7DE3F526E6A9}" v="9" dt="2023-06-14T17:53:12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Nachtwey" userId="847d8cd5ea020a25" providerId="LiveId" clId="{157BA8AE-E212-4391-BBED-7DE3F526E6A9}"/>
    <pc:docChg chg="undo custSel modSld">
      <pc:chgData name="Adrian Nachtwey" userId="847d8cd5ea020a25" providerId="LiveId" clId="{157BA8AE-E212-4391-BBED-7DE3F526E6A9}" dt="2023-06-14T17:57:40.449" v="821" actId="166"/>
      <pc:docMkLst>
        <pc:docMk/>
      </pc:docMkLst>
      <pc:sldChg chg="addSp delSp modSp mod">
        <pc:chgData name="Adrian Nachtwey" userId="847d8cd5ea020a25" providerId="LiveId" clId="{157BA8AE-E212-4391-BBED-7DE3F526E6A9}" dt="2023-06-14T17:57:40.449" v="821" actId="166"/>
        <pc:sldMkLst>
          <pc:docMk/>
          <pc:sldMk cId="4057936609" sldId="287"/>
        </pc:sldMkLst>
        <pc:spChg chg="mod">
          <ac:chgData name="Adrian Nachtwey" userId="847d8cd5ea020a25" providerId="LiveId" clId="{157BA8AE-E212-4391-BBED-7DE3F526E6A9}" dt="2023-06-14T17:48:14.609" v="737" actId="1076"/>
          <ac:spMkLst>
            <pc:docMk/>
            <pc:sldMk cId="4057936609" sldId="287"/>
            <ac:spMk id="2" creationId="{00000000-0000-0000-0000-000000000000}"/>
          </ac:spMkLst>
        </pc:spChg>
        <pc:spChg chg="ord">
          <ac:chgData name="Adrian Nachtwey" userId="847d8cd5ea020a25" providerId="LiveId" clId="{157BA8AE-E212-4391-BBED-7DE3F526E6A9}" dt="2023-06-14T17:57:35.857" v="820" actId="166"/>
          <ac:spMkLst>
            <pc:docMk/>
            <pc:sldMk cId="4057936609" sldId="287"/>
            <ac:spMk id="50" creationId="{F5EDF578-216A-78E8-C966-F04237B8CADB}"/>
          </ac:spMkLst>
        </pc:spChg>
        <pc:spChg chg="mod">
          <ac:chgData name="Adrian Nachtwey" userId="847d8cd5ea020a25" providerId="LiveId" clId="{157BA8AE-E212-4391-BBED-7DE3F526E6A9}" dt="2023-06-14T17:45:33.978" v="702" actId="1076"/>
          <ac:spMkLst>
            <pc:docMk/>
            <pc:sldMk cId="4057936609" sldId="287"/>
            <ac:spMk id="78" creationId="{F7612CFD-3AFF-24BD-8BA8-D57F8577A519}"/>
          </ac:spMkLst>
        </pc:spChg>
        <pc:spChg chg="ord">
          <ac:chgData name="Adrian Nachtwey" userId="847d8cd5ea020a25" providerId="LiveId" clId="{157BA8AE-E212-4391-BBED-7DE3F526E6A9}" dt="2023-06-14T17:26:52.862" v="30" actId="170"/>
          <ac:spMkLst>
            <pc:docMk/>
            <pc:sldMk cId="4057936609" sldId="287"/>
            <ac:spMk id="79" creationId="{04E472DF-D49D-AAAA-47BB-5E9A65BEBADB}"/>
          </ac:spMkLst>
        </pc:spChg>
        <pc:spChg chg="add mod">
          <ac:chgData name="Adrian Nachtwey" userId="847d8cd5ea020a25" providerId="LiveId" clId="{157BA8AE-E212-4391-BBED-7DE3F526E6A9}" dt="2023-06-14T17:51:47.617" v="778" actId="5793"/>
          <ac:spMkLst>
            <pc:docMk/>
            <pc:sldMk cId="4057936609" sldId="287"/>
            <ac:spMk id="107" creationId="{55CE9E4E-2FA3-C5D2-6218-E92699B9E6EF}"/>
          </ac:spMkLst>
        </pc:spChg>
        <pc:spChg chg="add del mod">
          <ac:chgData name="Adrian Nachtwey" userId="847d8cd5ea020a25" providerId="LiveId" clId="{157BA8AE-E212-4391-BBED-7DE3F526E6A9}" dt="2023-06-14T17:32:31.848" v="120" actId="478"/>
          <ac:spMkLst>
            <pc:docMk/>
            <pc:sldMk cId="4057936609" sldId="287"/>
            <ac:spMk id="108" creationId="{DEC35CA4-5541-D652-8696-02D3058E3953}"/>
          </ac:spMkLst>
        </pc:spChg>
        <pc:spChg chg="add mod">
          <ac:chgData name="Adrian Nachtwey" userId="847d8cd5ea020a25" providerId="LiveId" clId="{157BA8AE-E212-4391-BBED-7DE3F526E6A9}" dt="2023-06-14T17:54:02.950" v="791" actId="122"/>
          <ac:spMkLst>
            <pc:docMk/>
            <pc:sldMk cId="4057936609" sldId="287"/>
            <ac:spMk id="109" creationId="{2B281CC2-F00A-D186-F5E8-5966B8AC6A00}"/>
          </ac:spMkLst>
        </pc:spChg>
        <pc:spChg chg="add mod">
          <ac:chgData name="Adrian Nachtwey" userId="847d8cd5ea020a25" providerId="LiveId" clId="{157BA8AE-E212-4391-BBED-7DE3F526E6A9}" dt="2023-06-14T17:53:57.733" v="790" actId="122"/>
          <ac:spMkLst>
            <pc:docMk/>
            <pc:sldMk cId="4057936609" sldId="287"/>
            <ac:spMk id="110" creationId="{DCDE6673-3A0E-4D86-D403-4283FE91401E}"/>
          </ac:spMkLst>
        </pc:spChg>
        <pc:spChg chg="add mod">
          <ac:chgData name="Adrian Nachtwey" userId="847d8cd5ea020a25" providerId="LiveId" clId="{157BA8AE-E212-4391-BBED-7DE3F526E6A9}" dt="2023-06-14T17:54:43.781" v="794" actId="6549"/>
          <ac:spMkLst>
            <pc:docMk/>
            <pc:sldMk cId="4057936609" sldId="287"/>
            <ac:spMk id="111" creationId="{F8A48D71-6CB9-7866-31A2-2FB6EA94D2FF}"/>
          </ac:spMkLst>
        </pc:spChg>
        <pc:spChg chg="add mod">
          <ac:chgData name="Adrian Nachtwey" userId="847d8cd5ea020a25" providerId="LiveId" clId="{157BA8AE-E212-4391-BBED-7DE3F526E6A9}" dt="2023-06-14T17:54:56.290" v="797" actId="20577"/>
          <ac:spMkLst>
            <pc:docMk/>
            <pc:sldMk cId="4057936609" sldId="287"/>
            <ac:spMk id="112" creationId="{730789BA-E709-98C0-E1BB-150FD593CDD1}"/>
          </ac:spMkLst>
        </pc:spChg>
        <pc:spChg chg="add mod">
          <ac:chgData name="Adrian Nachtwey" userId="847d8cd5ea020a25" providerId="LiveId" clId="{157BA8AE-E212-4391-BBED-7DE3F526E6A9}" dt="2023-06-14T17:54:13.372" v="793" actId="122"/>
          <ac:spMkLst>
            <pc:docMk/>
            <pc:sldMk cId="4057936609" sldId="287"/>
            <ac:spMk id="113" creationId="{FD239A3D-4C28-4F59-245E-F2404C03B389}"/>
          </ac:spMkLst>
        </pc:spChg>
        <pc:spChg chg="add mod">
          <ac:chgData name="Adrian Nachtwey" userId="847d8cd5ea020a25" providerId="LiveId" clId="{157BA8AE-E212-4391-BBED-7DE3F526E6A9}" dt="2023-06-14T17:54:13.372" v="793" actId="122"/>
          <ac:spMkLst>
            <pc:docMk/>
            <pc:sldMk cId="4057936609" sldId="287"/>
            <ac:spMk id="114" creationId="{5719C606-F97A-B482-CB88-DF635991731F}"/>
          </ac:spMkLst>
        </pc:spChg>
        <pc:grpChg chg="mod">
          <ac:chgData name="Adrian Nachtwey" userId="847d8cd5ea020a25" providerId="LiveId" clId="{157BA8AE-E212-4391-BBED-7DE3F526E6A9}" dt="2023-06-14T17:29:13.825" v="83" actId="1076"/>
          <ac:grpSpMkLst>
            <pc:docMk/>
            <pc:sldMk cId="4057936609" sldId="287"/>
            <ac:grpSpMk id="46" creationId="{10065615-5BB5-71D7-E5F5-6A02510C9661}"/>
          </ac:grpSpMkLst>
        </pc:grpChg>
        <pc:grpChg chg="ord">
          <ac:chgData name="Adrian Nachtwey" userId="847d8cd5ea020a25" providerId="LiveId" clId="{157BA8AE-E212-4391-BBED-7DE3F526E6A9}" dt="2023-06-14T17:57:40.449" v="821" actId="166"/>
          <ac:grpSpMkLst>
            <pc:docMk/>
            <pc:sldMk cId="4057936609" sldId="287"/>
            <ac:grpSpMk id="47" creationId="{6FD9C4AE-9523-6F05-4E64-F1A95D309492}"/>
          </ac:grpSpMkLst>
        </pc:grpChg>
        <pc:grpChg chg="mod ord">
          <ac:chgData name="Adrian Nachtwey" userId="847d8cd5ea020a25" providerId="LiveId" clId="{157BA8AE-E212-4391-BBED-7DE3F526E6A9}" dt="2023-06-14T17:45:13.794" v="685" actId="14100"/>
          <ac:grpSpMkLst>
            <pc:docMk/>
            <pc:sldMk cId="4057936609" sldId="287"/>
            <ac:grpSpMk id="76" creationId="{B28AD78B-D89C-297E-9D19-BF2C691F36E8}"/>
          </ac:grpSpMkLst>
        </pc:grpChg>
        <pc:grpChg chg="add mod">
          <ac:chgData name="Adrian Nachtwey" userId="847d8cd5ea020a25" providerId="LiveId" clId="{157BA8AE-E212-4391-BBED-7DE3F526E6A9}" dt="2023-06-14T17:52:17.701" v="780" actId="164"/>
          <ac:grpSpMkLst>
            <pc:docMk/>
            <pc:sldMk cId="4057936609" sldId="287"/>
            <ac:grpSpMk id="115" creationId="{056025D8-EB76-6822-11F6-5CA75EBC1AB9}"/>
          </ac:grpSpMkLst>
        </pc:grpChg>
        <pc:grpChg chg="add mod">
          <ac:chgData name="Adrian Nachtwey" userId="847d8cd5ea020a25" providerId="LiveId" clId="{157BA8AE-E212-4391-BBED-7DE3F526E6A9}" dt="2023-06-14T17:52:40.873" v="782" actId="1076"/>
          <ac:grpSpMkLst>
            <pc:docMk/>
            <pc:sldMk cId="4057936609" sldId="287"/>
            <ac:grpSpMk id="116" creationId="{48BA403E-3FBD-7DB9-02D3-7848379F11E6}"/>
          </ac:grpSpMkLst>
        </pc:grpChg>
        <pc:grpChg chg="add mod">
          <ac:chgData name="Adrian Nachtwey" userId="847d8cd5ea020a25" providerId="LiveId" clId="{157BA8AE-E212-4391-BBED-7DE3F526E6A9}" dt="2023-06-14T17:53:32.893" v="785" actId="1076"/>
          <ac:grpSpMkLst>
            <pc:docMk/>
            <pc:sldMk cId="4057936609" sldId="287"/>
            <ac:grpSpMk id="117" creationId="{73362E97-113F-5D16-9912-8DE6F188A471}"/>
          </ac:grpSpMkLst>
        </pc:grpChg>
        <pc:picChg chg="mod">
          <ac:chgData name="Adrian Nachtwey" userId="847d8cd5ea020a25" providerId="LiveId" clId="{157BA8AE-E212-4391-BBED-7DE3F526E6A9}" dt="2023-06-14T17:56:15.766" v="803" actId="1076"/>
          <ac:picMkLst>
            <pc:docMk/>
            <pc:sldMk cId="4057936609" sldId="287"/>
            <ac:picMk id="84" creationId="{185CB892-18E2-FFF1-8146-01C38319018E}"/>
          </ac:picMkLst>
        </pc:picChg>
        <pc:picChg chg="del">
          <ac:chgData name="Adrian Nachtwey" userId="847d8cd5ea020a25" providerId="LiveId" clId="{157BA8AE-E212-4391-BBED-7DE3F526E6A9}" dt="2023-06-14T17:27:16.550" v="40" actId="478"/>
          <ac:picMkLst>
            <pc:docMk/>
            <pc:sldMk cId="4057936609" sldId="287"/>
            <ac:picMk id="96" creationId="{8B05E860-D789-0CA3-BD66-48ECE4681ABC}"/>
          </ac:picMkLst>
        </pc:picChg>
        <pc:picChg chg="add del">
          <ac:chgData name="Adrian Nachtwey" userId="847d8cd5ea020a25" providerId="LiveId" clId="{157BA8AE-E212-4391-BBED-7DE3F526E6A9}" dt="2023-06-14T17:25:05.795" v="1" actId="478"/>
          <ac:picMkLst>
            <pc:docMk/>
            <pc:sldMk cId="4057936609" sldId="287"/>
            <ac:picMk id="102" creationId="{73F907D6-760A-3957-AB32-53629D601514}"/>
          </ac:picMkLst>
        </pc:picChg>
        <pc:picChg chg="add mod modCrop">
          <ac:chgData name="Adrian Nachtwey" userId="847d8cd5ea020a25" providerId="LiveId" clId="{157BA8AE-E212-4391-BBED-7DE3F526E6A9}" dt="2023-06-14T17:56:59.544" v="814" actId="1076"/>
          <ac:picMkLst>
            <pc:docMk/>
            <pc:sldMk cId="4057936609" sldId="287"/>
            <ac:picMk id="104" creationId="{D99CB736-6A54-E07C-2CCC-1512BBE0C6D4}"/>
          </ac:picMkLst>
        </pc:picChg>
        <pc:picChg chg="add mod ord">
          <ac:chgData name="Adrian Nachtwey" userId="847d8cd5ea020a25" providerId="LiveId" clId="{157BA8AE-E212-4391-BBED-7DE3F526E6A9}" dt="2023-06-14T17:57:12.556" v="817" actId="171"/>
          <ac:picMkLst>
            <pc:docMk/>
            <pc:sldMk cId="4057936609" sldId="287"/>
            <ac:picMk id="106" creationId="{B860EA30-B9E6-C08D-F43C-20A8A0E434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92B2D-D999-BAFB-74C7-3B32D736E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F2B609-733C-D499-5938-12DF71CEF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28332-9217-7F0A-CDC2-3A99D10E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7D7ED3-5CDD-48B8-ACF8-027328CB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6BB7A9-76AB-FE8E-F7DE-B735A2D9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33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1EA25-75BA-6841-DC40-C2DF94FC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6161E3-0A8C-6EEE-8911-CED985578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8426B-D546-40FF-DF1D-0D2DF40D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2607A-CA7B-2B45-0776-5C84FBFC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805F-9507-23AD-06D9-2066ACE5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2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7E870B-43E4-CAC1-B8D3-06CD76B74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67DE9-B4EE-B706-E459-DA2BDA05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BD902-C776-8457-DAE5-D54ABCC3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AC1E4-5905-11E2-FAB6-4F5CBDFD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BCA5B-1432-BBEE-3D61-91597B69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7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A0E2A-605E-1FB3-ED1D-E1E94D98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6D431-FB2F-DB70-E0E2-06914076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C279C-6AB9-BF61-B547-2D8638EB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F64AC8-C6D6-F463-2C69-73FF4F4C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8E40A-0C88-F072-DE41-C1F98F69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0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30C94-C3BD-E9B4-87E1-2EB7C3A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ED910-C0C0-4CBC-DA51-825851C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3C801-E85C-0445-E2EF-EDD848FC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966D8-F5A1-0D32-AF13-14D9BBBD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5D0C1-E82A-907B-4929-AB5825CA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FE3E5-6FE4-780B-34F0-EF31588E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F5BB2-9EF7-9050-5EF4-3E9B9AA3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ED15EF-F191-6010-7FFA-6C6C7D0A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58FA15-58BC-AEA7-C130-97F3D4C2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8BF732-25EF-BCB0-CB2B-0B4A7F4A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33110F-2545-325D-E574-C9550158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4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8275B-840B-DDDC-950D-A4560B3D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93CCA1-5C06-23EB-3CAC-BED03231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0614D2-6191-0C5C-F6FC-3F81EB78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C0D71A-9F91-609F-FACE-01C283353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A55326-32D5-66AF-8C5B-4CAF2CB3F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57638E-B293-88BD-BBD4-50F38BF8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68F8FD-1BB9-B4A2-F219-A876F68D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C04E40-04E4-E7A9-DBC3-69F89F7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2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D3117-E924-3E27-0F6E-635DF0E2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8F905E-0CB5-4162-D2B7-FF978944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D5F977-83F1-0ACB-A57C-0BAF5BC6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5B4B7E-5AE7-7E37-240B-4923EACD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12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F83B20-1DE9-F678-1DD4-F87BD96B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08188A-26CC-B3EB-ECCE-6A9F5019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B1ECFB-8DD0-1710-C327-A204995E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04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92A94-E977-7AFD-03D3-BDC96DCD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862C8-7E3C-E6F5-686A-1DDB3690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05A5A-1F4F-896A-6273-6A711AAB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9DF2FA-E7AE-66F4-5F40-3BA8B0E2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1B856C-218F-467D-A25F-411DB300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6DA240-D33D-1297-471F-6398E383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20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E4290-CA0A-98F6-53B2-8FFA36F0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4AC274-99CC-47BB-E5A8-6E89BF3F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1DD7B2-DB6B-A782-8AA5-688CA0616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5591B-17BD-EA01-C951-69056D65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8EA8EE-41B6-BDE7-D4B3-35726F56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F8FAE8-9ED3-F825-99AB-ECE7C8E8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337B6A-024A-77BE-EFF7-21AE64B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008AA2-DA0B-F5DC-4A63-56EAD2BE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BF3FA-B319-C638-1712-B5C4AFE8E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7B06-7AA2-44D8-A74A-A2E870F5F5E3}" type="datetimeFigureOut">
              <a:rPr lang="de-DE" smtClean="0"/>
              <a:t>14.06.23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393D4-64B7-FA35-9A25-434DEE150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6D8E3-D6A3-D372-2568-3402EB7B2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C4BA-0FEC-4423-AC32-0E51D3D28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39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59" y="10633"/>
            <a:ext cx="12206113" cy="6857616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58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80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232297" y="88613"/>
            <a:ext cx="1825104" cy="485320"/>
          </a:xfrm>
          <a:custGeom>
            <a:avLst/>
            <a:gdLst/>
            <a:ahLst/>
            <a:cxnLst/>
            <a:rect l="l" t="t" r="r" b="b"/>
            <a:pathLst>
              <a:path w="574424" h="130904">
                <a:moveTo>
                  <a:pt x="49696" y="0"/>
                </a:moveTo>
                <a:lnTo>
                  <a:pt x="524729" y="0"/>
                </a:lnTo>
                <a:cubicBezTo>
                  <a:pt x="552175" y="0"/>
                  <a:pt x="574424" y="22249"/>
                  <a:pt x="574424" y="49696"/>
                </a:cubicBezTo>
                <a:lnTo>
                  <a:pt x="574424" y="81208"/>
                </a:lnTo>
                <a:cubicBezTo>
                  <a:pt x="574424" y="108654"/>
                  <a:pt x="552175" y="130904"/>
                  <a:pt x="524729" y="130904"/>
                </a:cubicBezTo>
                <a:lnTo>
                  <a:pt x="49696" y="130904"/>
                </a:lnTo>
                <a:cubicBezTo>
                  <a:pt x="36515" y="130904"/>
                  <a:pt x="23875" y="125668"/>
                  <a:pt x="14555" y="116348"/>
                </a:cubicBezTo>
                <a:cubicBezTo>
                  <a:pt x="5236" y="107029"/>
                  <a:pt x="0" y="94388"/>
                  <a:pt x="0" y="81208"/>
                </a:cubicBezTo>
                <a:lnTo>
                  <a:pt x="0" y="49696"/>
                </a:lnTo>
                <a:cubicBezTo>
                  <a:pt x="0" y="22249"/>
                  <a:pt x="22249" y="0"/>
                  <a:pt x="4969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 dirty="0"/>
          </a:p>
        </p:txBody>
      </p:sp>
      <p:grpSp>
        <p:nvGrpSpPr>
          <p:cNvPr id="9" name="Group 9"/>
          <p:cNvGrpSpPr/>
          <p:nvPr/>
        </p:nvGrpSpPr>
        <p:grpSpPr>
          <a:xfrm>
            <a:off x="837740" y="2043756"/>
            <a:ext cx="2816847" cy="2129732"/>
            <a:chOff x="0" y="0"/>
            <a:chExt cx="1350243" cy="14138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50243" cy="1413886"/>
            </a:xfrm>
            <a:custGeom>
              <a:avLst/>
              <a:gdLst/>
              <a:ahLst/>
              <a:cxnLst/>
              <a:rect l="l" t="t" r="r" b="b"/>
              <a:pathLst>
                <a:path w="1350243" h="1413886">
                  <a:moveTo>
                    <a:pt x="48427" y="0"/>
                  </a:moveTo>
                  <a:lnTo>
                    <a:pt x="1301816" y="0"/>
                  </a:lnTo>
                  <a:cubicBezTo>
                    <a:pt x="1314660" y="0"/>
                    <a:pt x="1326977" y="5102"/>
                    <a:pt x="1336059" y="14184"/>
                  </a:cubicBezTo>
                  <a:cubicBezTo>
                    <a:pt x="1345141" y="23266"/>
                    <a:pt x="1350243" y="35583"/>
                    <a:pt x="1350243" y="48427"/>
                  </a:cubicBezTo>
                  <a:lnTo>
                    <a:pt x="1350243" y="1365460"/>
                  </a:lnTo>
                  <a:cubicBezTo>
                    <a:pt x="1350243" y="1392205"/>
                    <a:pt x="1328561" y="1413886"/>
                    <a:pt x="1301816" y="1413886"/>
                  </a:cubicBezTo>
                  <a:lnTo>
                    <a:pt x="48427" y="1413886"/>
                  </a:lnTo>
                  <a:cubicBezTo>
                    <a:pt x="35583" y="1413886"/>
                    <a:pt x="23266" y="1408784"/>
                    <a:pt x="14184" y="1399702"/>
                  </a:cubicBezTo>
                  <a:cubicBezTo>
                    <a:pt x="5102" y="1390621"/>
                    <a:pt x="0" y="1378303"/>
                    <a:pt x="0" y="1365460"/>
                  </a:cubicBezTo>
                  <a:lnTo>
                    <a:pt x="0" y="48427"/>
                  </a:lnTo>
                  <a:cubicBezTo>
                    <a:pt x="0" y="35583"/>
                    <a:pt x="5102" y="23266"/>
                    <a:pt x="14184" y="14184"/>
                  </a:cubicBezTo>
                  <a:cubicBezTo>
                    <a:pt x="23266" y="5102"/>
                    <a:pt x="35583" y="0"/>
                    <a:pt x="48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1683" tIns="31683" rIns="31683" bIns="31683" rtlCol="0" anchor="ctr"/>
            <a:lstStyle/>
            <a:p>
              <a:pPr algn="ctr">
                <a:lnSpc>
                  <a:spcPts val="1773"/>
                </a:lnSpc>
              </a:pPr>
              <a:endParaRPr sz="800" dirty="0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883187" y="-53679"/>
            <a:ext cx="4428709" cy="930274"/>
            <a:chOff x="-63126" y="-685633"/>
            <a:chExt cx="9260812" cy="3265086"/>
          </a:xfrm>
        </p:grpSpPr>
        <p:sp>
          <p:nvSpPr>
            <p:cNvPr id="34" name="TextBox 34"/>
            <p:cNvSpPr txBox="1"/>
            <p:nvPr/>
          </p:nvSpPr>
          <p:spPr>
            <a:xfrm>
              <a:off x="-63126" y="-685633"/>
              <a:ext cx="9197686" cy="246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0"/>
                </a:lnSpc>
              </a:pPr>
              <a:r>
                <a:rPr lang="en-US" sz="3600" dirty="0">
                  <a:solidFill>
                    <a:schemeClr val="bg1"/>
                  </a:solidFill>
                  <a:latin typeface="IBM Plex Sans Bold"/>
                </a:rPr>
                <a:t>Elevator Pitch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1686006"/>
              <a:ext cx="9197686" cy="8934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0"/>
                </a:lnSpc>
              </a:pPr>
              <a:endParaRPr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8">
            <a:extLst>
              <a:ext uri="{FF2B5EF4-FFF2-40B4-BE49-F238E27FC236}">
                <a16:creationId xmlns:a16="http://schemas.microsoft.com/office/drawing/2014/main" id="{6876C0B6-DCC2-FA6E-0BB0-789FFEE3A510}"/>
              </a:ext>
            </a:extLst>
          </p:cNvPr>
          <p:cNvSpPr txBox="1"/>
          <p:nvPr/>
        </p:nvSpPr>
        <p:spPr>
          <a:xfrm>
            <a:off x="102355" y="-703331"/>
            <a:ext cx="2057400" cy="2092461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493"/>
              </a:lnSpc>
            </a:pPr>
            <a:r>
              <a:rPr lang="en-US" sz="1600" b="1" dirty="0" err="1">
                <a:solidFill>
                  <a:srgbClr val="003049"/>
                </a:solidFill>
                <a:latin typeface="IBM Plex Sans Bold"/>
              </a:rPr>
              <a:t>BRKTranslate</a:t>
            </a:r>
            <a:r>
              <a:rPr lang="en-US" sz="1050" dirty="0">
                <a:solidFill>
                  <a:srgbClr val="003049"/>
                </a:solidFill>
                <a:latin typeface="IBM Plex Sans Thin Bold"/>
              </a:rPr>
              <a:t> </a:t>
            </a:r>
            <a:endParaRPr lang="en-US" sz="1066" dirty="0">
              <a:solidFill>
                <a:srgbClr val="003049"/>
              </a:solidFill>
              <a:latin typeface="IBM Plex Sans Thin Bold"/>
            </a:endParaRPr>
          </a:p>
        </p:txBody>
      </p:sp>
      <p:sp>
        <p:nvSpPr>
          <p:cNvPr id="6" name="TextBox 58">
            <a:extLst>
              <a:ext uri="{FF2B5EF4-FFF2-40B4-BE49-F238E27FC236}">
                <a16:creationId xmlns:a16="http://schemas.microsoft.com/office/drawing/2014/main" id="{6B56E291-47F3-58AD-863A-904241805970}"/>
              </a:ext>
            </a:extLst>
          </p:cNvPr>
          <p:cNvSpPr txBox="1"/>
          <p:nvPr/>
        </p:nvSpPr>
        <p:spPr>
          <a:xfrm>
            <a:off x="10467737" y="90054"/>
            <a:ext cx="2983931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00" b="1" spc="328" dirty="0">
                <a:solidFill>
                  <a:schemeClr val="bg1"/>
                </a:solidFill>
                <a:latin typeface="IBM Plex Sans"/>
              </a:rPr>
              <a:t>SCHAIMA ARIBA</a:t>
            </a:r>
          </a:p>
          <a:p>
            <a:r>
              <a:rPr lang="en-US" sz="700" b="1" spc="328" dirty="0">
                <a:solidFill>
                  <a:schemeClr val="bg1"/>
                </a:solidFill>
                <a:latin typeface="IBM Plex Sans"/>
              </a:rPr>
              <a:t>MAXIMILIAN DOLL</a:t>
            </a:r>
          </a:p>
          <a:p>
            <a:r>
              <a:rPr lang="en-US" sz="700" b="1" spc="328" dirty="0">
                <a:solidFill>
                  <a:schemeClr val="bg1"/>
                </a:solidFill>
                <a:latin typeface="IBM Plex Sans"/>
              </a:rPr>
              <a:t>CHRISTOPH MOEMKES</a:t>
            </a:r>
          </a:p>
          <a:p>
            <a:r>
              <a:rPr lang="en-US" sz="700" b="1" spc="328" dirty="0">
                <a:solidFill>
                  <a:schemeClr val="bg1"/>
                </a:solidFill>
                <a:latin typeface="IBM Plex Sans"/>
              </a:rPr>
              <a:t>ILAYDA IMAL</a:t>
            </a:r>
          </a:p>
          <a:p>
            <a:r>
              <a:rPr lang="en-US" sz="700" b="1" spc="328" dirty="0">
                <a:solidFill>
                  <a:schemeClr val="bg1"/>
                </a:solidFill>
                <a:latin typeface="IBM Plex Sans"/>
              </a:rPr>
              <a:t>ADRIAN NACHTWEY</a:t>
            </a:r>
          </a:p>
          <a:p>
            <a:endParaRPr lang="en-US" sz="700" b="1" spc="328" dirty="0">
              <a:solidFill>
                <a:schemeClr val="bg1"/>
              </a:solidFill>
              <a:latin typeface="IBM Plex Sans"/>
            </a:endParaRPr>
          </a:p>
        </p:txBody>
      </p:sp>
      <p:sp>
        <p:nvSpPr>
          <p:cNvPr id="36" name="TextBox 58">
            <a:extLst>
              <a:ext uri="{FF2B5EF4-FFF2-40B4-BE49-F238E27FC236}">
                <a16:creationId xmlns:a16="http://schemas.microsoft.com/office/drawing/2014/main" id="{9271C7F5-4FD6-D9E4-1068-5282F38383BD}"/>
              </a:ext>
            </a:extLst>
          </p:cNvPr>
          <p:cNvSpPr txBox="1"/>
          <p:nvPr/>
        </p:nvSpPr>
        <p:spPr>
          <a:xfrm>
            <a:off x="9343263" y="314560"/>
            <a:ext cx="1124474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00" b="1" spc="328" dirty="0">
                <a:solidFill>
                  <a:schemeClr val="bg1"/>
                </a:solidFill>
                <a:latin typeface="IBM Plex Sans"/>
              </a:rPr>
              <a:t>FOUNDED BY</a:t>
            </a:r>
          </a:p>
          <a:p>
            <a:endParaRPr lang="en-US" sz="2000" b="1" spc="328" dirty="0">
              <a:solidFill>
                <a:schemeClr val="bg1"/>
              </a:solidFill>
              <a:latin typeface="IBM Plex Sans"/>
            </a:endParaRPr>
          </a:p>
        </p:txBody>
      </p:sp>
      <p:grpSp>
        <p:nvGrpSpPr>
          <p:cNvPr id="46" name="Group 9">
            <a:extLst>
              <a:ext uri="{FF2B5EF4-FFF2-40B4-BE49-F238E27FC236}">
                <a16:creationId xmlns:a16="http://schemas.microsoft.com/office/drawing/2014/main" id="{10065615-5BB5-71D7-E5F5-6A02510C9661}"/>
              </a:ext>
            </a:extLst>
          </p:cNvPr>
          <p:cNvGrpSpPr/>
          <p:nvPr/>
        </p:nvGrpSpPr>
        <p:grpSpPr>
          <a:xfrm>
            <a:off x="4724041" y="2028251"/>
            <a:ext cx="2816847" cy="2129732"/>
            <a:chOff x="0" y="0"/>
            <a:chExt cx="1350243" cy="1413886"/>
          </a:xfrm>
        </p:grpSpPr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75F1E448-42D8-296A-E352-7818AB175F51}"/>
                </a:ext>
              </a:extLst>
            </p:cNvPr>
            <p:cNvSpPr/>
            <p:nvPr/>
          </p:nvSpPr>
          <p:spPr>
            <a:xfrm>
              <a:off x="0" y="0"/>
              <a:ext cx="1350243" cy="1413886"/>
            </a:xfrm>
            <a:custGeom>
              <a:avLst/>
              <a:gdLst/>
              <a:ahLst/>
              <a:cxnLst/>
              <a:rect l="l" t="t" r="r" b="b"/>
              <a:pathLst>
                <a:path w="1350243" h="1413886">
                  <a:moveTo>
                    <a:pt x="48427" y="0"/>
                  </a:moveTo>
                  <a:lnTo>
                    <a:pt x="1301816" y="0"/>
                  </a:lnTo>
                  <a:cubicBezTo>
                    <a:pt x="1314660" y="0"/>
                    <a:pt x="1326977" y="5102"/>
                    <a:pt x="1336059" y="14184"/>
                  </a:cubicBezTo>
                  <a:cubicBezTo>
                    <a:pt x="1345141" y="23266"/>
                    <a:pt x="1350243" y="35583"/>
                    <a:pt x="1350243" y="48427"/>
                  </a:cubicBezTo>
                  <a:lnTo>
                    <a:pt x="1350243" y="1365460"/>
                  </a:lnTo>
                  <a:cubicBezTo>
                    <a:pt x="1350243" y="1392205"/>
                    <a:pt x="1328561" y="1413886"/>
                    <a:pt x="1301816" y="1413886"/>
                  </a:cubicBezTo>
                  <a:lnTo>
                    <a:pt x="48427" y="1413886"/>
                  </a:lnTo>
                  <a:cubicBezTo>
                    <a:pt x="35583" y="1413886"/>
                    <a:pt x="23266" y="1408784"/>
                    <a:pt x="14184" y="1399702"/>
                  </a:cubicBezTo>
                  <a:cubicBezTo>
                    <a:pt x="5102" y="1390621"/>
                    <a:pt x="0" y="1378303"/>
                    <a:pt x="0" y="1365460"/>
                  </a:cubicBezTo>
                  <a:lnTo>
                    <a:pt x="0" y="48427"/>
                  </a:lnTo>
                  <a:cubicBezTo>
                    <a:pt x="0" y="35583"/>
                    <a:pt x="5102" y="23266"/>
                    <a:pt x="14184" y="14184"/>
                  </a:cubicBezTo>
                  <a:cubicBezTo>
                    <a:pt x="23266" y="5102"/>
                    <a:pt x="35583" y="0"/>
                    <a:pt x="484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777864E2-CA06-0D0A-079D-51097D1B5F71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1683" tIns="31683" rIns="31683" bIns="31683" rtlCol="0" anchor="ctr"/>
            <a:lstStyle/>
            <a:p>
              <a:pPr algn="ctr">
                <a:lnSpc>
                  <a:spcPts val="1773"/>
                </a:lnSpc>
              </a:pPr>
              <a:endParaRPr sz="800"/>
            </a:p>
          </p:txBody>
        </p:sp>
      </p:grpSp>
      <p:grpSp>
        <p:nvGrpSpPr>
          <p:cNvPr id="75" name="Group 9">
            <a:extLst>
              <a:ext uri="{FF2B5EF4-FFF2-40B4-BE49-F238E27FC236}">
                <a16:creationId xmlns:a16="http://schemas.microsoft.com/office/drawing/2014/main" id="{A2FA70EF-FC50-E06B-CC16-ABB486A13963}"/>
              </a:ext>
            </a:extLst>
          </p:cNvPr>
          <p:cNvGrpSpPr/>
          <p:nvPr/>
        </p:nvGrpSpPr>
        <p:grpSpPr>
          <a:xfrm>
            <a:off x="8668081" y="2043756"/>
            <a:ext cx="2816847" cy="2129732"/>
            <a:chOff x="0" y="0"/>
            <a:chExt cx="1350243" cy="1413886"/>
          </a:xfrm>
        </p:grpSpPr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29EB0B-05D1-F83D-E8FA-EE537F6A3AE2}"/>
                </a:ext>
              </a:extLst>
            </p:cNvPr>
            <p:cNvSpPr/>
            <p:nvPr/>
          </p:nvSpPr>
          <p:spPr>
            <a:xfrm>
              <a:off x="0" y="0"/>
              <a:ext cx="1350243" cy="1413886"/>
            </a:xfrm>
            <a:custGeom>
              <a:avLst/>
              <a:gdLst/>
              <a:ahLst/>
              <a:cxnLst/>
              <a:rect l="l" t="t" r="r" b="b"/>
              <a:pathLst>
                <a:path w="1350243" h="1413886">
                  <a:moveTo>
                    <a:pt x="48427" y="0"/>
                  </a:moveTo>
                  <a:lnTo>
                    <a:pt x="1301816" y="0"/>
                  </a:lnTo>
                  <a:cubicBezTo>
                    <a:pt x="1314660" y="0"/>
                    <a:pt x="1326977" y="5102"/>
                    <a:pt x="1336059" y="14184"/>
                  </a:cubicBezTo>
                  <a:cubicBezTo>
                    <a:pt x="1345141" y="23266"/>
                    <a:pt x="1350243" y="35583"/>
                    <a:pt x="1350243" y="48427"/>
                  </a:cubicBezTo>
                  <a:lnTo>
                    <a:pt x="1350243" y="1365460"/>
                  </a:lnTo>
                  <a:cubicBezTo>
                    <a:pt x="1350243" y="1392205"/>
                    <a:pt x="1328561" y="1413886"/>
                    <a:pt x="1301816" y="1413886"/>
                  </a:cubicBezTo>
                  <a:lnTo>
                    <a:pt x="48427" y="1413886"/>
                  </a:lnTo>
                  <a:cubicBezTo>
                    <a:pt x="35583" y="1413886"/>
                    <a:pt x="23266" y="1408784"/>
                    <a:pt x="14184" y="1399702"/>
                  </a:cubicBezTo>
                  <a:cubicBezTo>
                    <a:pt x="5102" y="1390621"/>
                    <a:pt x="0" y="1378303"/>
                    <a:pt x="0" y="1365460"/>
                  </a:cubicBezTo>
                  <a:lnTo>
                    <a:pt x="0" y="48427"/>
                  </a:lnTo>
                  <a:cubicBezTo>
                    <a:pt x="0" y="35583"/>
                    <a:pt x="5102" y="23266"/>
                    <a:pt x="14184" y="14184"/>
                  </a:cubicBezTo>
                  <a:cubicBezTo>
                    <a:pt x="23266" y="5102"/>
                    <a:pt x="35583" y="0"/>
                    <a:pt x="484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1BC25BED-5D67-8573-009D-36133AFF6950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1683" tIns="31683" rIns="31683" bIns="31683" rtlCol="0" anchor="ctr"/>
            <a:lstStyle/>
            <a:p>
              <a:pPr algn="ctr">
                <a:lnSpc>
                  <a:spcPts val="1773"/>
                </a:lnSpc>
              </a:pPr>
              <a:endParaRPr sz="800"/>
            </a:p>
          </p:txBody>
        </p:sp>
      </p:grpSp>
      <p:pic>
        <p:nvPicPr>
          <p:cNvPr id="84" name="Grafik 83">
            <a:extLst>
              <a:ext uri="{FF2B5EF4-FFF2-40B4-BE49-F238E27FC236}">
                <a16:creationId xmlns:a16="http://schemas.microsoft.com/office/drawing/2014/main" id="{185CB892-18E2-FFF1-8146-01C383190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64" b="47298"/>
          <a:stretch/>
        </p:blipFill>
        <p:spPr>
          <a:xfrm>
            <a:off x="1159273" y="2188465"/>
            <a:ext cx="2160000" cy="1840314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F5B341F-2364-31F4-BDBA-7359632C79CE}"/>
              </a:ext>
            </a:extLst>
          </p:cNvPr>
          <p:cNvGrpSpPr/>
          <p:nvPr/>
        </p:nvGrpSpPr>
        <p:grpSpPr>
          <a:xfrm>
            <a:off x="493961" y="1746699"/>
            <a:ext cx="1124528" cy="604136"/>
            <a:chOff x="1033457" y="2395923"/>
            <a:chExt cx="1124528" cy="604136"/>
          </a:xfrm>
        </p:grpSpPr>
        <p:grpSp>
          <p:nvGrpSpPr>
            <p:cNvPr id="13" name="Group 13"/>
            <p:cNvGrpSpPr/>
            <p:nvPr/>
          </p:nvGrpSpPr>
          <p:grpSpPr>
            <a:xfrm>
              <a:off x="1035227" y="2395923"/>
              <a:ext cx="1080000" cy="604136"/>
              <a:chOff x="0" y="0"/>
              <a:chExt cx="812800" cy="813171"/>
            </a:xfrm>
          </p:grpSpPr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31683" tIns="31683" rIns="31683" bIns="31683" rtlCol="0" anchor="ctr"/>
              <a:lstStyle/>
              <a:p>
                <a:pPr algn="ctr">
                  <a:lnSpc>
                    <a:spcPts val="1773"/>
                  </a:lnSpc>
                </a:pPr>
                <a:endParaRPr sz="800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317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3171">
                    <a:moveTo>
                      <a:pt x="170943" y="0"/>
                    </a:moveTo>
                    <a:lnTo>
                      <a:pt x="641857" y="0"/>
                    </a:lnTo>
                    <a:cubicBezTo>
                      <a:pt x="736266" y="0"/>
                      <a:pt x="812800" y="76534"/>
                      <a:pt x="812800" y="170943"/>
                    </a:cubicBezTo>
                    <a:lnTo>
                      <a:pt x="812800" y="642228"/>
                    </a:lnTo>
                    <a:cubicBezTo>
                      <a:pt x="812800" y="736637"/>
                      <a:pt x="736266" y="813171"/>
                      <a:pt x="641857" y="813171"/>
                    </a:cubicBezTo>
                    <a:lnTo>
                      <a:pt x="170943" y="813171"/>
                    </a:lnTo>
                    <a:cubicBezTo>
                      <a:pt x="125606" y="813171"/>
                      <a:pt x="82126" y="795161"/>
                      <a:pt x="50068" y="763103"/>
                    </a:cubicBezTo>
                    <a:cubicBezTo>
                      <a:pt x="18010" y="731045"/>
                      <a:pt x="0" y="687565"/>
                      <a:pt x="0" y="642228"/>
                    </a:cubicBezTo>
                    <a:lnTo>
                      <a:pt x="0" y="170943"/>
                    </a:lnTo>
                    <a:cubicBezTo>
                      <a:pt x="0" y="76534"/>
                      <a:pt x="76534" y="0"/>
                      <a:pt x="170943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>
                <a:noFill/>
              </a:ln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033457" y="2504703"/>
              <a:ext cx="1124528" cy="3455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65"/>
                </a:lnSpc>
                <a:spcBef>
                  <a:spcPct val="0"/>
                </a:spcBef>
              </a:pPr>
              <a:r>
                <a:rPr lang="en-US" sz="2047" dirty="0">
                  <a:solidFill>
                    <a:srgbClr val="003049"/>
                  </a:solidFill>
                  <a:latin typeface="IBM Plex Sans Bold"/>
                </a:rPr>
                <a:t>Problem</a:t>
              </a:r>
            </a:p>
          </p:txBody>
        </p:sp>
      </p:grpSp>
      <p:pic>
        <p:nvPicPr>
          <p:cNvPr id="104" name="Grafik 103">
            <a:extLst>
              <a:ext uri="{FF2B5EF4-FFF2-40B4-BE49-F238E27FC236}">
                <a16:creationId xmlns:a16="http://schemas.microsoft.com/office/drawing/2014/main" id="{D99CB736-6A54-E07C-2CCC-1512BBE0C6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61" r="19650" b="47585"/>
          <a:stretch/>
        </p:blipFill>
        <p:spPr>
          <a:xfrm>
            <a:off x="9045284" y="2201181"/>
            <a:ext cx="2160000" cy="1817156"/>
          </a:xfrm>
          <a:prstGeom prst="rect">
            <a:avLst/>
          </a:prstGeom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B860EA30-B9E6-C08D-F43C-20A8A0E43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155" y="2283987"/>
            <a:ext cx="1057691" cy="1699860"/>
          </a:xfrm>
          <a:prstGeom prst="rect">
            <a:avLst/>
          </a:prstGeom>
        </p:spPr>
      </p:pic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28AD78B-D89C-297E-9D19-BF2C691F36E8}"/>
              </a:ext>
            </a:extLst>
          </p:cNvPr>
          <p:cNvGrpSpPr/>
          <p:nvPr/>
        </p:nvGrpSpPr>
        <p:grpSpPr>
          <a:xfrm>
            <a:off x="8195258" y="1746699"/>
            <a:ext cx="1326181" cy="604136"/>
            <a:chOff x="904413" y="2395923"/>
            <a:chExt cx="1326181" cy="604136"/>
          </a:xfrm>
        </p:grpSpPr>
        <p:grpSp>
          <p:nvGrpSpPr>
            <p:cNvPr id="77" name="Group 13">
              <a:extLst>
                <a:ext uri="{FF2B5EF4-FFF2-40B4-BE49-F238E27FC236}">
                  <a16:creationId xmlns:a16="http://schemas.microsoft.com/office/drawing/2014/main" id="{1A8186EA-D2D0-C54D-5AFE-7E01C4ECF82C}"/>
                </a:ext>
              </a:extLst>
            </p:cNvPr>
            <p:cNvGrpSpPr/>
            <p:nvPr/>
          </p:nvGrpSpPr>
          <p:grpSpPr>
            <a:xfrm>
              <a:off x="1035227" y="2395923"/>
              <a:ext cx="1080000" cy="604136"/>
              <a:chOff x="0" y="0"/>
              <a:chExt cx="812800" cy="813171"/>
            </a:xfrm>
          </p:grpSpPr>
          <p:sp>
            <p:nvSpPr>
              <p:cNvPr id="80" name="TextBox 15">
                <a:extLst>
                  <a:ext uri="{FF2B5EF4-FFF2-40B4-BE49-F238E27FC236}">
                    <a16:creationId xmlns:a16="http://schemas.microsoft.com/office/drawing/2014/main" id="{186830F2-6C1B-B575-9F93-EEACDEC6A941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31683" tIns="31683" rIns="31683" bIns="31683" rtlCol="0" anchor="ctr"/>
              <a:lstStyle/>
              <a:p>
                <a:pPr algn="ctr">
                  <a:lnSpc>
                    <a:spcPts val="1773"/>
                  </a:lnSpc>
                </a:pPr>
                <a:endParaRPr sz="800"/>
              </a:p>
            </p:txBody>
          </p:sp>
          <p:sp>
            <p:nvSpPr>
              <p:cNvPr id="79" name="Freeform 14">
                <a:extLst>
                  <a:ext uri="{FF2B5EF4-FFF2-40B4-BE49-F238E27FC236}">
                    <a16:creationId xmlns:a16="http://schemas.microsoft.com/office/drawing/2014/main" id="{04E472DF-D49D-AAAA-47BB-5E9A65BEBA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317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3171">
                    <a:moveTo>
                      <a:pt x="170943" y="0"/>
                    </a:moveTo>
                    <a:lnTo>
                      <a:pt x="641857" y="0"/>
                    </a:lnTo>
                    <a:cubicBezTo>
                      <a:pt x="736266" y="0"/>
                      <a:pt x="812800" y="76534"/>
                      <a:pt x="812800" y="170943"/>
                    </a:cubicBezTo>
                    <a:lnTo>
                      <a:pt x="812800" y="642228"/>
                    </a:lnTo>
                    <a:cubicBezTo>
                      <a:pt x="812800" y="736637"/>
                      <a:pt x="736266" y="813171"/>
                      <a:pt x="641857" y="813171"/>
                    </a:cubicBezTo>
                    <a:lnTo>
                      <a:pt x="170943" y="813171"/>
                    </a:lnTo>
                    <a:cubicBezTo>
                      <a:pt x="125606" y="813171"/>
                      <a:pt x="82126" y="795161"/>
                      <a:pt x="50068" y="763103"/>
                    </a:cubicBezTo>
                    <a:cubicBezTo>
                      <a:pt x="18010" y="731045"/>
                      <a:pt x="0" y="687565"/>
                      <a:pt x="0" y="642228"/>
                    </a:cubicBezTo>
                    <a:lnTo>
                      <a:pt x="0" y="170943"/>
                    </a:lnTo>
                    <a:cubicBezTo>
                      <a:pt x="0" y="76534"/>
                      <a:pt x="76534" y="0"/>
                      <a:pt x="170943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>
                <a:noFill/>
              </a:ln>
            </p:spPr>
          </p:sp>
        </p:grpSp>
        <p:sp>
          <p:nvSpPr>
            <p:cNvPr id="78" name="TextBox 16">
              <a:extLst>
                <a:ext uri="{FF2B5EF4-FFF2-40B4-BE49-F238E27FC236}">
                  <a16:creationId xmlns:a16="http://schemas.microsoft.com/office/drawing/2014/main" id="{F7612CFD-3AFF-24BD-8BA8-D57F8577A519}"/>
                </a:ext>
              </a:extLst>
            </p:cNvPr>
            <p:cNvSpPr txBox="1"/>
            <p:nvPr/>
          </p:nvSpPr>
          <p:spPr>
            <a:xfrm>
              <a:off x="904413" y="2495627"/>
              <a:ext cx="1326181" cy="3455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65"/>
                </a:lnSpc>
                <a:spcBef>
                  <a:spcPct val="0"/>
                </a:spcBef>
              </a:pPr>
              <a:r>
                <a:rPr lang="en-US" sz="2047" dirty="0">
                  <a:solidFill>
                    <a:srgbClr val="003049"/>
                  </a:solidFill>
                  <a:latin typeface="IBM Plex Sans Bold"/>
                </a:rPr>
                <a:t>We help</a:t>
              </a:r>
            </a:p>
          </p:txBody>
        </p:sp>
      </p:grpSp>
      <p:sp>
        <p:nvSpPr>
          <p:cNvPr id="107" name="TextBox 28">
            <a:extLst>
              <a:ext uri="{FF2B5EF4-FFF2-40B4-BE49-F238E27FC236}">
                <a16:creationId xmlns:a16="http://schemas.microsoft.com/office/drawing/2014/main" id="{55CE9E4E-2FA3-C5D2-6218-E92699B9E6EF}"/>
              </a:ext>
            </a:extLst>
          </p:cNvPr>
          <p:cNvSpPr txBox="1"/>
          <p:nvPr/>
        </p:nvSpPr>
        <p:spPr>
          <a:xfrm>
            <a:off x="6431449" y="2550330"/>
            <a:ext cx="1057691" cy="1103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87"/>
              </a:lnSpc>
              <a:spcBef>
                <a:spcPct val="0"/>
              </a:spcBef>
            </a:pPr>
            <a:r>
              <a:rPr lang="en-US" sz="1400" dirty="0">
                <a:latin typeface="IBM Plex Sans Bold"/>
              </a:rPr>
              <a:t>scanning…</a:t>
            </a:r>
          </a:p>
          <a:p>
            <a:pPr>
              <a:lnSpc>
                <a:spcPts val="2987"/>
              </a:lnSpc>
              <a:spcBef>
                <a:spcPct val="0"/>
              </a:spcBef>
            </a:pPr>
            <a:r>
              <a:rPr lang="en-US" sz="1400" dirty="0">
                <a:latin typeface="IBM Plex Sans Bold"/>
              </a:rPr>
              <a:t>translating…</a:t>
            </a:r>
          </a:p>
          <a:p>
            <a:pPr>
              <a:lnSpc>
                <a:spcPts val="2987"/>
              </a:lnSpc>
              <a:spcBef>
                <a:spcPct val="0"/>
              </a:spcBef>
            </a:pPr>
            <a:r>
              <a:rPr lang="en-US" sz="1400" dirty="0">
                <a:latin typeface="IBM Plex Sans Bold"/>
              </a:rPr>
              <a:t>tutorials…</a:t>
            </a: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56025D8-EB76-6822-11F6-5CA75EBC1AB9}"/>
              </a:ext>
            </a:extLst>
          </p:cNvPr>
          <p:cNvGrpSpPr/>
          <p:nvPr/>
        </p:nvGrpSpPr>
        <p:grpSpPr>
          <a:xfrm>
            <a:off x="1028700" y="4681728"/>
            <a:ext cx="2546604" cy="1308752"/>
            <a:chOff x="1028700" y="4681728"/>
            <a:chExt cx="2546604" cy="1308752"/>
          </a:xfrm>
        </p:grpSpPr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2B281CC2-F00A-D186-F5E8-5966B8AC6A00}"/>
                </a:ext>
              </a:extLst>
            </p:cNvPr>
            <p:cNvSpPr txBox="1"/>
            <p:nvPr/>
          </p:nvSpPr>
          <p:spPr>
            <a:xfrm>
              <a:off x="1035731" y="4681728"/>
              <a:ext cx="2539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Refugees and authority mail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DCDE6673-3A0E-4D86-D403-4283FE91401E}"/>
                </a:ext>
              </a:extLst>
            </p:cNvPr>
            <p:cNvSpPr txBox="1"/>
            <p:nvPr/>
          </p:nvSpPr>
          <p:spPr>
            <a:xfrm>
              <a:off x="1028700" y="5036373"/>
              <a:ext cx="25395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</a:rPr>
                <a:t>It is nearly impossible to manage official documents without German language knowledge.</a:t>
              </a:r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48BA403E-3FBD-7DB9-02D3-7848379F11E6}"/>
              </a:ext>
            </a:extLst>
          </p:cNvPr>
          <p:cNvGrpSpPr/>
          <p:nvPr/>
        </p:nvGrpSpPr>
        <p:grpSpPr>
          <a:xfrm>
            <a:off x="4973925" y="4681728"/>
            <a:ext cx="2546604" cy="1308752"/>
            <a:chOff x="4826213" y="4495938"/>
            <a:chExt cx="2546604" cy="1308752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F8A48D71-6CB9-7866-31A2-2FB6EA94D2FF}"/>
                </a:ext>
              </a:extLst>
            </p:cNvPr>
            <p:cNvSpPr txBox="1"/>
            <p:nvPr/>
          </p:nvSpPr>
          <p:spPr>
            <a:xfrm>
              <a:off x="4833244" y="4495938"/>
              <a:ext cx="2539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/>
                <a:t>The </a:t>
              </a:r>
              <a:r>
                <a:rPr lang="en-GB" sz="1400" b="1" dirty="0" err="1"/>
                <a:t>BRKTranslate</a:t>
              </a:r>
              <a:r>
                <a:rPr lang="de-DE" sz="1400" b="1" dirty="0"/>
                <a:t> </a:t>
              </a:r>
              <a:r>
                <a:rPr lang="de-DE" sz="1400" b="1" dirty="0" err="1"/>
                <a:t>app</a:t>
              </a:r>
              <a:endParaRPr lang="de-DE" sz="1400" b="1" dirty="0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730789BA-E709-98C0-E1BB-150FD593CDD1}"/>
                </a:ext>
              </a:extLst>
            </p:cNvPr>
            <p:cNvSpPr txBox="1"/>
            <p:nvPr/>
          </p:nvSpPr>
          <p:spPr>
            <a:xfrm>
              <a:off x="4826213" y="4850583"/>
              <a:ext cx="25395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</a:rPr>
                <a:t>It is an app which helps refugees understand all kind of official documents via scanning, translating and video tutorials.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73362E97-113F-5D16-9912-8DE6F188A471}"/>
              </a:ext>
            </a:extLst>
          </p:cNvPr>
          <p:cNvGrpSpPr/>
          <p:nvPr/>
        </p:nvGrpSpPr>
        <p:grpSpPr>
          <a:xfrm>
            <a:off x="9005455" y="4681728"/>
            <a:ext cx="2546604" cy="1308752"/>
            <a:chOff x="8840429" y="4495938"/>
            <a:chExt cx="2546604" cy="1308752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FD239A3D-4C28-4F59-245E-F2404C03B389}"/>
                </a:ext>
              </a:extLst>
            </p:cNvPr>
            <p:cNvSpPr txBox="1"/>
            <p:nvPr/>
          </p:nvSpPr>
          <p:spPr>
            <a:xfrm>
              <a:off x="8847460" y="4495938"/>
              <a:ext cx="2539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Our aim is to help people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5719C606-F97A-B482-CB88-DF635991731F}"/>
                </a:ext>
              </a:extLst>
            </p:cNvPr>
            <p:cNvSpPr txBox="1"/>
            <p:nvPr/>
          </p:nvSpPr>
          <p:spPr>
            <a:xfrm>
              <a:off x="8840429" y="4850583"/>
              <a:ext cx="25395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</a:rPr>
                <a:t>We created a user-friendly digital tool that helps refugees to understand and work with the German authority mail.</a:t>
              </a:r>
              <a:endParaRPr lang="de-DE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6FD9C4AE-9523-6F05-4E64-F1A95D309492}"/>
              </a:ext>
            </a:extLst>
          </p:cNvPr>
          <p:cNvGrpSpPr/>
          <p:nvPr/>
        </p:nvGrpSpPr>
        <p:grpSpPr>
          <a:xfrm>
            <a:off x="4503018" y="1746699"/>
            <a:ext cx="1093532" cy="604136"/>
            <a:chOff x="1035227" y="2395923"/>
            <a:chExt cx="1093532" cy="604136"/>
          </a:xfrm>
        </p:grpSpPr>
        <p:grpSp>
          <p:nvGrpSpPr>
            <p:cNvPr id="48" name="Group 13">
              <a:extLst>
                <a:ext uri="{FF2B5EF4-FFF2-40B4-BE49-F238E27FC236}">
                  <a16:creationId xmlns:a16="http://schemas.microsoft.com/office/drawing/2014/main" id="{F23488DA-D92E-8C66-33CF-30CFD6BBC1C8}"/>
                </a:ext>
              </a:extLst>
            </p:cNvPr>
            <p:cNvGrpSpPr/>
            <p:nvPr/>
          </p:nvGrpSpPr>
          <p:grpSpPr>
            <a:xfrm>
              <a:off x="1035227" y="2395923"/>
              <a:ext cx="1080000" cy="604136"/>
              <a:chOff x="0" y="0"/>
              <a:chExt cx="812800" cy="813171"/>
            </a:xfrm>
          </p:grpSpPr>
          <p:sp>
            <p:nvSpPr>
              <p:cNvPr id="51" name="TextBox 15">
                <a:extLst>
                  <a:ext uri="{FF2B5EF4-FFF2-40B4-BE49-F238E27FC236}">
                    <a16:creationId xmlns:a16="http://schemas.microsoft.com/office/drawing/2014/main" id="{777924AF-B01B-A0F0-C303-5F27BECD3B7F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31683" tIns="31683" rIns="31683" bIns="31683" rtlCol="0" anchor="ctr"/>
              <a:lstStyle/>
              <a:p>
                <a:pPr algn="ctr">
                  <a:lnSpc>
                    <a:spcPts val="1773"/>
                  </a:lnSpc>
                </a:pPr>
                <a:endParaRPr sz="800"/>
              </a:p>
            </p:txBody>
          </p:sp>
          <p:sp>
            <p:nvSpPr>
              <p:cNvPr id="50" name="Freeform 14">
                <a:extLst>
                  <a:ext uri="{FF2B5EF4-FFF2-40B4-BE49-F238E27FC236}">
                    <a16:creationId xmlns:a16="http://schemas.microsoft.com/office/drawing/2014/main" id="{F5EDF578-216A-78E8-C966-F04237B8CA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317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3171">
                    <a:moveTo>
                      <a:pt x="170943" y="0"/>
                    </a:moveTo>
                    <a:lnTo>
                      <a:pt x="641857" y="0"/>
                    </a:lnTo>
                    <a:cubicBezTo>
                      <a:pt x="736266" y="0"/>
                      <a:pt x="812800" y="76534"/>
                      <a:pt x="812800" y="170943"/>
                    </a:cubicBezTo>
                    <a:lnTo>
                      <a:pt x="812800" y="642228"/>
                    </a:lnTo>
                    <a:cubicBezTo>
                      <a:pt x="812800" y="736637"/>
                      <a:pt x="736266" y="813171"/>
                      <a:pt x="641857" y="813171"/>
                    </a:cubicBezTo>
                    <a:lnTo>
                      <a:pt x="170943" y="813171"/>
                    </a:lnTo>
                    <a:cubicBezTo>
                      <a:pt x="125606" y="813171"/>
                      <a:pt x="82126" y="795161"/>
                      <a:pt x="50068" y="763103"/>
                    </a:cubicBezTo>
                    <a:cubicBezTo>
                      <a:pt x="18010" y="731045"/>
                      <a:pt x="0" y="687565"/>
                      <a:pt x="0" y="642228"/>
                    </a:cubicBezTo>
                    <a:lnTo>
                      <a:pt x="0" y="170943"/>
                    </a:lnTo>
                    <a:cubicBezTo>
                      <a:pt x="0" y="76534"/>
                      <a:pt x="76534" y="0"/>
                      <a:pt x="170943" y="0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</p:spPr>
          </p:sp>
        </p:grpSp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98C5527A-239C-BDAE-1659-84FE7FA535BE}"/>
                </a:ext>
              </a:extLst>
            </p:cNvPr>
            <p:cNvSpPr txBox="1"/>
            <p:nvPr/>
          </p:nvSpPr>
          <p:spPr>
            <a:xfrm>
              <a:off x="1048759" y="2504703"/>
              <a:ext cx="1080000" cy="3455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65"/>
                </a:lnSpc>
                <a:spcBef>
                  <a:spcPct val="0"/>
                </a:spcBef>
              </a:pPr>
              <a:r>
                <a:rPr lang="en-US" sz="2047" dirty="0">
                  <a:solidFill>
                    <a:srgbClr val="003049"/>
                  </a:solidFill>
                  <a:latin typeface="IBM Plex Sans Bold"/>
                </a:rPr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93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Macintosh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IBM Plex Sans Bold</vt:lpstr>
      <vt:lpstr>IBM Plex Sans Thin Bold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Nachtwey, Adrian</dc:creator>
  <cp:lastModifiedBy>Doll, Maximilian</cp:lastModifiedBy>
  <cp:revision>1</cp:revision>
  <dcterms:created xsi:type="dcterms:W3CDTF">2023-06-14T16:47:51Z</dcterms:created>
  <dcterms:modified xsi:type="dcterms:W3CDTF">2023-06-14T19:55:20Z</dcterms:modified>
</cp:coreProperties>
</file>