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B3806-16D2-4A92-A688-DA7A45DF8985}" v="17" dt="2023-06-14T12:09:4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helm, Felix" userId="b9342696-2aaf-4c3a-a51e-0a5578932879" providerId="ADAL" clId="{BCBB3806-16D2-4A92-A688-DA7A45DF8985}"/>
    <pc:docChg chg="undo redo custSel addSld delSld modSld sldOrd">
      <pc:chgData name="Wilhelm, Felix" userId="b9342696-2aaf-4c3a-a51e-0a5578932879" providerId="ADAL" clId="{BCBB3806-16D2-4A92-A688-DA7A45DF8985}" dt="2023-06-14T17:59:55.894" v="257" actId="47"/>
      <pc:docMkLst>
        <pc:docMk/>
      </pc:docMkLst>
      <pc:sldChg chg="del ord">
        <pc:chgData name="Wilhelm, Felix" userId="b9342696-2aaf-4c3a-a51e-0a5578932879" providerId="ADAL" clId="{BCBB3806-16D2-4A92-A688-DA7A45DF8985}" dt="2023-06-08T13:59:42.004" v="13" actId="47"/>
        <pc:sldMkLst>
          <pc:docMk/>
          <pc:sldMk cId="3104270355" sldId="256"/>
        </pc:sldMkLst>
      </pc:sldChg>
      <pc:sldChg chg="addSp delSp modSp del mod">
        <pc:chgData name="Wilhelm, Felix" userId="b9342696-2aaf-4c3a-a51e-0a5578932879" providerId="ADAL" clId="{BCBB3806-16D2-4A92-A688-DA7A45DF8985}" dt="2023-06-14T17:59:55.894" v="257" actId="47"/>
        <pc:sldMkLst>
          <pc:docMk/>
          <pc:sldMk cId="2929522959" sldId="257"/>
        </pc:sldMkLst>
        <pc:spChg chg="add del mod">
          <ac:chgData name="Wilhelm, Felix" userId="b9342696-2aaf-4c3a-a51e-0a5578932879" providerId="ADAL" clId="{BCBB3806-16D2-4A92-A688-DA7A45DF8985}" dt="2023-06-14T10:27:05.090" v="135"/>
          <ac:spMkLst>
            <pc:docMk/>
            <pc:sldMk cId="2929522959" sldId="257"/>
            <ac:spMk id="3" creationId="{7B1545CE-04CC-11A0-4BE3-7FB8E7F34178}"/>
          </ac:spMkLst>
        </pc:spChg>
        <pc:spChg chg="mod">
          <ac:chgData name="Wilhelm, Felix" userId="b9342696-2aaf-4c3a-a51e-0a5578932879" providerId="ADAL" clId="{BCBB3806-16D2-4A92-A688-DA7A45DF8985}" dt="2023-06-12T15:58:58.710" v="128" actId="1076"/>
          <ac:spMkLst>
            <pc:docMk/>
            <pc:sldMk cId="2929522959" sldId="257"/>
            <ac:spMk id="20" creationId="{9F9B1450-A81F-6A3C-CF50-FE3602CF0B72}"/>
          </ac:spMkLst>
        </pc:spChg>
        <pc:spChg chg="mod">
          <ac:chgData name="Wilhelm, Felix" userId="b9342696-2aaf-4c3a-a51e-0a5578932879" providerId="ADAL" clId="{BCBB3806-16D2-4A92-A688-DA7A45DF8985}" dt="2023-06-08T14:07:02.879" v="14" actId="20577"/>
          <ac:spMkLst>
            <pc:docMk/>
            <pc:sldMk cId="2929522959" sldId="257"/>
            <ac:spMk id="27" creationId="{41470898-394D-2262-F260-6834EB820224}"/>
          </ac:spMkLst>
        </pc:spChg>
        <pc:picChg chg="add del mod ord">
          <ac:chgData name="Wilhelm, Felix" userId="b9342696-2aaf-4c3a-a51e-0a5578932879" providerId="ADAL" clId="{BCBB3806-16D2-4A92-A688-DA7A45DF8985}" dt="2023-06-14T10:27:06.627" v="140"/>
          <ac:picMkLst>
            <pc:docMk/>
            <pc:sldMk cId="2929522959" sldId="257"/>
            <ac:picMk id="2" creationId="{7DC51630-D8F9-A433-9AD8-9ACFDC3D0846}"/>
          </ac:picMkLst>
        </pc:picChg>
        <pc:picChg chg="del">
          <ac:chgData name="Wilhelm, Felix" userId="b9342696-2aaf-4c3a-a51e-0a5578932879" providerId="ADAL" clId="{BCBB3806-16D2-4A92-A688-DA7A45DF8985}" dt="2023-06-08T13:59:21.411" v="4" actId="478"/>
          <ac:picMkLst>
            <pc:docMk/>
            <pc:sldMk cId="2929522959" sldId="257"/>
            <ac:picMk id="18" creationId="{992907E8-20E0-12AF-ADF7-A25A5D4F8E4D}"/>
          </ac:picMkLst>
        </pc:picChg>
        <pc:picChg chg="del">
          <ac:chgData name="Wilhelm, Felix" userId="b9342696-2aaf-4c3a-a51e-0a5578932879" providerId="ADAL" clId="{BCBB3806-16D2-4A92-A688-DA7A45DF8985}" dt="2023-06-08T13:59:01.641" v="2" actId="478"/>
          <ac:picMkLst>
            <pc:docMk/>
            <pc:sldMk cId="2929522959" sldId="257"/>
            <ac:picMk id="22" creationId="{73220626-578A-7131-3C35-37406D1B54BD}"/>
          </ac:picMkLst>
        </pc:picChg>
        <pc:picChg chg="add mod">
          <ac:chgData name="Wilhelm, Felix" userId="b9342696-2aaf-4c3a-a51e-0a5578932879" providerId="ADAL" clId="{BCBB3806-16D2-4A92-A688-DA7A45DF8985}" dt="2023-06-14T10:27:05.469" v="136" actId="1076"/>
          <ac:picMkLst>
            <pc:docMk/>
            <pc:sldMk cId="2929522959" sldId="257"/>
            <ac:picMk id="29" creationId="{4B62D56C-3D84-9BF0-F008-F8EA837CB507}"/>
          </ac:picMkLst>
        </pc:picChg>
        <pc:picChg chg="add mod">
          <ac:chgData name="Wilhelm, Felix" userId="b9342696-2aaf-4c3a-a51e-0a5578932879" providerId="ADAL" clId="{BCBB3806-16D2-4A92-A688-DA7A45DF8985}" dt="2023-06-14T10:27:06.085" v="138" actId="14100"/>
          <ac:picMkLst>
            <pc:docMk/>
            <pc:sldMk cId="2929522959" sldId="257"/>
            <ac:picMk id="31" creationId="{E44D100A-C102-8F2F-1187-095623CCC760}"/>
          </ac:picMkLst>
        </pc:picChg>
      </pc:sldChg>
      <pc:sldChg chg="addSp delSp modSp add mod setBg">
        <pc:chgData name="Wilhelm, Felix" userId="b9342696-2aaf-4c3a-a51e-0a5578932879" providerId="ADAL" clId="{BCBB3806-16D2-4A92-A688-DA7A45DF8985}" dt="2023-06-14T12:09:16.116" v="248" actId="1076"/>
        <pc:sldMkLst>
          <pc:docMk/>
          <pc:sldMk cId="232912583" sldId="258"/>
        </pc:sldMkLst>
        <pc:spChg chg="add mod ord">
          <ac:chgData name="Wilhelm, Felix" userId="b9342696-2aaf-4c3a-a51e-0a5578932879" providerId="ADAL" clId="{BCBB3806-16D2-4A92-A688-DA7A45DF8985}" dt="2023-06-14T10:27:45.732" v="155" actId="1076"/>
          <ac:spMkLst>
            <pc:docMk/>
            <pc:sldMk cId="232912583" sldId="258"/>
            <ac:spMk id="3" creationId="{2312494B-3CE4-8BCF-EF7B-B2216DAF9118}"/>
          </ac:spMkLst>
        </pc:spChg>
        <pc:spChg chg="mod">
          <ac:chgData name="Wilhelm, Felix" userId="b9342696-2aaf-4c3a-a51e-0a5578932879" providerId="ADAL" clId="{BCBB3806-16D2-4A92-A688-DA7A45DF8985}" dt="2023-06-14T11:26:21.610" v="176"/>
          <ac:spMkLst>
            <pc:docMk/>
            <pc:sldMk cId="232912583" sldId="258"/>
            <ac:spMk id="9" creationId="{E16F25FA-FF9A-8CC2-1200-7704B179CF95}"/>
          </ac:spMkLst>
        </pc:spChg>
        <pc:spChg chg="del">
          <ac:chgData name="Wilhelm, Felix" userId="b9342696-2aaf-4c3a-a51e-0a5578932879" providerId="ADAL" clId="{BCBB3806-16D2-4A92-A688-DA7A45DF8985}" dt="2023-06-14T10:27:20.581" v="144" actId="478"/>
          <ac:spMkLst>
            <pc:docMk/>
            <pc:sldMk cId="232912583" sldId="258"/>
            <ac:spMk id="13" creationId="{C36B0E09-732D-BBF6-E2BB-C093491F3E37}"/>
          </ac:spMkLst>
        </pc:spChg>
        <pc:spChg chg="mod">
          <ac:chgData name="Wilhelm, Felix" userId="b9342696-2aaf-4c3a-a51e-0a5578932879" providerId="ADAL" clId="{BCBB3806-16D2-4A92-A688-DA7A45DF8985}" dt="2023-06-14T11:26:27.951" v="179"/>
          <ac:spMkLst>
            <pc:docMk/>
            <pc:sldMk cId="232912583" sldId="258"/>
            <ac:spMk id="15" creationId="{1F901CAF-83DD-BFF9-E1A0-5AD99F820B34}"/>
          </ac:spMkLst>
        </pc:spChg>
        <pc:spChg chg="mod">
          <ac:chgData name="Wilhelm, Felix" userId="b9342696-2aaf-4c3a-a51e-0a5578932879" providerId="ADAL" clId="{BCBB3806-16D2-4A92-A688-DA7A45DF8985}" dt="2023-06-14T11:51:58.035" v="207" actId="207"/>
          <ac:spMkLst>
            <pc:docMk/>
            <pc:sldMk cId="232912583" sldId="258"/>
            <ac:spMk id="20" creationId="{9F9B1450-A81F-6A3C-CF50-FE3602CF0B72}"/>
          </ac:spMkLst>
        </pc:spChg>
        <pc:spChg chg="mod">
          <ac:chgData name="Wilhelm, Felix" userId="b9342696-2aaf-4c3a-a51e-0a5578932879" providerId="ADAL" clId="{BCBB3806-16D2-4A92-A688-DA7A45DF8985}" dt="2023-06-14T12:09:16.116" v="248" actId="1076"/>
          <ac:spMkLst>
            <pc:docMk/>
            <pc:sldMk cId="232912583" sldId="258"/>
            <ac:spMk id="24" creationId="{B613C76B-5FB2-A5AB-845D-61205D4021C1}"/>
          </ac:spMkLst>
        </pc:spChg>
        <pc:spChg chg="del mod">
          <ac:chgData name="Wilhelm, Felix" userId="b9342696-2aaf-4c3a-a51e-0a5578932879" providerId="ADAL" clId="{BCBB3806-16D2-4A92-A688-DA7A45DF8985}" dt="2023-06-14T11:26:21.187" v="175" actId="478"/>
          <ac:spMkLst>
            <pc:docMk/>
            <pc:sldMk cId="232912583" sldId="258"/>
            <ac:spMk id="27" creationId="{41470898-394D-2262-F260-6834EB820224}"/>
          </ac:spMkLst>
        </pc:spChg>
        <pc:spChg chg="add del mod">
          <ac:chgData name="Wilhelm, Felix" userId="b9342696-2aaf-4c3a-a51e-0a5578932879" providerId="ADAL" clId="{BCBB3806-16D2-4A92-A688-DA7A45DF8985}" dt="2023-06-14T12:07:53.311" v="238" actId="478"/>
          <ac:spMkLst>
            <pc:docMk/>
            <pc:sldMk cId="232912583" sldId="258"/>
            <ac:spMk id="35" creationId="{4308C2CB-18CC-B523-78FE-CFA50DF01E83}"/>
          </ac:spMkLst>
        </pc:spChg>
        <pc:spChg chg="add mod">
          <ac:chgData name="Wilhelm, Felix" userId="b9342696-2aaf-4c3a-a51e-0a5578932879" providerId="ADAL" clId="{BCBB3806-16D2-4A92-A688-DA7A45DF8985}" dt="2023-06-14T12:08:26.412" v="246" actId="1076"/>
          <ac:spMkLst>
            <pc:docMk/>
            <pc:sldMk cId="232912583" sldId="258"/>
            <ac:spMk id="37" creationId="{B27B09A0-85CD-7095-26DF-FC565091E3FF}"/>
          </ac:spMkLst>
        </pc:spChg>
        <pc:grpChg chg="add del mod">
          <ac:chgData name="Wilhelm, Felix" userId="b9342696-2aaf-4c3a-a51e-0a5578932879" providerId="ADAL" clId="{BCBB3806-16D2-4A92-A688-DA7A45DF8985}" dt="2023-06-14T11:26:27.546" v="178" actId="478"/>
          <ac:grpSpMkLst>
            <pc:docMk/>
            <pc:sldMk cId="232912583" sldId="258"/>
            <ac:grpSpMk id="4" creationId="{7F09E4FE-B33D-3F93-130C-91FF20B3067E}"/>
          </ac:grpSpMkLst>
        </pc:grpChg>
        <pc:grpChg chg="add del mod">
          <ac:chgData name="Wilhelm, Felix" userId="b9342696-2aaf-4c3a-a51e-0a5578932879" providerId="ADAL" clId="{BCBB3806-16D2-4A92-A688-DA7A45DF8985}" dt="2023-06-14T11:26:26.325" v="177" actId="21"/>
          <ac:grpSpMkLst>
            <pc:docMk/>
            <pc:sldMk cId="232912583" sldId="258"/>
            <ac:grpSpMk id="8" creationId="{5CDA9909-1A36-62A3-7429-F71650971AAA}"/>
          </ac:grpSpMkLst>
        </pc:grpChg>
        <pc:grpChg chg="add mod">
          <ac:chgData name="Wilhelm, Felix" userId="b9342696-2aaf-4c3a-a51e-0a5578932879" providerId="ADAL" clId="{BCBB3806-16D2-4A92-A688-DA7A45DF8985}" dt="2023-06-14T11:26:27.951" v="179"/>
          <ac:grpSpMkLst>
            <pc:docMk/>
            <pc:sldMk cId="232912583" sldId="258"/>
            <ac:grpSpMk id="14" creationId="{4AF6DD22-A9D6-2CEE-691A-FED03C633E5D}"/>
          </ac:grpSpMkLst>
        </pc:grpChg>
        <pc:picChg chg="add del mod ord">
          <ac:chgData name="Wilhelm, Felix" userId="b9342696-2aaf-4c3a-a51e-0a5578932879" providerId="ADAL" clId="{BCBB3806-16D2-4A92-A688-DA7A45DF8985}" dt="2023-06-14T11:50:19.398" v="192" actId="478"/>
          <ac:picMkLst>
            <pc:docMk/>
            <pc:sldMk cId="232912583" sldId="258"/>
            <ac:picMk id="2" creationId="{D71808D2-3B1C-2FBD-9578-5AB19F8A47EA}"/>
          </ac:picMkLst>
        </pc:picChg>
        <pc:picChg chg="del">
          <ac:chgData name="Wilhelm, Felix" userId="b9342696-2aaf-4c3a-a51e-0a5578932879" providerId="ADAL" clId="{BCBB3806-16D2-4A92-A688-DA7A45DF8985}" dt="2023-06-14T10:27:22.060" v="145" actId="478"/>
          <ac:picMkLst>
            <pc:docMk/>
            <pc:sldMk cId="232912583" sldId="258"/>
            <ac:picMk id="5" creationId="{8C98E714-5886-E3A6-959D-8A49965EA020}"/>
          </ac:picMkLst>
        </pc:picChg>
        <pc:picChg chg="mod">
          <ac:chgData name="Wilhelm, Felix" userId="b9342696-2aaf-4c3a-a51e-0a5578932879" providerId="ADAL" clId="{BCBB3806-16D2-4A92-A688-DA7A45DF8985}" dt="2023-06-14T11:26:04.868" v="174"/>
          <ac:picMkLst>
            <pc:docMk/>
            <pc:sldMk cId="232912583" sldId="258"/>
            <ac:picMk id="6" creationId="{1AE52650-44B9-695C-83D7-F074685DC3FD}"/>
          </ac:picMkLst>
        </pc:picChg>
        <pc:picChg chg="mod">
          <ac:chgData name="Wilhelm, Felix" userId="b9342696-2aaf-4c3a-a51e-0a5578932879" providerId="ADAL" clId="{BCBB3806-16D2-4A92-A688-DA7A45DF8985}" dt="2023-06-14T11:26:04.868" v="174"/>
          <ac:picMkLst>
            <pc:docMk/>
            <pc:sldMk cId="232912583" sldId="258"/>
            <ac:picMk id="7" creationId="{FC333BE6-A86E-5BFC-56EC-1C8E4BDA1FA5}"/>
          </ac:picMkLst>
        </pc:picChg>
        <pc:picChg chg="mod">
          <ac:chgData name="Wilhelm, Felix" userId="b9342696-2aaf-4c3a-a51e-0a5578932879" providerId="ADAL" clId="{BCBB3806-16D2-4A92-A688-DA7A45DF8985}" dt="2023-06-14T11:26:21.610" v="176"/>
          <ac:picMkLst>
            <pc:docMk/>
            <pc:sldMk cId="232912583" sldId="258"/>
            <ac:picMk id="10" creationId="{17018C0D-C86F-80F8-99FA-0B5F98EEC39D}"/>
          </ac:picMkLst>
        </pc:picChg>
        <pc:picChg chg="mod">
          <ac:chgData name="Wilhelm, Felix" userId="b9342696-2aaf-4c3a-a51e-0a5578932879" providerId="ADAL" clId="{BCBB3806-16D2-4A92-A688-DA7A45DF8985}" dt="2023-06-14T11:26:21.610" v="176"/>
          <ac:picMkLst>
            <pc:docMk/>
            <pc:sldMk cId="232912583" sldId="258"/>
            <ac:picMk id="11" creationId="{EF26C1F8-2265-519B-C3A1-30EECE7E9736}"/>
          </ac:picMkLst>
        </pc:picChg>
        <pc:picChg chg="del">
          <ac:chgData name="Wilhelm, Felix" userId="b9342696-2aaf-4c3a-a51e-0a5578932879" providerId="ADAL" clId="{BCBB3806-16D2-4A92-A688-DA7A45DF8985}" dt="2023-06-14T10:27:22.717" v="146" actId="478"/>
          <ac:picMkLst>
            <pc:docMk/>
            <pc:sldMk cId="232912583" sldId="258"/>
            <ac:picMk id="12" creationId="{F5FD90D2-7FF1-14EA-B68B-18A9ECDA7154}"/>
          </ac:picMkLst>
        </pc:picChg>
        <pc:picChg chg="mod">
          <ac:chgData name="Wilhelm, Felix" userId="b9342696-2aaf-4c3a-a51e-0a5578932879" providerId="ADAL" clId="{BCBB3806-16D2-4A92-A688-DA7A45DF8985}" dt="2023-06-14T11:26:27.951" v="179"/>
          <ac:picMkLst>
            <pc:docMk/>
            <pc:sldMk cId="232912583" sldId="258"/>
            <ac:picMk id="16" creationId="{0BE6E9E5-FA1E-2576-3FB2-B99597D1EC55}"/>
          </ac:picMkLst>
        </pc:picChg>
        <pc:picChg chg="mod">
          <ac:chgData name="Wilhelm, Felix" userId="b9342696-2aaf-4c3a-a51e-0a5578932879" providerId="ADAL" clId="{BCBB3806-16D2-4A92-A688-DA7A45DF8985}" dt="2023-06-14T11:26:27.951" v="179"/>
          <ac:picMkLst>
            <pc:docMk/>
            <pc:sldMk cId="232912583" sldId="258"/>
            <ac:picMk id="17" creationId="{AC47F3B9-D1E6-9F17-451B-E97FA20A51FB}"/>
          </ac:picMkLst>
        </pc:picChg>
        <pc:picChg chg="add del mod ord">
          <ac:chgData name="Wilhelm, Felix" userId="b9342696-2aaf-4c3a-a51e-0a5578932879" providerId="ADAL" clId="{BCBB3806-16D2-4A92-A688-DA7A45DF8985}" dt="2023-06-14T11:51:01.593" v="195" actId="478"/>
          <ac:picMkLst>
            <pc:docMk/>
            <pc:sldMk cId="232912583" sldId="258"/>
            <ac:picMk id="18" creationId="{31775E71-9C46-0693-A8B3-DB8A391EBBA2}"/>
          </ac:picMkLst>
        </pc:picChg>
        <pc:picChg chg="add mod ord modCrop">
          <ac:chgData name="Wilhelm, Felix" userId="b9342696-2aaf-4c3a-a51e-0a5578932879" providerId="ADAL" clId="{BCBB3806-16D2-4A92-A688-DA7A45DF8985}" dt="2023-06-14T11:51:35.512" v="206" actId="732"/>
          <ac:picMkLst>
            <pc:docMk/>
            <pc:sldMk cId="232912583" sldId="258"/>
            <ac:picMk id="21" creationId="{BC4A4B17-93A4-BFF8-4419-6BB2DFDF33FE}"/>
          </ac:picMkLst>
        </pc:picChg>
        <pc:picChg chg="add del mod">
          <ac:chgData name="Wilhelm, Felix" userId="b9342696-2aaf-4c3a-a51e-0a5578932879" providerId="ADAL" clId="{BCBB3806-16D2-4A92-A688-DA7A45DF8985}" dt="2023-06-14T12:05:52.363" v="217" actId="478"/>
          <ac:picMkLst>
            <pc:docMk/>
            <pc:sldMk cId="232912583" sldId="258"/>
            <ac:picMk id="23" creationId="{EA654CF1-00A7-1DC9-1BDE-27FB0113BE60}"/>
          </ac:picMkLst>
        </pc:picChg>
        <pc:picChg chg="add del">
          <ac:chgData name="Wilhelm, Felix" userId="b9342696-2aaf-4c3a-a51e-0a5578932879" providerId="ADAL" clId="{BCBB3806-16D2-4A92-A688-DA7A45DF8985}" dt="2023-06-14T12:05:54.107" v="219" actId="22"/>
          <ac:picMkLst>
            <pc:docMk/>
            <pc:sldMk cId="232912583" sldId="258"/>
            <ac:picMk id="26" creationId="{1568BCA1-45CB-EE4E-3C5D-6C6B7C37195C}"/>
          </ac:picMkLst>
        </pc:picChg>
        <pc:picChg chg="del mod">
          <ac:chgData name="Wilhelm, Felix" userId="b9342696-2aaf-4c3a-a51e-0a5578932879" providerId="ADAL" clId="{BCBB3806-16D2-4A92-A688-DA7A45DF8985}" dt="2023-06-14T12:05:27.927" v="213" actId="478"/>
          <ac:picMkLst>
            <pc:docMk/>
            <pc:sldMk cId="232912583" sldId="258"/>
            <ac:picMk id="29" creationId="{4B62D56C-3D84-9BF0-F008-F8EA837CB507}"/>
          </ac:picMkLst>
        </pc:picChg>
        <pc:picChg chg="add mod">
          <ac:chgData name="Wilhelm, Felix" userId="b9342696-2aaf-4c3a-a51e-0a5578932879" providerId="ADAL" clId="{BCBB3806-16D2-4A92-A688-DA7A45DF8985}" dt="2023-06-14T12:08:37.407" v="247" actId="14100"/>
          <ac:picMkLst>
            <pc:docMk/>
            <pc:sldMk cId="232912583" sldId="258"/>
            <ac:picMk id="30" creationId="{D2ED94AB-1AF8-72BD-892A-0FE8DD8A9578}"/>
          </ac:picMkLst>
        </pc:picChg>
        <pc:picChg chg="del mod">
          <ac:chgData name="Wilhelm, Felix" userId="b9342696-2aaf-4c3a-a51e-0a5578932879" providerId="ADAL" clId="{BCBB3806-16D2-4A92-A688-DA7A45DF8985}" dt="2023-06-14T12:06:07.558" v="224" actId="478"/>
          <ac:picMkLst>
            <pc:docMk/>
            <pc:sldMk cId="232912583" sldId="258"/>
            <ac:picMk id="31" creationId="{E44D100A-C102-8F2F-1187-095623CCC760}"/>
          </ac:picMkLst>
        </pc:picChg>
        <pc:picChg chg="add mod modCrop">
          <ac:chgData name="Wilhelm, Felix" userId="b9342696-2aaf-4c3a-a51e-0a5578932879" providerId="ADAL" clId="{BCBB3806-16D2-4A92-A688-DA7A45DF8985}" dt="2023-06-14T12:08:11.554" v="242" actId="1076"/>
          <ac:picMkLst>
            <pc:docMk/>
            <pc:sldMk cId="232912583" sldId="258"/>
            <ac:picMk id="33" creationId="{3AD7A61D-AB60-EA34-7041-E8243A1D7C02}"/>
          </ac:picMkLst>
        </pc:picChg>
        <pc:picChg chg="add del mod">
          <ac:chgData name="Wilhelm, Felix" userId="b9342696-2aaf-4c3a-a51e-0a5578932879" providerId="ADAL" clId="{BCBB3806-16D2-4A92-A688-DA7A45DF8985}" dt="2023-06-14T12:07:51.477" v="237" actId="478"/>
          <ac:picMkLst>
            <pc:docMk/>
            <pc:sldMk cId="232912583" sldId="258"/>
            <ac:picMk id="34" creationId="{10293E01-0115-1CCD-3F9D-3A37D3CA4A47}"/>
          </ac:picMkLst>
        </pc:picChg>
        <pc:picChg chg="add mod">
          <ac:chgData name="Wilhelm, Felix" userId="b9342696-2aaf-4c3a-a51e-0a5578932879" providerId="ADAL" clId="{BCBB3806-16D2-4A92-A688-DA7A45DF8985}" dt="2023-06-14T12:08:26.412" v="246" actId="1076"/>
          <ac:picMkLst>
            <pc:docMk/>
            <pc:sldMk cId="232912583" sldId="258"/>
            <ac:picMk id="36" creationId="{DA590984-2952-4A80-646C-79C8F988F0AA}"/>
          </ac:picMkLst>
        </pc:picChg>
      </pc:sldChg>
      <pc:sldChg chg="delSp modSp add del mod setBg">
        <pc:chgData name="Wilhelm, Felix" userId="b9342696-2aaf-4c3a-a51e-0a5578932879" providerId="ADAL" clId="{BCBB3806-16D2-4A92-A688-DA7A45DF8985}" dt="2023-06-14T17:59:55.314" v="256" actId="47"/>
        <pc:sldMkLst>
          <pc:docMk/>
          <pc:sldMk cId="2871087797" sldId="259"/>
        </pc:sldMkLst>
        <pc:picChg chg="del">
          <ac:chgData name="Wilhelm, Felix" userId="b9342696-2aaf-4c3a-a51e-0a5578932879" providerId="ADAL" clId="{BCBB3806-16D2-4A92-A688-DA7A45DF8985}" dt="2023-06-14T12:09:32.932" v="250" actId="478"/>
          <ac:picMkLst>
            <pc:docMk/>
            <pc:sldMk cId="2871087797" sldId="259"/>
            <ac:picMk id="21" creationId="{BC4A4B17-93A4-BFF8-4419-6BB2DFDF33FE}"/>
          </ac:picMkLst>
        </pc:picChg>
        <pc:picChg chg="mod">
          <ac:chgData name="Wilhelm, Felix" userId="b9342696-2aaf-4c3a-a51e-0a5578932879" providerId="ADAL" clId="{BCBB3806-16D2-4A92-A688-DA7A45DF8985}" dt="2023-06-14T12:10:08.031" v="255" actId="14100"/>
          <ac:picMkLst>
            <pc:docMk/>
            <pc:sldMk cId="2871087797" sldId="259"/>
            <ac:picMk id="30" creationId="{D2ED94AB-1AF8-72BD-892A-0FE8DD8A95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E24BF-AEAD-F424-2B9D-51DE5FAA2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0292B4-169A-B1B8-E87B-3F9089DE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C685E-DA54-1E76-B736-28807D5F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9AADE-2203-283E-5331-73B2B3C7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D03D6-D3DA-78B3-9B2C-92C867AC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9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877D6-29D3-A95B-3CFE-EF89FF80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3A07B-A3B1-B2CA-E84B-A9B5954A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43951-A339-DC86-45B6-F82F15C1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7C972-6C92-5858-B4C7-7B10670E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1BCDA-F0A0-BC78-C01A-1E9A596D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82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EC7A3B-527C-E5F6-5CE4-8A20A3683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78754C-76F6-7358-A175-19E6762C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E476C-8AAD-FDCC-A21F-211CD533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F206A-96FB-4F41-8CDB-A83D643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E4AEB-518D-BB2E-2B0B-C7665F7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4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62440-1EA2-B9FF-01DB-16A30A8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0FFA1-10BB-C1E6-FBAD-739C1B3BD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87F8D-053C-7E4C-1EC1-E7C091B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8F8666-5A8B-21CC-3682-721412E2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2DED0-EED5-FCFF-8A42-4AC18C3F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6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25B3E-6787-8DD8-1D1E-9AE9D6CD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D4A77-8CCB-2546-2E7E-DC55FD95E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ECF91-657C-C1B2-9B12-602AE7A9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C2FD8-0568-92E8-2EE6-887A9B2C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2E40F-42BF-E0D9-EFCD-DB1A1CF2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10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AD81-8E43-3055-9DCA-5CF653D2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E510A-8998-158D-0C37-F7198DFB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FA2E40-D7B4-BF90-AE16-6510D8CBF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1E771B-6F03-969E-601C-C81FB26C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0F2909-32B3-9C2E-C94A-9897796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46E96C-0A7F-E964-02CC-F4DB4741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8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DB4F5-0BE3-FE96-519B-0EBCE96D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8FBC-5C7A-75D5-A054-94B40D7A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1BBED-3257-282E-11D3-E6E66AAB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380BDD-20D8-D055-116B-698DEA075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C0D91F-4F67-4A80-23E1-3BE6E195D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D13DEB-FE2E-523E-45EA-03C8A556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D73B65-8605-8368-A2C8-F13059E5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FA1F86-E98F-45D1-86E6-CDA889D3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9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73299-E0C3-2A7B-0206-D0A6C5E1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92D57B-88FD-A879-A6CB-0BE1046D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C2A840-77F9-9180-FCBF-50460D76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376FD8-AD27-86C8-5467-142C3DC7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385B81-AB56-7813-9D2D-46BBD6B4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565F8B-896B-7B98-7C64-29CE14E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C49A8D-B2D4-1612-8294-ECB2E0C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27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5129B-0EFA-03BC-C2B6-A7304CB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3AB0D-F80E-0334-6A95-9635B28A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0DC6E0-EFFD-2091-C0A0-1055E410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F0AA96-08D4-6345-2C6D-647FA756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94075A-3419-8B18-AD0A-8E8C46C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67C729-BE8E-C18A-459A-EFCADC87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665B9-1D04-C031-7788-DE852075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0A4B4A-1554-5F82-8F35-CAD682A39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529CD-405B-E344-A007-E54C8129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EAE95-97A3-4122-D814-78148A1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C4E62F-24A6-B805-FAF1-9857CCDC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75D8E5-9966-25A9-9987-86D9B76B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5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77F3B-830F-649F-2201-11C76253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74197C-B9C9-0B9C-B3A5-54AE52C7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A46BA-117A-2642-DF51-3A986C0D6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5D14-BAC1-47E6-B207-FEC2D6BF9F8E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F859F-16E9-8161-5A24-469F9D9A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3DCCA0-C8FB-A55E-14F1-E48D4F8D0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E0E7-2382-418C-B920-D10F1A47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1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-projects-digitalization.github.io/ss22-team-3-sose23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Ein Bild, das Licht enthält.&#10;&#10;Automatisch generierte Beschreibung">
            <a:extLst>
              <a:ext uri="{FF2B5EF4-FFF2-40B4-BE49-F238E27FC236}">
                <a16:creationId xmlns:a16="http://schemas.microsoft.com/office/drawing/2014/main" id="{BC4A4B17-93A4-BFF8-4419-6BB2DFDF3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 b="13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12494B-3CE4-8BCF-EF7B-B2216DAF9118}"/>
              </a:ext>
            </a:extLst>
          </p:cNvPr>
          <p:cNvSpPr txBox="1"/>
          <p:nvPr/>
        </p:nvSpPr>
        <p:spPr>
          <a:xfrm>
            <a:off x="626034" y="289561"/>
            <a:ext cx="79365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600" dirty="0">
                <a:solidFill>
                  <a:schemeClr val="accent6"/>
                </a:solidFill>
                <a:latin typeface="Bahnschrift" panose="020B0502040204020203" pitchFamily="34" charset="0"/>
              </a:rPr>
              <a:t>SOFAHOPPER.DE</a:t>
            </a:r>
          </a:p>
          <a:p>
            <a:r>
              <a:rPr lang="de-DE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AI CHATBOT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F9B1450-A81F-6A3C-CF50-FE3602CF0B72}"/>
              </a:ext>
            </a:extLst>
          </p:cNvPr>
          <p:cNvSpPr txBox="1"/>
          <p:nvPr/>
        </p:nvSpPr>
        <p:spPr>
          <a:xfrm>
            <a:off x="626034" y="2537369"/>
            <a:ext cx="54012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More </a:t>
            </a:r>
            <a:r>
              <a:rPr lang="de-DE" sz="2400" b="1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than</a:t>
            </a:r>
            <a:r>
              <a:rPr lang="de-DE" sz="2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 7000</a:t>
            </a:r>
            <a:r>
              <a:rPr lang="de-DE" sz="2400" dirty="0">
                <a:solidFill>
                  <a:schemeClr val="accent2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Contacts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in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need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of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Streetworker-attention</a:t>
            </a:r>
          </a:p>
          <a:p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in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the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first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5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Months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of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2023 </a:t>
            </a:r>
          </a:p>
          <a:p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may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be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b="1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reduced</a:t>
            </a:r>
            <a:r>
              <a:rPr lang="de-DE" sz="2400" b="1" dirty="0">
                <a:solidFill>
                  <a:schemeClr val="accent6"/>
                </a:solidFill>
                <a:latin typeface="Bahnschrift" panose="020B0502040204020203" pitchFamily="34" charset="0"/>
              </a:rPr>
              <a:t> </a:t>
            </a:r>
            <a:r>
              <a:rPr lang="de-DE" sz="2400" b="1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to</a:t>
            </a:r>
            <a:r>
              <a:rPr lang="de-DE" sz="2400" b="1" dirty="0">
                <a:solidFill>
                  <a:schemeClr val="accent6"/>
                </a:solidFill>
                <a:latin typeface="Bahnschrift" panose="020B0502040204020203" pitchFamily="34" charset="0"/>
              </a:rPr>
              <a:t> 700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…</a:t>
            </a:r>
          </a:p>
          <a:p>
            <a:endParaRPr lang="de-DE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613C76B-5FB2-A5AB-845D-61205D4021C1}"/>
              </a:ext>
            </a:extLst>
          </p:cNvPr>
          <p:cNvSpPr txBox="1"/>
          <p:nvPr/>
        </p:nvSpPr>
        <p:spPr>
          <a:xfrm>
            <a:off x="2644568" y="4400197"/>
            <a:ext cx="4289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..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by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answering</a:t>
            </a:r>
            <a:r>
              <a:rPr lang="de-DE" sz="2400" dirty="0">
                <a:solidFill>
                  <a:schemeClr val="accent6"/>
                </a:solidFill>
                <a:latin typeface="Bahnschrift" panose="020B0502040204020203" pitchFamily="34" charset="0"/>
              </a:rPr>
              <a:t> repetitive </a:t>
            </a:r>
            <a:r>
              <a:rPr lang="de-DE" sz="2400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questions</a:t>
            </a:r>
            <a:r>
              <a:rPr lang="de-DE" sz="2400" dirty="0">
                <a:solidFill>
                  <a:schemeClr val="accent6"/>
                </a:solidFill>
                <a:latin typeface="Bahnschrift" panose="020B0502040204020203" pitchFamily="34" charset="0"/>
              </a:rPr>
              <a:t> via AI 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so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that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your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experts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have</a:t>
            </a:r>
            <a:r>
              <a:rPr lang="de-DE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more</a:t>
            </a:r>
            <a:r>
              <a:rPr lang="de-DE" sz="2400" dirty="0">
                <a:solidFill>
                  <a:schemeClr val="accent6"/>
                </a:solidFill>
                <a:latin typeface="Bahnschrift" panose="020B0502040204020203" pitchFamily="34" charset="0"/>
              </a:rPr>
              <a:t> time </a:t>
            </a:r>
            <a:r>
              <a:rPr lang="de-DE" sz="2400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for</a:t>
            </a:r>
            <a:r>
              <a:rPr lang="de-DE" sz="2400" dirty="0">
                <a:solidFill>
                  <a:schemeClr val="accent6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meaningful</a:t>
            </a:r>
            <a:r>
              <a:rPr lang="de-DE" sz="2400" dirty="0">
                <a:solidFill>
                  <a:schemeClr val="accent6"/>
                </a:solidFill>
                <a:latin typeface="Bahnschrift" panose="020B0502040204020203" pitchFamily="34" charset="0"/>
              </a:rPr>
              <a:t> </a:t>
            </a:r>
            <a:r>
              <a:rPr lang="de-DE" sz="2400" dirty="0" err="1">
                <a:solidFill>
                  <a:schemeClr val="accent6"/>
                </a:solidFill>
                <a:latin typeface="Bahnschrift" panose="020B0502040204020203" pitchFamily="34" charset="0"/>
              </a:rPr>
              <a:t>work</a:t>
            </a:r>
            <a:r>
              <a:rPr lang="de-DE" sz="2400" dirty="0">
                <a:solidFill>
                  <a:schemeClr val="accent6"/>
                </a:solidFill>
                <a:latin typeface="Bahnschrift" panose="020B0502040204020203" pitchFamily="34" charset="0"/>
              </a:rPr>
              <a:t>! 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AF6DD22-A9D6-2CEE-691A-FED03C633E5D}"/>
              </a:ext>
            </a:extLst>
          </p:cNvPr>
          <p:cNvGrpSpPr/>
          <p:nvPr/>
        </p:nvGrpSpPr>
        <p:grpSpPr>
          <a:xfrm>
            <a:off x="391886" y="6245305"/>
            <a:ext cx="11384280" cy="515527"/>
            <a:chOff x="391886" y="6245305"/>
            <a:chExt cx="11384280" cy="5155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F901CAF-83DD-BFF9-E1A0-5AD99F820B34}"/>
                </a:ext>
              </a:extLst>
            </p:cNvPr>
            <p:cNvSpPr/>
            <p:nvPr/>
          </p:nvSpPr>
          <p:spPr>
            <a:xfrm>
              <a:off x="391886" y="6245305"/>
              <a:ext cx="11384280" cy="503236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lIns="90000" rtlCol="0" anchor="ctr">
              <a:no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Bastian </a:t>
              </a:r>
              <a:r>
                <a:rPr lang="de-DE" sz="1400" dirty="0" err="1">
                  <a:solidFill>
                    <a:schemeClr val="bg1"/>
                  </a:solidFill>
                  <a:latin typeface="Bahnschrift Light" panose="020B0502040204020203" pitchFamily="34" charset="0"/>
                </a:rPr>
                <a:t>Andraschko</a:t>
              </a:r>
              <a:r>
                <a:rPr lang="de-DE" sz="14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 – Mohammed Khalil – Jasmin </a:t>
              </a:r>
              <a:r>
                <a:rPr lang="de-DE" sz="1400" dirty="0" err="1">
                  <a:solidFill>
                    <a:schemeClr val="bg1"/>
                  </a:solidFill>
                  <a:latin typeface="Bahnschrift Light" panose="020B0502040204020203" pitchFamily="34" charset="0"/>
                </a:rPr>
                <a:t>Özalp</a:t>
              </a:r>
              <a:r>
                <a:rPr lang="de-DE" sz="14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 – Arnold Römer – Felix Wilhelm</a:t>
              </a:r>
            </a:p>
          </p:txBody>
        </p:sp>
        <p:pic>
          <p:nvPicPr>
            <p:cNvPr id="16" name="Grafik 15" descr="Ein Bild, das Grafiken, Schrift, weiß, Grafikdesign enthält.&#10;&#10;Automatisch generierte Beschreibung">
              <a:extLst>
                <a:ext uri="{FF2B5EF4-FFF2-40B4-BE49-F238E27FC236}">
                  <a16:creationId xmlns:a16="http://schemas.microsoft.com/office/drawing/2014/main" id="{0BE6E9E5-FA1E-2576-3FB2-B99597D1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2175" y="6257596"/>
              <a:ext cx="1093991" cy="503236"/>
            </a:xfrm>
            <a:prstGeom prst="rect">
              <a:avLst/>
            </a:prstGeom>
          </p:spPr>
        </p:pic>
        <p:pic>
          <p:nvPicPr>
            <p:cNvPr id="17" name="Grafik 16" descr="Ein Bild, das Symbol, Grafiken enthält.&#10;&#10;Automatisch generierte Beschreibung">
              <a:extLst>
                <a:ext uri="{FF2B5EF4-FFF2-40B4-BE49-F238E27FC236}">
                  <a16:creationId xmlns:a16="http://schemas.microsoft.com/office/drawing/2014/main" id="{AC47F3B9-D1E6-9F17-451B-E97FA2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860" y="6351642"/>
              <a:ext cx="412124" cy="310544"/>
            </a:xfrm>
            <a:prstGeom prst="rect">
              <a:avLst/>
            </a:prstGeom>
          </p:spPr>
        </p:pic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D2ED94AB-1AF8-72BD-892A-0FE8DD8A9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080" y="1553675"/>
            <a:ext cx="2464996" cy="45821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AD7A61D-AB60-EA34-7041-E8243A1D7C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442"/>
          <a:stretch/>
        </p:blipFill>
        <p:spPr>
          <a:xfrm>
            <a:off x="9963076" y="2513557"/>
            <a:ext cx="1813090" cy="3539077"/>
          </a:xfrm>
          <a:prstGeom prst="rect">
            <a:avLst/>
          </a:prstGeom>
        </p:spPr>
      </p:pic>
      <p:pic>
        <p:nvPicPr>
          <p:cNvPr id="36" name="Grafik 35">
            <a:hlinkClick r:id="rId8"/>
            <a:extLst>
              <a:ext uri="{FF2B5EF4-FFF2-40B4-BE49-F238E27FC236}">
                <a16:creationId xmlns:a16="http://schemas.microsoft.com/office/drawing/2014/main" id="{DA590984-2952-4A80-646C-79C8F988F0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4052" y="195814"/>
            <a:ext cx="1402114" cy="1402114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B27B09A0-85CD-7095-26DF-FC565091E3FF}"/>
              </a:ext>
            </a:extLst>
          </p:cNvPr>
          <p:cNvSpPr txBox="1"/>
          <p:nvPr/>
        </p:nvSpPr>
        <p:spPr>
          <a:xfrm>
            <a:off x="10374052" y="1659491"/>
            <a:ext cx="14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de-DE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⏎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Light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Wilhelm, Felix</dc:creator>
  <cp:lastModifiedBy>Wilhelm, Felix</cp:lastModifiedBy>
  <cp:revision>1</cp:revision>
  <dcterms:created xsi:type="dcterms:W3CDTF">2023-06-08T12:46:06Z</dcterms:created>
  <dcterms:modified xsi:type="dcterms:W3CDTF">2023-06-14T17:59:57Z</dcterms:modified>
</cp:coreProperties>
</file>