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9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3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0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3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0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97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25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15E9E-48EA-4419-B7DB-9983044B9605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4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RPG</a:t>
            </a:r>
            <a:r>
              <a:rPr lang="ko-KR" altLang="en-US" dirty="0" smtClean="0"/>
              <a:t>게임 개발 계획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2015182046 </a:t>
            </a:r>
            <a:r>
              <a:rPr lang="ko-KR" altLang="en-US" dirty="0" err="1" smtClean="0"/>
              <a:t>강래민</a:t>
            </a:r>
            <a:r>
              <a:rPr lang="ko-KR" altLang="en-US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0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엔진 </a:t>
            </a:r>
            <a:r>
              <a:rPr lang="en-US" altLang="ko-KR" dirty="0" smtClean="0"/>
              <a:t>: Unity3D</a:t>
            </a:r>
          </a:p>
          <a:p>
            <a:r>
              <a:rPr lang="ko-KR" altLang="en-US" dirty="0" smtClean="0"/>
              <a:t>플랫폼 </a:t>
            </a:r>
            <a:r>
              <a:rPr lang="en-US" altLang="ko-KR" dirty="0" smtClean="0"/>
              <a:t>: PC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r>
              <a:rPr lang="ko-KR" altLang="en-US" dirty="0" smtClean="0"/>
              <a:t>개발언어 </a:t>
            </a:r>
            <a:r>
              <a:rPr lang="en-US" altLang="ko-KR" dirty="0" smtClean="0"/>
              <a:t>: C#</a:t>
            </a:r>
          </a:p>
          <a:p>
            <a:r>
              <a:rPr lang="ko-KR" altLang="en-US" dirty="0" smtClean="0"/>
              <a:t>네트워크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인까지 구현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72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W,A,S,D </a:t>
            </a:r>
            <a:r>
              <a:rPr lang="ko-KR" altLang="en-US" dirty="0" smtClean="0"/>
              <a:t>이용 상하좌우 이동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마우스 이동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 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시선 처리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마우스 클릭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좌클릭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기본 공격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연속 공격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		    </a:t>
            </a:r>
            <a:r>
              <a:rPr lang="ko-KR" altLang="en-US" dirty="0" err="1" smtClean="0"/>
              <a:t>우클릭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총유저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줌기능</a:t>
            </a:r>
            <a:r>
              <a:rPr lang="en-US" altLang="ko-KR" dirty="0" smtClean="0"/>
              <a:t>?, </a:t>
            </a:r>
            <a:r>
              <a:rPr lang="ko-KR" altLang="en-US" dirty="0" err="1" smtClean="0"/>
              <a:t>대쉬</a:t>
            </a:r>
            <a:endParaRPr lang="en-US" altLang="ko-KR" dirty="0" smtClean="0"/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</a:t>
            </a:r>
            <a:r>
              <a:rPr lang="en-US" altLang="ko-KR" dirty="0" smtClean="0"/>
              <a:t>, </a:t>
            </a:r>
            <a:r>
              <a:rPr lang="ko-KR" altLang="en-US" smtClean="0"/>
              <a:t>활 장전</a:t>
            </a:r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아이템 습득</a:t>
            </a:r>
            <a:endParaRPr lang="en-US" altLang="ko-KR" dirty="0" smtClean="0"/>
          </a:p>
          <a:p>
            <a:r>
              <a:rPr lang="en-US" altLang="ko-KR" dirty="0" smtClean="0"/>
              <a:t>ESC :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취소</a:t>
            </a:r>
            <a:endParaRPr lang="en-US" altLang="ko-KR" dirty="0" smtClean="0"/>
          </a:p>
          <a:p>
            <a:r>
              <a:rPr lang="en-US" altLang="ko-KR" dirty="0" smtClean="0"/>
              <a:t>F1 : </a:t>
            </a:r>
            <a:r>
              <a:rPr lang="ko-KR" altLang="en-US" dirty="0" smtClean="0"/>
              <a:t>도움말</a:t>
            </a:r>
            <a:endParaRPr lang="en-US" altLang="ko-KR" dirty="0" smtClean="0"/>
          </a:p>
          <a:p>
            <a:r>
              <a:rPr lang="en-US" altLang="ko-KR" dirty="0" smtClean="0"/>
              <a:t>I : </a:t>
            </a:r>
            <a:r>
              <a:rPr lang="ko-KR" altLang="en-US" dirty="0" err="1" smtClean="0"/>
              <a:t>인벤토리</a:t>
            </a:r>
            <a:endParaRPr lang="en-US" altLang="ko-KR" dirty="0"/>
          </a:p>
          <a:p>
            <a:r>
              <a:rPr lang="en-US" altLang="ko-KR" dirty="0" smtClean="0"/>
              <a:t>K : </a:t>
            </a:r>
            <a:r>
              <a:rPr lang="ko-KR" altLang="en-US" dirty="0" smtClean="0"/>
              <a:t>스킬 및 </a:t>
            </a:r>
            <a:r>
              <a:rPr lang="ko-KR" altLang="en-US" dirty="0" err="1" smtClean="0"/>
              <a:t>스텟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가능할지 고려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03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Scene1(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로고 등 메인 영상</a:t>
            </a:r>
            <a:endParaRPr lang="en-US" altLang="ko-KR" dirty="0" smtClean="0"/>
          </a:p>
          <a:p>
            <a:r>
              <a:rPr lang="ko-KR" altLang="en-US" dirty="0" smtClean="0"/>
              <a:t>메인 로고</a:t>
            </a:r>
            <a:endParaRPr lang="en-US" altLang="ko-KR" dirty="0" smtClean="0"/>
          </a:p>
          <a:p>
            <a:r>
              <a:rPr lang="en-US" altLang="ko-KR" dirty="0" smtClean="0"/>
              <a:t>ID/PW </a:t>
            </a:r>
            <a:r>
              <a:rPr lang="ko-KR" altLang="en-US" dirty="0" smtClean="0"/>
              <a:t>입력 바</a:t>
            </a:r>
            <a:r>
              <a:rPr lang="en-US" altLang="ko-KR" dirty="0" smtClean="0"/>
              <a:t>(DB</a:t>
            </a:r>
            <a:r>
              <a:rPr lang="ko-KR" altLang="en-US" dirty="0" smtClean="0"/>
              <a:t>연동 값 확인 필요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버튼</a:t>
            </a:r>
            <a:endParaRPr lang="en-US" altLang="ko-KR" dirty="0" smtClean="0"/>
          </a:p>
          <a:p>
            <a:r>
              <a:rPr lang="ko-KR" altLang="en-US" dirty="0" smtClean="0"/>
              <a:t>게임 종료 버튼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8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Scene2(</a:t>
            </a:r>
            <a:r>
              <a:rPr lang="ko-KR" altLang="en-US" dirty="0" smtClean="0"/>
              <a:t>마을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적당한 위치에 캐릭터 배치</a:t>
            </a:r>
            <a:endParaRPr lang="en-US" altLang="ko-KR" sz="2400" dirty="0" smtClean="0"/>
          </a:p>
          <a:p>
            <a:r>
              <a:rPr lang="ko-KR" altLang="en-US" sz="2400" dirty="0" smtClean="0"/>
              <a:t>캐릭터 이동 시 이동위치 실시간 서버에 반영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재 접속 시 위치 기억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-</a:t>
            </a:r>
            <a:r>
              <a:rPr lang="ko-KR" altLang="en-US" sz="2400" dirty="0" smtClean="0"/>
              <a:t>서버 과부하 요소</a:t>
            </a:r>
            <a:r>
              <a:rPr lang="en-US" altLang="ko-KR" sz="2400" dirty="0" smtClean="0"/>
              <a:t>.. </a:t>
            </a:r>
            <a:r>
              <a:rPr lang="ko-KR" altLang="en-US" sz="2400" dirty="0" smtClean="0"/>
              <a:t>고려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구현 가능할지</a:t>
            </a:r>
            <a:r>
              <a:rPr lang="en-US" altLang="ko-KR" sz="2400" dirty="0" smtClean="0"/>
              <a:t>?)</a:t>
            </a:r>
          </a:p>
          <a:p>
            <a:r>
              <a:rPr lang="en-US" altLang="ko-KR" sz="2400" dirty="0" smtClean="0"/>
              <a:t>NPC </a:t>
            </a:r>
            <a:r>
              <a:rPr lang="ko-KR" altLang="en-US" sz="2400" dirty="0" smtClean="0"/>
              <a:t>배치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캐릭터와 비슷한 조건을 가진 </a:t>
            </a:r>
            <a:r>
              <a:rPr lang="ko-KR" altLang="en-US" sz="2400" dirty="0" err="1" smtClean="0"/>
              <a:t>클레스로</a:t>
            </a:r>
            <a:r>
              <a:rPr lang="ko-KR" altLang="en-US" sz="2400" dirty="0" smtClean="0"/>
              <a:t> 구현</a:t>
            </a:r>
            <a:endParaRPr lang="en-US" altLang="ko-KR" sz="2400" dirty="0" smtClean="0"/>
          </a:p>
          <a:p>
            <a:r>
              <a:rPr lang="ko-KR" altLang="en-US" sz="2400" dirty="0" smtClean="0"/>
              <a:t>캐릭터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이동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기본공격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연속공격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아이템 습득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인벤토리</a:t>
            </a:r>
            <a:r>
              <a:rPr lang="ko-KR" altLang="en-US" sz="2400" dirty="0" smtClean="0"/>
              <a:t> 아이템 실시간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        </a:t>
            </a:r>
            <a:r>
              <a:rPr lang="ko-KR" altLang="en-US" sz="2400" dirty="0" smtClean="0"/>
              <a:t>반영</a:t>
            </a:r>
            <a:endParaRPr lang="en-US" altLang="ko-KR" sz="2400" dirty="0" smtClean="0"/>
          </a:p>
          <a:p>
            <a:r>
              <a:rPr lang="ko-KR" altLang="en-US" sz="2400" dirty="0" smtClean="0"/>
              <a:t>출입문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전장으로 가는 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씬 전환 고려</a:t>
            </a:r>
            <a:r>
              <a:rPr lang="en-US" altLang="ko-KR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19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Scene3(</a:t>
            </a:r>
            <a:r>
              <a:rPr lang="ko-KR" altLang="en-US" dirty="0" smtClean="0"/>
              <a:t>전장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 거리에 챔피언이 가까워지면 공격을 시작한다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	      </a:t>
            </a:r>
            <a:r>
              <a:rPr lang="ko-KR" altLang="en-US" dirty="0" smtClean="0"/>
              <a:t>일정 거리를 벗어나면 공격상태가 비활성화 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	      </a:t>
            </a:r>
            <a:r>
              <a:rPr lang="ko-KR" altLang="en-US" dirty="0" smtClean="0"/>
              <a:t>아이템 </a:t>
            </a:r>
            <a:r>
              <a:rPr lang="ko-KR" altLang="en-US" dirty="0" err="1" smtClean="0"/>
              <a:t>드랍을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비율 조정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19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113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RPG게임 개발 계획</vt:lpstr>
      <vt:lpstr>개발 환경</vt:lpstr>
      <vt:lpstr>조작</vt:lpstr>
      <vt:lpstr>Scene1(로그인)</vt:lpstr>
      <vt:lpstr>Scene2(마을)</vt:lpstr>
      <vt:lpstr>Scene3(전장)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RPG게임 개발 계획</dc:title>
  <dc:creator>Windows 사용자</dc:creator>
  <cp:lastModifiedBy>Windows 사용자</cp:lastModifiedBy>
  <cp:revision>5</cp:revision>
  <dcterms:created xsi:type="dcterms:W3CDTF">2017-10-13T05:17:31Z</dcterms:created>
  <dcterms:modified xsi:type="dcterms:W3CDTF">2017-10-16T04:30:10Z</dcterms:modified>
</cp:coreProperties>
</file>