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66" r:id="rId5"/>
    <p:sldId id="267" r:id="rId6"/>
    <p:sldId id="259" r:id="rId7"/>
    <p:sldId id="268" r:id="rId8"/>
    <p:sldId id="269" r:id="rId9"/>
    <p:sldId id="271" r:id="rId10"/>
    <p:sldId id="272" r:id="rId11"/>
    <p:sldId id="276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  <p:embeddedFont>
      <p:font typeface="210 맨발의청춘 L" panose="02020603020101020101" pitchFamily="18" charset="-127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BC6"/>
    <a:srgbClr val="AA7759"/>
    <a:srgbClr val="89BDC4"/>
    <a:srgbClr val="B28060"/>
    <a:srgbClr val="B1BFC3"/>
    <a:srgbClr val="6EAFC1"/>
    <a:srgbClr val="B0672B"/>
    <a:srgbClr val="A2D1DD"/>
    <a:srgbClr val="D98251"/>
    <a:srgbClr val="E98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84" autoAdjust="0"/>
  </p:normalViewPr>
  <p:slideViewPr>
    <p:cSldViewPr snapToGrid="0">
      <p:cViewPr varScale="1">
        <p:scale>
          <a:sx n="105" d="100"/>
          <a:sy n="10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3d4" qsCatId="3D" csTypeId="urn:microsoft.com/office/officeart/2005/8/colors/colorful1#1" csCatId="colorful" phldr="1"/>
      <dgm:spPr/>
      <dgm:t>
        <a:bodyPr/>
        <a:lstStyle/>
        <a:p>
          <a:endParaRPr lang="ko-KR"/>
        </a:p>
      </dgm:t>
    </dgm:pt>
    <dgm:pt modelId="{1364FA59-A932-4061-BFA5-BCA39705E117}">
      <dgm:prSet phldrT="[Text]"/>
      <dgm:spPr/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6CCDA87-ABDA-4536-9B50-854C52EFB85A}" type="par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4FCBD92A-793A-43CF-83C5-F869A00061D6}" type="sib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EFB4C23F-A745-49AD-A211-844943CB62D5}">
      <dgm:prSet phldrT="[Text]"/>
      <dgm:spPr/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87D06F8-EA94-4065-A956-4F0EFFC156C5}" type="par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71A8D1F8-E7AB-4AD4-90CE-BA013D3118A1}" type="sib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3C4F3D48-0150-45D0-B61A-AA9B77789AF2}">
      <dgm:prSet phldrT="[Text]"/>
      <dgm:spPr/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89ED2B80-9761-4845-94F6-7FA3E260DB27}" type="par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09A78D88-0905-4156-A46A-DFBD32EA1202}" type="sib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C4A9C043-F56F-4AF5-804D-5FDCB0D7A7AE}">
      <dgm:prSet phldrT="[Text]"/>
      <dgm:spPr/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779C890B-975D-409E-B404-E82ACB4CAEF0}" type="par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C238BB14-0F95-4E5D-A3CC-80F3C6F48B90}" type="sib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DD2C2FD4-2B67-497F-9868-5A10A068B37B}">
      <dgm:prSet phldrT="[Text]"/>
      <dgm:spPr/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4E3DAC35-37F6-4258-89E5-6E7A3CE66524}" type="sib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BE199B77-A417-4907-9F5B-01D1A56FBCD9}" type="par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643CB874-8803-424C-877D-02FB287BDCC5}" type="pres">
      <dgm:prSet presAssocID="{1364FA59-A932-4061-BFA5-BCA39705E117}" presName="parentLin" presStyleCnt="0"/>
      <dgm:spPr/>
    </dgm:pt>
    <dgm:pt modelId="{81E70B5C-F0B9-4E5F-B091-4723A869E8FF}" type="pres">
      <dgm:prSet presAssocID="{1364FA59-A932-4061-BFA5-BCA39705E117}" presName="parentLeftMargin" presStyleLbl="node1" presStyleIdx="0" presStyleCnt="5"/>
      <dgm:spPr/>
    </dgm:pt>
    <dgm:pt modelId="{9CC8F2A1-B757-4C07-8580-6BA6CB4DB665}" type="pres">
      <dgm:prSet presAssocID="{1364FA59-A932-4061-BFA5-BCA39705E1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127657-76D2-41A5-B4CE-6E619F202D96}" type="pres">
      <dgm:prSet presAssocID="{1364FA59-A932-4061-BFA5-BCA39705E117}" presName="negativeSpace" presStyleCnt="0"/>
      <dgm:spPr/>
    </dgm:pt>
    <dgm:pt modelId="{9EDEFA4E-519B-4B22-8E97-B0779A845A07}" type="pres">
      <dgm:prSet presAssocID="{1364FA59-A932-4061-BFA5-BCA39705E117}" presName="childText" presStyleLbl="alignAcc1" presStyleIdx="0" presStyleCnt="5">
        <dgm:presLayoutVars>
          <dgm:bulletEnabled val="1"/>
        </dgm:presLayoutVars>
      </dgm:prSet>
      <dgm:spPr/>
    </dgm:pt>
    <dgm:pt modelId="{ECCC1619-27EC-461E-9C55-191AC2981679}" type="pres">
      <dgm:prSet presAssocID="{4FCBD92A-793A-43CF-83C5-F869A00061D6}" presName="spaceBetweenRectangles" presStyleCnt="0"/>
      <dgm:spPr/>
    </dgm:pt>
    <dgm:pt modelId="{F6E90BA9-D214-47A6-B6F6-937BADC3ABD3}" type="pres">
      <dgm:prSet presAssocID="{EFB4C23F-A745-49AD-A211-844943CB62D5}" presName="parentLin" presStyleCnt="0"/>
      <dgm:spPr/>
    </dgm:pt>
    <dgm:pt modelId="{AE52B1E6-3E32-4931-8FA0-A33C64378A4E}" type="pres">
      <dgm:prSet presAssocID="{EFB4C23F-A745-49AD-A211-844943CB62D5}" presName="parentLeftMargin" presStyleLbl="node1" presStyleIdx="0" presStyleCnt="5"/>
      <dgm:spPr/>
    </dgm:pt>
    <dgm:pt modelId="{B3053A94-CE0B-40F7-8F67-4824D017D637}" type="pres">
      <dgm:prSet presAssocID="{EFB4C23F-A745-49AD-A211-844943CB62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13E5D1-746A-43A0-9AC5-EFC58D002CE1}" type="pres">
      <dgm:prSet presAssocID="{EFB4C23F-A745-49AD-A211-844943CB62D5}" presName="negativeSpace" presStyleCnt="0"/>
      <dgm:spPr/>
    </dgm:pt>
    <dgm:pt modelId="{478CE876-1E95-4CA1-99B9-B8F310B813C0}" type="pres">
      <dgm:prSet presAssocID="{EFB4C23F-A745-49AD-A211-844943CB62D5}" presName="childText" presStyleLbl="alignAcc1" presStyleIdx="1" presStyleCnt="5">
        <dgm:presLayoutVars>
          <dgm:bulletEnabled val="1"/>
        </dgm:presLayoutVars>
      </dgm:prSet>
      <dgm:spPr/>
    </dgm:pt>
    <dgm:pt modelId="{14AE271B-8DBE-427C-89E3-977968057B47}" type="pres">
      <dgm:prSet presAssocID="{71A8D1F8-E7AB-4AD4-90CE-BA013D3118A1}" presName="spaceBetweenRectangles" presStyleCnt="0"/>
      <dgm:spPr/>
    </dgm:pt>
    <dgm:pt modelId="{CFABB482-EB58-4829-82B1-0A22BFA1168F}" type="pres">
      <dgm:prSet presAssocID="{3C4F3D48-0150-45D0-B61A-AA9B77789AF2}" presName="parentLin" presStyleCnt="0"/>
      <dgm:spPr/>
    </dgm:pt>
    <dgm:pt modelId="{EB660133-AB82-46D6-ABB8-0626A6CA9DA0}" type="pres">
      <dgm:prSet presAssocID="{3C4F3D48-0150-45D0-B61A-AA9B77789AF2}" presName="parentLeftMargin" presStyleLbl="node1" presStyleIdx="1" presStyleCnt="5"/>
      <dgm:spPr/>
    </dgm:pt>
    <dgm:pt modelId="{B1302DE7-6075-46F5-A27B-AF4A150A1D81}" type="pres">
      <dgm:prSet presAssocID="{3C4F3D48-0150-45D0-B61A-AA9B77789A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9E4B3F-00DB-4122-9768-5E9DA5C5C79A}" type="pres">
      <dgm:prSet presAssocID="{3C4F3D48-0150-45D0-B61A-AA9B77789AF2}" presName="negativeSpace" presStyleCnt="0"/>
      <dgm:spPr/>
    </dgm:pt>
    <dgm:pt modelId="{5E7DDD36-9116-4509-8882-EFF9B44CCD54}" type="pres">
      <dgm:prSet presAssocID="{3C4F3D48-0150-45D0-B61A-AA9B77789AF2}" presName="childText" presStyleLbl="alignAcc1" presStyleIdx="2" presStyleCnt="5">
        <dgm:presLayoutVars>
          <dgm:bulletEnabled val="1"/>
        </dgm:presLayoutVars>
      </dgm:prSet>
      <dgm:spPr/>
    </dgm:pt>
    <dgm:pt modelId="{18DFD842-7B7F-4F15-ACF6-09C442B7C020}" type="pres">
      <dgm:prSet presAssocID="{09A78D88-0905-4156-A46A-DFBD32EA1202}" presName="spaceBetweenRectangles" presStyleCnt="0"/>
      <dgm:spPr/>
    </dgm:pt>
    <dgm:pt modelId="{477FA78D-8596-4C6A-B33C-39EF7557D372}" type="pres">
      <dgm:prSet presAssocID="{C4A9C043-F56F-4AF5-804D-5FDCB0D7A7AE}" presName="parentLin" presStyleCnt="0"/>
      <dgm:spPr/>
    </dgm:pt>
    <dgm:pt modelId="{E5269980-1540-4957-AA77-506608123348}" type="pres">
      <dgm:prSet presAssocID="{C4A9C043-F56F-4AF5-804D-5FDCB0D7A7AE}" presName="parentLeftMargin" presStyleLbl="node1" presStyleIdx="2" presStyleCnt="5"/>
      <dgm:spPr/>
    </dgm:pt>
    <dgm:pt modelId="{1F5B43DF-E9F6-49A7-B195-CD9E22D30F46}" type="pres">
      <dgm:prSet presAssocID="{C4A9C043-F56F-4AF5-804D-5FDCB0D7A7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1BDC40-D798-4DFC-882E-FE13034E3569}" type="pres">
      <dgm:prSet presAssocID="{C4A9C043-F56F-4AF5-804D-5FDCB0D7A7AE}" presName="negativeSpace" presStyleCnt="0"/>
      <dgm:spPr/>
    </dgm:pt>
    <dgm:pt modelId="{2EAD183E-5932-4EC2-B924-D0F269F26A18}" type="pres">
      <dgm:prSet presAssocID="{C4A9C043-F56F-4AF5-804D-5FDCB0D7A7AE}" presName="childText" presStyleLbl="alignAcc1" presStyleIdx="3" presStyleCnt="5">
        <dgm:presLayoutVars>
          <dgm:bulletEnabled val="1"/>
        </dgm:presLayoutVars>
      </dgm:prSet>
      <dgm:spPr/>
    </dgm:pt>
    <dgm:pt modelId="{BE86AA58-FAB4-4F9E-898F-7CAE198B5CA7}" type="pres">
      <dgm:prSet presAssocID="{C238BB14-0F95-4E5D-A3CC-80F3C6F48B90}" presName="spaceBetweenRectangles" presStyleCnt="0"/>
      <dgm:spPr/>
    </dgm:pt>
    <dgm:pt modelId="{6A715EB3-86E8-4D1F-98BD-D73C37562C01}" type="pres">
      <dgm:prSet presAssocID="{DD2C2FD4-2B67-497F-9868-5A10A068B37B}" presName="parentLin" presStyleCnt="0"/>
      <dgm:spPr/>
    </dgm:pt>
    <dgm:pt modelId="{5C9B1BB6-9B2E-4A18-8E27-5EF59D973C13}" type="pres">
      <dgm:prSet presAssocID="{DD2C2FD4-2B67-497F-9868-5A10A068B37B}" presName="parentLeftMargin" presStyleLbl="node1" presStyleIdx="3" presStyleCnt="5"/>
      <dgm:spPr/>
    </dgm:pt>
    <dgm:pt modelId="{36981593-E333-4438-82E0-4C8D26509731}" type="pres">
      <dgm:prSet presAssocID="{DD2C2FD4-2B67-497F-9868-5A10A068B37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64FE627-1221-4BB5-930A-7B4199C9078E}" type="pres">
      <dgm:prSet presAssocID="{DD2C2FD4-2B67-497F-9868-5A10A068B37B}" presName="negativeSpace" presStyleCnt="0"/>
      <dgm:spPr/>
    </dgm:pt>
    <dgm:pt modelId="{586D024E-9852-44C6-BEBF-E0782D429B8E}" type="pres">
      <dgm:prSet presAssocID="{DD2C2FD4-2B67-497F-9868-5A10A068B37B}" presName="childText" presStyleLbl="alignAcc1" presStyleIdx="4" presStyleCnt="5">
        <dgm:presLayoutVars>
          <dgm:bulletEnabled val="1"/>
        </dgm:presLayoutVars>
      </dgm:prSet>
      <dgm:spPr/>
    </dgm:pt>
  </dgm:ptLst>
  <dgm:cxnLst>
    <dgm:cxn modelId="{376CA013-CBC3-4040-8D17-4F2311C5374F}" type="presOf" srcId="{DD2C2FD4-2B67-497F-9868-5A10A068B37B}" destId="{5C9B1BB6-9B2E-4A18-8E27-5EF59D973C13}" srcOrd="0" destOrd="0" presId="urn:microsoft.com/office/officeart/2005/8/layout/list1#1"/>
    <dgm:cxn modelId="{9A7B821D-5CF3-4D1D-B856-0AF756DD51B7}" srcId="{8554BDF9-8515-4677-9942-0171F000F8EB}" destId="{1364FA59-A932-4061-BFA5-BCA39705E117}" srcOrd="0" destOrd="0" parTransId="{36CCDA87-ABDA-4536-9B50-854C52EFB85A}" sibTransId="{4FCBD92A-793A-43CF-83C5-F869A00061D6}"/>
    <dgm:cxn modelId="{24C8DD29-6941-4F76-8C6C-ED83F0246C56}" type="presOf" srcId="{C4A9C043-F56F-4AF5-804D-5FDCB0D7A7AE}" destId="{E5269980-1540-4957-AA77-506608123348}" srcOrd="0" destOrd="0" presId="urn:microsoft.com/office/officeart/2005/8/layout/list1#1"/>
    <dgm:cxn modelId="{A791C631-381D-4F9B-AAC6-D1B87AF0BBE0}" type="presOf" srcId="{1364FA59-A932-4061-BFA5-BCA39705E117}" destId="{9CC8F2A1-B757-4C07-8580-6BA6CB4DB665}" srcOrd="1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0B3EB053-D2CD-4FE7-A49E-B7B9E0EDA00E}" type="presOf" srcId="{C4A9C043-F56F-4AF5-804D-5FDCB0D7A7AE}" destId="{1F5B43DF-E9F6-49A7-B195-CD9E22D30F46}" srcOrd="1" destOrd="0" presId="urn:microsoft.com/office/officeart/2005/8/layout/list1#1"/>
    <dgm:cxn modelId="{9F21E284-BB55-41CC-9B71-41F8310B43B6}" type="presOf" srcId="{3C4F3D48-0150-45D0-B61A-AA9B77789AF2}" destId="{B1302DE7-6075-46F5-A27B-AF4A150A1D81}" srcOrd="1" destOrd="0" presId="urn:microsoft.com/office/officeart/2005/8/layout/list1#1"/>
    <dgm:cxn modelId="{7C252B86-E924-4CAF-B6C7-81534373C9AA}" type="presOf" srcId="{EFB4C23F-A745-49AD-A211-844943CB62D5}" destId="{B3053A94-CE0B-40F7-8F67-4824D017D637}" srcOrd="1" destOrd="0" presId="urn:microsoft.com/office/officeart/2005/8/layout/list1#1"/>
    <dgm:cxn modelId="{0CAE2B9D-05C2-4667-A635-21ECA4D2368C}" srcId="{8554BDF9-8515-4677-9942-0171F000F8EB}" destId="{EFB4C23F-A745-49AD-A211-844943CB62D5}" srcOrd="1" destOrd="0" parTransId="{387D06F8-EA94-4065-A956-4F0EFFC156C5}" sibTransId="{71A8D1F8-E7AB-4AD4-90CE-BA013D3118A1}"/>
    <dgm:cxn modelId="{C27F3FA9-7E95-429A-BD17-B117268B3E33}" srcId="{8554BDF9-8515-4677-9942-0171F000F8EB}" destId="{3C4F3D48-0150-45D0-B61A-AA9B77789AF2}" srcOrd="2" destOrd="0" parTransId="{89ED2B80-9761-4845-94F6-7FA3E260DB27}" sibTransId="{09A78D88-0905-4156-A46A-DFBD32EA1202}"/>
    <dgm:cxn modelId="{303994C3-E744-4ADD-BF04-04C7EC9B5077}" type="presOf" srcId="{DD2C2FD4-2B67-497F-9868-5A10A068B37B}" destId="{36981593-E333-4438-82E0-4C8D26509731}" srcOrd="1" destOrd="0" presId="urn:microsoft.com/office/officeart/2005/8/layout/list1#1"/>
    <dgm:cxn modelId="{6F79C1CC-E1F9-4FD9-9310-0F524CF1B6B8}" srcId="{8554BDF9-8515-4677-9942-0171F000F8EB}" destId="{C4A9C043-F56F-4AF5-804D-5FDCB0D7A7AE}" srcOrd="3" destOrd="0" parTransId="{779C890B-975D-409E-B404-E82ACB4CAEF0}" sibTransId="{C238BB14-0F95-4E5D-A3CC-80F3C6F48B90}"/>
    <dgm:cxn modelId="{9DEB6BE1-E3C4-4A73-9112-FB5F5CC2AF62}" type="presOf" srcId="{3C4F3D48-0150-45D0-B61A-AA9B77789AF2}" destId="{EB660133-AB82-46D6-ABB8-0626A6CA9DA0}" srcOrd="0" destOrd="0" presId="urn:microsoft.com/office/officeart/2005/8/layout/list1#1"/>
    <dgm:cxn modelId="{CA41C8E4-2523-4421-8990-D72918CD4761}" type="presOf" srcId="{EFB4C23F-A745-49AD-A211-844943CB62D5}" destId="{AE52B1E6-3E32-4931-8FA0-A33C64378A4E}" srcOrd="0" destOrd="0" presId="urn:microsoft.com/office/officeart/2005/8/layout/list1#1"/>
    <dgm:cxn modelId="{EC9AC7E5-5FDA-474B-BF67-95D3E79961BB}" srcId="{8554BDF9-8515-4677-9942-0171F000F8EB}" destId="{DD2C2FD4-2B67-497F-9868-5A10A068B37B}" srcOrd="4" destOrd="0" parTransId="{BE199B77-A417-4907-9F5B-01D1A56FBCD9}" sibTransId="{4E3DAC35-37F6-4258-89E5-6E7A3CE66524}"/>
    <dgm:cxn modelId="{BDA4C3FF-2BC4-44AD-A407-DA5E938CB8DE}" type="presOf" srcId="{1364FA59-A932-4061-BFA5-BCA39705E117}" destId="{81E70B5C-F0B9-4E5F-B091-4723A869E8FF}" srcOrd="0" destOrd="0" presId="urn:microsoft.com/office/officeart/2005/8/layout/list1#1"/>
    <dgm:cxn modelId="{73AE8BE5-D20F-4B22-ABFA-A90A75D56B0D}" type="presParOf" srcId="{9D58511D-D18C-46E6-ADFB-6CDE1389D37F}" destId="{643CB874-8803-424C-877D-02FB287BDCC5}" srcOrd="0" destOrd="0" presId="urn:microsoft.com/office/officeart/2005/8/layout/list1#1"/>
    <dgm:cxn modelId="{A3C4BA46-9B9D-40EA-A6F2-58695F683715}" type="presParOf" srcId="{643CB874-8803-424C-877D-02FB287BDCC5}" destId="{81E70B5C-F0B9-4E5F-B091-4723A869E8FF}" srcOrd="0" destOrd="0" presId="urn:microsoft.com/office/officeart/2005/8/layout/list1#1"/>
    <dgm:cxn modelId="{DA8C069C-6A7B-40DD-A9C4-A9B6FAA285A9}" type="presParOf" srcId="{643CB874-8803-424C-877D-02FB287BDCC5}" destId="{9CC8F2A1-B757-4C07-8580-6BA6CB4DB665}" srcOrd="1" destOrd="0" presId="urn:microsoft.com/office/officeart/2005/8/layout/list1#1"/>
    <dgm:cxn modelId="{C4EAB2ED-270B-41C3-99EC-CADA7E5AC735}" type="presParOf" srcId="{9D58511D-D18C-46E6-ADFB-6CDE1389D37F}" destId="{DE127657-76D2-41A5-B4CE-6E619F202D96}" srcOrd="1" destOrd="0" presId="urn:microsoft.com/office/officeart/2005/8/layout/list1#1"/>
    <dgm:cxn modelId="{9E2E88CF-7868-478C-B873-8F28871A0BBD}" type="presParOf" srcId="{9D58511D-D18C-46E6-ADFB-6CDE1389D37F}" destId="{9EDEFA4E-519B-4B22-8E97-B0779A845A07}" srcOrd="2" destOrd="0" presId="urn:microsoft.com/office/officeart/2005/8/layout/list1#1"/>
    <dgm:cxn modelId="{1FD177A4-5B98-4CE6-AB42-EA2BEE737D24}" type="presParOf" srcId="{9D58511D-D18C-46E6-ADFB-6CDE1389D37F}" destId="{ECCC1619-27EC-461E-9C55-191AC2981679}" srcOrd="3" destOrd="0" presId="urn:microsoft.com/office/officeart/2005/8/layout/list1#1"/>
    <dgm:cxn modelId="{2EEBC85F-2822-4D75-93D3-4E85438B2DC1}" type="presParOf" srcId="{9D58511D-D18C-46E6-ADFB-6CDE1389D37F}" destId="{F6E90BA9-D214-47A6-B6F6-937BADC3ABD3}" srcOrd="4" destOrd="0" presId="urn:microsoft.com/office/officeart/2005/8/layout/list1#1"/>
    <dgm:cxn modelId="{41EDA248-D374-410D-8A0E-F4437307725A}" type="presParOf" srcId="{F6E90BA9-D214-47A6-B6F6-937BADC3ABD3}" destId="{AE52B1E6-3E32-4931-8FA0-A33C64378A4E}" srcOrd="0" destOrd="0" presId="urn:microsoft.com/office/officeart/2005/8/layout/list1#1"/>
    <dgm:cxn modelId="{405E99D6-0D90-4AD7-AE63-9DE54AAD5878}" type="presParOf" srcId="{F6E90BA9-D214-47A6-B6F6-937BADC3ABD3}" destId="{B3053A94-CE0B-40F7-8F67-4824D017D637}" srcOrd="1" destOrd="0" presId="urn:microsoft.com/office/officeart/2005/8/layout/list1#1"/>
    <dgm:cxn modelId="{EC4B303D-DEEB-42F8-8F5A-75C0A19AB6E6}" type="presParOf" srcId="{9D58511D-D18C-46E6-ADFB-6CDE1389D37F}" destId="{2613E5D1-746A-43A0-9AC5-EFC58D002CE1}" srcOrd="5" destOrd="0" presId="urn:microsoft.com/office/officeart/2005/8/layout/list1#1"/>
    <dgm:cxn modelId="{729B6BED-1D4C-4F3C-A73E-F968A1830667}" type="presParOf" srcId="{9D58511D-D18C-46E6-ADFB-6CDE1389D37F}" destId="{478CE876-1E95-4CA1-99B9-B8F310B813C0}" srcOrd="6" destOrd="0" presId="urn:microsoft.com/office/officeart/2005/8/layout/list1#1"/>
    <dgm:cxn modelId="{188B1E9A-D3A8-475F-BE4B-FE274FFC81FF}" type="presParOf" srcId="{9D58511D-D18C-46E6-ADFB-6CDE1389D37F}" destId="{14AE271B-8DBE-427C-89E3-977968057B47}" srcOrd="7" destOrd="0" presId="urn:microsoft.com/office/officeart/2005/8/layout/list1#1"/>
    <dgm:cxn modelId="{56BC8F98-05B0-4A29-8D12-DCDDAD36A036}" type="presParOf" srcId="{9D58511D-D18C-46E6-ADFB-6CDE1389D37F}" destId="{CFABB482-EB58-4829-82B1-0A22BFA1168F}" srcOrd="8" destOrd="0" presId="urn:microsoft.com/office/officeart/2005/8/layout/list1#1"/>
    <dgm:cxn modelId="{03ACE137-C8FF-4DCD-B628-E48BE90BD49E}" type="presParOf" srcId="{CFABB482-EB58-4829-82B1-0A22BFA1168F}" destId="{EB660133-AB82-46D6-ABB8-0626A6CA9DA0}" srcOrd="0" destOrd="0" presId="urn:microsoft.com/office/officeart/2005/8/layout/list1#1"/>
    <dgm:cxn modelId="{69C89C25-3EA6-40DB-9F4C-F7E115320D4C}" type="presParOf" srcId="{CFABB482-EB58-4829-82B1-0A22BFA1168F}" destId="{B1302DE7-6075-46F5-A27B-AF4A150A1D81}" srcOrd="1" destOrd="0" presId="urn:microsoft.com/office/officeart/2005/8/layout/list1#1"/>
    <dgm:cxn modelId="{1CC67AA0-5EC9-4692-9230-7608807C017E}" type="presParOf" srcId="{9D58511D-D18C-46E6-ADFB-6CDE1389D37F}" destId="{9F9E4B3F-00DB-4122-9768-5E9DA5C5C79A}" srcOrd="9" destOrd="0" presId="urn:microsoft.com/office/officeart/2005/8/layout/list1#1"/>
    <dgm:cxn modelId="{1A961440-8697-4E6A-B496-7EA481EA965B}" type="presParOf" srcId="{9D58511D-D18C-46E6-ADFB-6CDE1389D37F}" destId="{5E7DDD36-9116-4509-8882-EFF9B44CCD54}" srcOrd="10" destOrd="0" presId="urn:microsoft.com/office/officeart/2005/8/layout/list1#1"/>
    <dgm:cxn modelId="{E7CD89B6-7C7B-40C6-91DB-DE2379DAADB8}" type="presParOf" srcId="{9D58511D-D18C-46E6-ADFB-6CDE1389D37F}" destId="{18DFD842-7B7F-4F15-ACF6-09C442B7C020}" srcOrd="11" destOrd="0" presId="urn:microsoft.com/office/officeart/2005/8/layout/list1#1"/>
    <dgm:cxn modelId="{9ABABB9D-9FE9-4C37-ABFD-89F95F0E380D}" type="presParOf" srcId="{9D58511D-D18C-46E6-ADFB-6CDE1389D37F}" destId="{477FA78D-8596-4C6A-B33C-39EF7557D372}" srcOrd="12" destOrd="0" presId="urn:microsoft.com/office/officeart/2005/8/layout/list1#1"/>
    <dgm:cxn modelId="{F5AA4DD2-24F9-41AA-AE72-9C49E937E3B5}" type="presParOf" srcId="{477FA78D-8596-4C6A-B33C-39EF7557D372}" destId="{E5269980-1540-4957-AA77-506608123348}" srcOrd="0" destOrd="0" presId="urn:microsoft.com/office/officeart/2005/8/layout/list1#1"/>
    <dgm:cxn modelId="{A3337C52-D51D-4DBC-8774-38535DC8D5BE}" type="presParOf" srcId="{477FA78D-8596-4C6A-B33C-39EF7557D372}" destId="{1F5B43DF-E9F6-49A7-B195-CD9E22D30F46}" srcOrd="1" destOrd="0" presId="urn:microsoft.com/office/officeart/2005/8/layout/list1#1"/>
    <dgm:cxn modelId="{224437D6-7B74-4E9D-8770-CCD472C99DDE}" type="presParOf" srcId="{9D58511D-D18C-46E6-ADFB-6CDE1389D37F}" destId="{311BDC40-D798-4DFC-882E-FE13034E3569}" srcOrd="13" destOrd="0" presId="urn:microsoft.com/office/officeart/2005/8/layout/list1#1"/>
    <dgm:cxn modelId="{9779CA15-F97F-4599-B25A-58FB4A537116}" type="presParOf" srcId="{9D58511D-D18C-46E6-ADFB-6CDE1389D37F}" destId="{2EAD183E-5932-4EC2-B924-D0F269F26A18}" srcOrd="14" destOrd="0" presId="urn:microsoft.com/office/officeart/2005/8/layout/list1#1"/>
    <dgm:cxn modelId="{EF89E391-E0F6-4C11-942B-E2A9B53D7466}" type="presParOf" srcId="{9D58511D-D18C-46E6-ADFB-6CDE1389D37F}" destId="{BE86AA58-FAB4-4F9E-898F-7CAE198B5CA7}" srcOrd="15" destOrd="0" presId="urn:microsoft.com/office/officeart/2005/8/layout/list1#1"/>
    <dgm:cxn modelId="{017A0844-DC36-48B9-9DD3-2D27C0CB1504}" type="presParOf" srcId="{9D58511D-D18C-46E6-ADFB-6CDE1389D37F}" destId="{6A715EB3-86E8-4D1F-98BD-D73C37562C01}" srcOrd="16" destOrd="0" presId="urn:microsoft.com/office/officeart/2005/8/layout/list1#1"/>
    <dgm:cxn modelId="{E178378E-7EDD-4C7F-8D03-5636D360B086}" type="presParOf" srcId="{6A715EB3-86E8-4D1F-98BD-D73C37562C01}" destId="{5C9B1BB6-9B2E-4A18-8E27-5EF59D973C13}" srcOrd="0" destOrd="0" presId="urn:microsoft.com/office/officeart/2005/8/layout/list1#1"/>
    <dgm:cxn modelId="{872360B2-6E56-4D78-AF72-39A78905D995}" type="presParOf" srcId="{6A715EB3-86E8-4D1F-98BD-D73C37562C01}" destId="{36981593-E333-4438-82E0-4C8D26509731}" srcOrd="1" destOrd="0" presId="urn:microsoft.com/office/officeart/2005/8/layout/list1#1"/>
    <dgm:cxn modelId="{7BEB5C33-8991-439F-A748-4714552F42B8}" type="presParOf" srcId="{9D58511D-D18C-46E6-ADFB-6CDE1389D37F}" destId="{D64FE627-1221-4BB5-930A-7B4199C9078E}" srcOrd="17" destOrd="0" presId="urn:microsoft.com/office/officeart/2005/8/layout/list1#1"/>
    <dgm:cxn modelId="{B5CAFD38-3EC2-4936-937E-C4DED2001472}" type="presParOf" srcId="{9D58511D-D18C-46E6-ADFB-6CDE1389D37F}" destId="{586D024E-9852-44C6-BEBF-E0782D429B8E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3d4" qsCatId="3D" csTypeId="urn:microsoft.com/office/officeart/2005/8/colors/colorful1#1" csCatId="colorful" phldr="1"/>
      <dgm:spPr/>
      <dgm:t>
        <a:bodyPr/>
        <a:lstStyle/>
        <a:p>
          <a:endParaRPr lang="ko-KR"/>
        </a:p>
      </dgm:t>
    </dgm:pt>
    <dgm:pt modelId="{1364FA59-A932-4061-BFA5-BCA39705E117}">
      <dgm:prSet phldrT="[Text]"/>
      <dgm:spPr/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6CCDA87-ABDA-4536-9B50-854C52EFB85A}" type="par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4FCBD92A-793A-43CF-83C5-F869A00061D6}" type="sib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EFB4C23F-A745-49AD-A211-844943CB62D5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87D06F8-EA94-4065-A956-4F0EFFC156C5}" type="par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71A8D1F8-E7AB-4AD4-90CE-BA013D3118A1}" type="sib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3C4F3D48-0150-45D0-B61A-AA9B77789AF2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89ED2B80-9761-4845-94F6-7FA3E260DB27}" type="par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09A78D88-0905-4156-A46A-DFBD32EA1202}" type="sib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C4A9C043-F56F-4AF5-804D-5FDCB0D7A7AE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779C890B-975D-409E-B404-E82ACB4CAEF0}" type="par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C238BB14-0F95-4E5D-A3CC-80F3C6F48B90}" type="sib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DD2C2FD4-2B67-497F-9868-5A10A068B37B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4E3DAC35-37F6-4258-89E5-6E7A3CE66524}" type="sib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BE199B77-A417-4907-9F5B-01D1A56FBCD9}" type="par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643CB874-8803-424C-877D-02FB287BDCC5}" type="pres">
      <dgm:prSet presAssocID="{1364FA59-A932-4061-BFA5-BCA39705E117}" presName="parentLin" presStyleCnt="0"/>
      <dgm:spPr/>
    </dgm:pt>
    <dgm:pt modelId="{81E70B5C-F0B9-4E5F-B091-4723A869E8FF}" type="pres">
      <dgm:prSet presAssocID="{1364FA59-A932-4061-BFA5-BCA39705E117}" presName="parentLeftMargin" presStyleLbl="node1" presStyleIdx="0" presStyleCnt="5"/>
      <dgm:spPr/>
    </dgm:pt>
    <dgm:pt modelId="{9CC8F2A1-B757-4C07-8580-6BA6CB4DB665}" type="pres">
      <dgm:prSet presAssocID="{1364FA59-A932-4061-BFA5-BCA39705E1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127657-76D2-41A5-B4CE-6E619F202D96}" type="pres">
      <dgm:prSet presAssocID="{1364FA59-A932-4061-BFA5-BCA39705E117}" presName="negativeSpace" presStyleCnt="0"/>
      <dgm:spPr/>
    </dgm:pt>
    <dgm:pt modelId="{9EDEFA4E-519B-4B22-8E97-B0779A845A07}" type="pres">
      <dgm:prSet presAssocID="{1364FA59-A932-4061-BFA5-BCA39705E117}" presName="childText" presStyleLbl="alignAcc1" presStyleIdx="0" presStyleCnt="5">
        <dgm:presLayoutVars>
          <dgm:bulletEnabled val="1"/>
        </dgm:presLayoutVars>
      </dgm:prSet>
      <dgm:spPr/>
    </dgm:pt>
    <dgm:pt modelId="{ECCC1619-27EC-461E-9C55-191AC2981679}" type="pres">
      <dgm:prSet presAssocID="{4FCBD92A-793A-43CF-83C5-F869A00061D6}" presName="spaceBetweenRectangles" presStyleCnt="0"/>
      <dgm:spPr/>
    </dgm:pt>
    <dgm:pt modelId="{F6E90BA9-D214-47A6-B6F6-937BADC3ABD3}" type="pres">
      <dgm:prSet presAssocID="{EFB4C23F-A745-49AD-A211-844943CB62D5}" presName="parentLin" presStyleCnt="0"/>
      <dgm:spPr/>
    </dgm:pt>
    <dgm:pt modelId="{AE52B1E6-3E32-4931-8FA0-A33C64378A4E}" type="pres">
      <dgm:prSet presAssocID="{EFB4C23F-A745-49AD-A211-844943CB62D5}" presName="parentLeftMargin" presStyleLbl="node1" presStyleIdx="0" presStyleCnt="5"/>
      <dgm:spPr/>
    </dgm:pt>
    <dgm:pt modelId="{B3053A94-CE0B-40F7-8F67-4824D017D637}" type="pres">
      <dgm:prSet presAssocID="{EFB4C23F-A745-49AD-A211-844943CB62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13E5D1-746A-43A0-9AC5-EFC58D002CE1}" type="pres">
      <dgm:prSet presAssocID="{EFB4C23F-A745-49AD-A211-844943CB62D5}" presName="negativeSpace" presStyleCnt="0"/>
      <dgm:spPr/>
    </dgm:pt>
    <dgm:pt modelId="{478CE876-1E95-4CA1-99B9-B8F310B813C0}" type="pres">
      <dgm:prSet presAssocID="{EFB4C23F-A745-49AD-A211-844943CB62D5}" presName="childText" presStyleLbl="alignAcc1" presStyleIdx="1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4AE271B-8DBE-427C-89E3-977968057B47}" type="pres">
      <dgm:prSet presAssocID="{71A8D1F8-E7AB-4AD4-90CE-BA013D3118A1}" presName="spaceBetweenRectangles" presStyleCnt="0"/>
      <dgm:spPr/>
    </dgm:pt>
    <dgm:pt modelId="{CFABB482-EB58-4829-82B1-0A22BFA1168F}" type="pres">
      <dgm:prSet presAssocID="{3C4F3D48-0150-45D0-B61A-AA9B77789AF2}" presName="parentLin" presStyleCnt="0"/>
      <dgm:spPr/>
    </dgm:pt>
    <dgm:pt modelId="{EB660133-AB82-46D6-ABB8-0626A6CA9DA0}" type="pres">
      <dgm:prSet presAssocID="{3C4F3D48-0150-45D0-B61A-AA9B77789AF2}" presName="parentLeftMargin" presStyleLbl="node1" presStyleIdx="1" presStyleCnt="5"/>
      <dgm:spPr/>
    </dgm:pt>
    <dgm:pt modelId="{B1302DE7-6075-46F5-A27B-AF4A150A1D81}" type="pres">
      <dgm:prSet presAssocID="{3C4F3D48-0150-45D0-B61A-AA9B77789A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9E4B3F-00DB-4122-9768-5E9DA5C5C79A}" type="pres">
      <dgm:prSet presAssocID="{3C4F3D48-0150-45D0-B61A-AA9B77789AF2}" presName="negativeSpace" presStyleCnt="0"/>
      <dgm:spPr/>
    </dgm:pt>
    <dgm:pt modelId="{5E7DDD36-9116-4509-8882-EFF9B44CCD54}" type="pres">
      <dgm:prSet presAssocID="{3C4F3D48-0150-45D0-B61A-AA9B77789AF2}" presName="childText" presStyleLbl="alignAcc1" presStyleIdx="2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8DFD842-7B7F-4F15-ACF6-09C442B7C020}" type="pres">
      <dgm:prSet presAssocID="{09A78D88-0905-4156-A46A-DFBD32EA1202}" presName="spaceBetweenRectangles" presStyleCnt="0"/>
      <dgm:spPr/>
    </dgm:pt>
    <dgm:pt modelId="{477FA78D-8596-4C6A-B33C-39EF7557D372}" type="pres">
      <dgm:prSet presAssocID="{C4A9C043-F56F-4AF5-804D-5FDCB0D7A7AE}" presName="parentLin" presStyleCnt="0"/>
      <dgm:spPr/>
    </dgm:pt>
    <dgm:pt modelId="{E5269980-1540-4957-AA77-506608123348}" type="pres">
      <dgm:prSet presAssocID="{C4A9C043-F56F-4AF5-804D-5FDCB0D7A7AE}" presName="parentLeftMargin" presStyleLbl="node1" presStyleIdx="2" presStyleCnt="5"/>
      <dgm:spPr/>
    </dgm:pt>
    <dgm:pt modelId="{1F5B43DF-E9F6-49A7-B195-CD9E22D30F46}" type="pres">
      <dgm:prSet presAssocID="{C4A9C043-F56F-4AF5-804D-5FDCB0D7A7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1BDC40-D798-4DFC-882E-FE13034E3569}" type="pres">
      <dgm:prSet presAssocID="{C4A9C043-F56F-4AF5-804D-5FDCB0D7A7AE}" presName="negativeSpace" presStyleCnt="0"/>
      <dgm:spPr/>
    </dgm:pt>
    <dgm:pt modelId="{2EAD183E-5932-4EC2-B924-D0F269F26A18}" type="pres">
      <dgm:prSet presAssocID="{C4A9C043-F56F-4AF5-804D-5FDCB0D7A7AE}" presName="childText" presStyleLbl="alignAcc1" presStyleIdx="3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BE86AA58-FAB4-4F9E-898F-7CAE198B5CA7}" type="pres">
      <dgm:prSet presAssocID="{C238BB14-0F95-4E5D-A3CC-80F3C6F48B90}" presName="spaceBetweenRectangles" presStyleCnt="0"/>
      <dgm:spPr/>
    </dgm:pt>
    <dgm:pt modelId="{6A715EB3-86E8-4D1F-98BD-D73C37562C01}" type="pres">
      <dgm:prSet presAssocID="{DD2C2FD4-2B67-497F-9868-5A10A068B37B}" presName="parentLin" presStyleCnt="0"/>
      <dgm:spPr/>
    </dgm:pt>
    <dgm:pt modelId="{5C9B1BB6-9B2E-4A18-8E27-5EF59D973C13}" type="pres">
      <dgm:prSet presAssocID="{DD2C2FD4-2B67-497F-9868-5A10A068B37B}" presName="parentLeftMargin" presStyleLbl="node1" presStyleIdx="3" presStyleCnt="5"/>
      <dgm:spPr/>
    </dgm:pt>
    <dgm:pt modelId="{36981593-E333-4438-82E0-4C8D26509731}" type="pres">
      <dgm:prSet presAssocID="{DD2C2FD4-2B67-497F-9868-5A10A068B37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64FE627-1221-4BB5-930A-7B4199C9078E}" type="pres">
      <dgm:prSet presAssocID="{DD2C2FD4-2B67-497F-9868-5A10A068B37B}" presName="negativeSpace" presStyleCnt="0"/>
      <dgm:spPr/>
    </dgm:pt>
    <dgm:pt modelId="{586D024E-9852-44C6-BEBF-E0782D429B8E}" type="pres">
      <dgm:prSet presAssocID="{DD2C2FD4-2B67-497F-9868-5A10A068B37B}" presName="childText" presStyleLbl="alignAcc1" presStyleIdx="4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</dgm:ptLst>
  <dgm:cxnLst>
    <dgm:cxn modelId="{376CA013-CBC3-4040-8D17-4F2311C5374F}" type="presOf" srcId="{DD2C2FD4-2B67-497F-9868-5A10A068B37B}" destId="{5C9B1BB6-9B2E-4A18-8E27-5EF59D973C13}" srcOrd="0" destOrd="0" presId="urn:microsoft.com/office/officeart/2005/8/layout/list1#1"/>
    <dgm:cxn modelId="{9A7B821D-5CF3-4D1D-B856-0AF756DD51B7}" srcId="{8554BDF9-8515-4677-9942-0171F000F8EB}" destId="{1364FA59-A932-4061-BFA5-BCA39705E117}" srcOrd="0" destOrd="0" parTransId="{36CCDA87-ABDA-4536-9B50-854C52EFB85A}" sibTransId="{4FCBD92A-793A-43CF-83C5-F869A00061D6}"/>
    <dgm:cxn modelId="{24C8DD29-6941-4F76-8C6C-ED83F0246C56}" type="presOf" srcId="{C4A9C043-F56F-4AF5-804D-5FDCB0D7A7AE}" destId="{E5269980-1540-4957-AA77-506608123348}" srcOrd="0" destOrd="0" presId="urn:microsoft.com/office/officeart/2005/8/layout/list1#1"/>
    <dgm:cxn modelId="{A791C631-381D-4F9B-AAC6-D1B87AF0BBE0}" type="presOf" srcId="{1364FA59-A932-4061-BFA5-BCA39705E117}" destId="{9CC8F2A1-B757-4C07-8580-6BA6CB4DB665}" srcOrd="1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0B3EB053-D2CD-4FE7-A49E-B7B9E0EDA00E}" type="presOf" srcId="{C4A9C043-F56F-4AF5-804D-5FDCB0D7A7AE}" destId="{1F5B43DF-E9F6-49A7-B195-CD9E22D30F46}" srcOrd="1" destOrd="0" presId="urn:microsoft.com/office/officeart/2005/8/layout/list1#1"/>
    <dgm:cxn modelId="{9F21E284-BB55-41CC-9B71-41F8310B43B6}" type="presOf" srcId="{3C4F3D48-0150-45D0-B61A-AA9B77789AF2}" destId="{B1302DE7-6075-46F5-A27B-AF4A150A1D81}" srcOrd="1" destOrd="0" presId="urn:microsoft.com/office/officeart/2005/8/layout/list1#1"/>
    <dgm:cxn modelId="{7C252B86-E924-4CAF-B6C7-81534373C9AA}" type="presOf" srcId="{EFB4C23F-A745-49AD-A211-844943CB62D5}" destId="{B3053A94-CE0B-40F7-8F67-4824D017D637}" srcOrd="1" destOrd="0" presId="urn:microsoft.com/office/officeart/2005/8/layout/list1#1"/>
    <dgm:cxn modelId="{0CAE2B9D-05C2-4667-A635-21ECA4D2368C}" srcId="{8554BDF9-8515-4677-9942-0171F000F8EB}" destId="{EFB4C23F-A745-49AD-A211-844943CB62D5}" srcOrd="1" destOrd="0" parTransId="{387D06F8-EA94-4065-A956-4F0EFFC156C5}" sibTransId="{71A8D1F8-E7AB-4AD4-90CE-BA013D3118A1}"/>
    <dgm:cxn modelId="{C27F3FA9-7E95-429A-BD17-B117268B3E33}" srcId="{8554BDF9-8515-4677-9942-0171F000F8EB}" destId="{3C4F3D48-0150-45D0-B61A-AA9B77789AF2}" srcOrd="2" destOrd="0" parTransId="{89ED2B80-9761-4845-94F6-7FA3E260DB27}" sibTransId="{09A78D88-0905-4156-A46A-DFBD32EA1202}"/>
    <dgm:cxn modelId="{303994C3-E744-4ADD-BF04-04C7EC9B5077}" type="presOf" srcId="{DD2C2FD4-2B67-497F-9868-5A10A068B37B}" destId="{36981593-E333-4438-82E0-4C8D26509731}" srcOrd="1" destOrd="0" presId="urn:microsoft.com/office/officeart/2005/8/layout/list1#1"/>
    <dgm:cxn modelId="{6F79C1CC-E1F9-4FD9-9310-0F524CF1B6B8}" srcId="{8554BDF9-8515-4677-9942-0171F000F8EB}" destId="{C4A9C043-F56F-4AF5-804D-5FDCB0D7A7AE}" srcOrd="3" destOrd="0" parTransId="{779C890B-975D-409E-B404-E82ACB4CAEF0}" sibTransId="{C238BB14-0F95-4E5D-A3CC-80F3C6F48B90}"/>
    <dgm:cxn modelId="{9DEB6BE1-E3C4-4A73-9112-FB5F5CC2AF62}" type="presOf" srcId="{3C4F3D48-0150-45D0-B61A-AA9B77789AF2}" destId="{EB660133-AB82-46D6-ABB8-0626A6CA9DA0}" srcOrd="0" destOrd="0" presId="urn:microsoft.com/office/officeart/2005/8/layout/list1#1"/>
    <dgm:cxn modelId="{CA41C8E4-2523-4421-8990-D72918CD4761}" type="presOf" srcId="{EFB4C23F-A745-49AD-A211-844943CB62D5}" destId="{AE52B1E6-3E32-4931-8FA0-A33C64378A4E}" srcOrd="0" destOrd="0" presId="urn:microsoft.com/office/officeart/2005/8/layout/list1#1"/>
    <dgm:cxn modelId="{EC9AC7E5-5FDA-474B-BF67-95D3E79961BB}" srcId="{8554BDF9-8515-4677-9942-0171F000F8EB}" destId="{DD2C2FD4-2B67-497F-9868-5A10A068B37B}" srcOrd="4" destOrd="0" parTransId="{BE199B77-A417-4907-9F5B-01D1A56FBCD9}" sibTransId="{4E3DAC35-37F6-4258-89E5-6E7A3CE66524}"/>
    <dgm:cxn modelId="{BDA4C3FF-2BC4-44AD-A407-DA5E938CB8DE}" type="presOf" srcId="{1364FA59-A932-4061-BFA5-BCA39705E117}" destId="{81E70B5C-F0B9-4E5F-B091-4723A869E8FF}" srcOrd="0" destOrd="0" presId="urn:microsoft.com/office/officeart/2005/8/layout/list1#1"/>
    <dgm:cxn modelId="{73AE8BE5-D20F-4B22-ABFA-A90A75D56B0D}" type="presParOf" srcId="{9D58511D-D18C-46E6-ADFB-6CDE1389D37F}" destId="{643CB874-8803-424C-877D-02FB287BDCC5}" srcOrd="0" destOrd="0" presId="urn:microsoft.com/office/officeart/2005/8/layout/list1#1"/>
    <dgm:cxn modelId="{A3C4BA46-9B9D-40EA-A6F2-58695F683715}" type="presParOf" srcId="{643CB874-8803-424C-877D-02FB287BDCC5}" destId="{81E70B5C-F0B9-4E5F-B091-4723A869E8FF}" srcOrd="0" destOrd="0" presId="urn:microsoft.com/office/officeart/2005/8/layout/list1#1"/>
    <dgm:cxn modelId="{DA8C069C-6A7B-40DD-A9C4-A9B6FAA285A9}" type="presParOf" srcId="{643CB874-8803-424C-877D-02FB287BDCC5}" destId="{9CC8F2A1-B757-4C07-8580-6BA6CB4DB665}" srcOrd="1" destOrd="0" presId="urn:microsoft.com/office/officeart/2005/8/layout/list1#1"/>
    <dgm:cxn modelId="{C4EAB2ED-270B-41C3-99EC-CADA7E5AC735}" type="presParOf" srcId="{9D58511D-D18C-46E6-ADFB-6CDE1389D37F}" destId="{DE127657-76D2-41A5-B4CE-6E619F202D96}" srcOrd="1" destOrd="0" presId="urn:microsoft.com/office/officeart/2005/8/layout/list1#1"/>
    <dgm:cxn modelId="{9E2E88CF-7868-478C-B873-8F28871A0BBD}" type="presParOf" srcId="{9D58511D-D18C-46E6-ADFB-6CDE1389D37F}" destId="{9EDEFA4E-519B-4B22-8E97-B0779A845A07}" srcOrd="2" destOrd="0" presId="urn:microsoft.com/office/officeart/2005/8/layout/list1#1"/>
    <dgm:cxn modelId="{1FD177A4-5B98-4CE6-AB42-EA2BEE737D24}" type="presParOf" srcId="{9D58511D-D18C-46E6-ADFB-6CDE1389D37F}" destId="{ECCC1619-27EC-461E-9C55-191AC2981679}" srcOrd="3" destOrd="0" presId="urn:microsoft.com/office/officeart/2005/8/layout/list1#1"/>
    <dgm:cxn modelId="{2EEBC85F-2822-4D75-93D3-4E85438B2DC1}" type="presParOf" srcId="{9D58511D-D18C-46E6-ADFB-6CDE1389D37F}" destId="{F6E90BA9-D214-47A6-B6F6-937BADC3ABD3}" srcOrd="4" destOrd="0" presId="urn:microsoft.com/office/officeart/2005/8/layout/list1#1"/>
    <dgm:cxn modelId="{41EDA248-D374-410D-8A0E-F4437307725A}" type="presParOf" srcId="{F6E90BA9-D214-47A6-B6F6-937BADC3ABD3}" destId="{AE52B1E6-3E32-4931-8FA0-A33C64378A4E}" srcOrd="0" destOrd="0" presId="urn:microsoft.com/office/officeart/2005/8/layout/list1#1"/>
    <dgm:cxn modelId="{405E99D6-0D90-4AD7-AE63-9DE54AAD5878}" type="presParOf" srcId="{F6E90BA9-D214-47A6-B6F6-937BADC3ABD3}" destId="{B3053A94-CE0B-40F7-8F67-4824D017D637}" srcOrd="1" destOrd="0" presId="urn:microsoft.com/office/officeart/2005/8/layout/list1#1"/>
    <dgm:cxn modelId="{EC4B303D-DEEB-42F8-8F5A-75C0A19AB6E6}" type="presParOf" srcId="{9D58511D-D18C-46E6-ADFB-6CDE1389D37F}" destId="{2613E5D1-746A-43A0-9AC5-EFC58D002CE1}" srcOrd="5" destOrd="0" presId="urn:microsoft.com/office/officeart/2005/8/layout/list1#1"/>
    <dgm:cxn modelId="{729B6BED-1D4C-4F3C-A73E-F968A1830667}" type="presParOf" srcId="{9D58511D-D18C-46E6-ADFB-6CDE1389D37F}" destId="{478CE876-1E95-4CA1-99B9-B8F310B813C0}" srcOrd="6" destOrd="0" presId="urn:microsoft.com/office/officeart/2005/8/layout/list1#1"/>
    <dgm:cxn modelId="{188B1E9A-D3A8-475F-BE4B-FE274FFC81FF}" type="presParOf" srcId="{9D58511D-D18C-46E6-ADFB-6CDE1389D37F}" destId="{14AE271B-8DBE-427C-89E3-977968057B47}" srcOrd="7" destOrd="0" presId="urn:microsoft.com/office/officeart/2005/8/layout/list1#1"/>
    <dgm:cxn modelId="{56BC8F98-05B0-4A29-8D12-DCDDAD36A036}" type="presParOf" srcId="{9D58511D-D18C-46E6-ADFB-6CDE1389D37F}" destId="{CFABB482-EB58-4829-82B1-0A22BFA1168F}" srcOrd="8" destOrd="0" presId="urn:microsoft.com/office/officeart/2005/8/layout/list1#1"/>
    <dgm:cxn modelId="{03ACE137-C8FF-4DCD-B628-E48BE90BD49E}" type="presParOf" srcId="{CFABB482-EB58-4829-82B1-0A22BFA1168F}" destId="{EB660133-AB82-46D6-ABB8-0626A6CA9DA0}" srcOrd="0" destOrd="0" presId="urn:microsoft.com/office/officeart/2005/8/layout/list1#1"/>
    <dgm:cxn modelId="{69C89C25-3EA6-40DB-9F4C-F7E115320D4C}" type="presParOf" srcId="{CFABB482-EB58-4829-82B1-0A22BFA1168F}" destId="{B1302DE7-6075-46F5-A27B-AF4A150A1D81}" srcOrd="1" destOrd="0" presId="urn:microsoft.com/office/officeart/2005/8/layout/list1#1"/>
    <dgm:cxn modelId="{1CC67AA0-5EC9-4692-9230-7608807C017E}" type="presParOf" srcId="{9D58511D-D18C-46E6-ADFB-6CDE1389D37F}" destId="{9F9E4B3F-00DB-4122-9768-5E9DA5C5C79A}" srcOrd="9" destOrd="0" presId="urn:microsoft.com/office/officeart/2005/8/layout/list1#1"/>
    <dgm:cxn modelId="{1A961440-8697-4E6A-B496-7EA481EA965B}" type="presParOf" srcId="{9D58511D-D18C-46E6-ADFB-6CDE1389D37F}" destId="{5E7DDD36-9116-4509-8882-EFF9B44CCD54}" srcOrd="10" destOrd="0" presId="urn:microsoft.com/office/officeart/2005/8/layout/list1#1"/>
    <dgm:cxn modelId="{E7CD89B6-7C7B-40C6-91DB-DE2379DAADB8}" type="presParOf" srcId="{9D58511D-D18C-46E6-ADFB-6CDE1389D37F}" destId="{18DFD842-7B7F-4F15-ACF6-09C442B7C020}" srcOrd="11" destOrd="0" presId="urn:microsoft.com/office/officeart/2005/8/layout/list1#1"/>
    <dgm:cxn modelId="{9ABABB9D-9FE9-4C37-ABFD-89F95F0E380D}" type="presParOf" srcId="{9D58511D-D18C-46E6-ADFB-6CDE1389D37F}" destId="{477FA78D-8596-4C6A-B33C-39EF7557D372}" srcOrd="12" destOrd="0" presId="urn:microsoft.com/office/officeart/2005/8/layout/list1#1"/>
    <dgm:cxn modelId="{F5AA4DD2-24F9-41AA-AE72-9C49E937E3B5}" type="presParOf" srcId="{477FA78D-8596-4C6A-B33C-39EF7557D372}" destId="{E5269980-1540-4957-AA77-506608123348}" srcOrd="0" destOrd="0" presId="urn:microsoft.com/office/officeart/2005/8/layout/list1#1"/>
    <dgm:cxn modelId="{A3337C52-D51D-4DBC-8774-38535DC8D5BE}" type="presParOf" srcId="{477FA78D-8596-4C6A-B33C-39EF7557D372}" destId="{1F5B43DF-E9F6-49A7-B195-CD9E22D30F46}" srcOrd="1" destOrd="0" presId="urn:microsoft.com/office/officeart/2005/8/layout/list1#1"/>
    <dgm:cxn modelId="{224437D6-7B74-4E9D-8770-CCD472C99DDE}" type="presParOf" srcId="{9D58511D-D18C-46E6-ADFB-6CDE1389D37F}" destId="{311BDC40-D798-4DFC-882E-FE13034E3569}" srcOrd="13" destOrd="0" presId="urn:microsoft.com/office/officeart/2005/8/layout/list1#1"/>
    <dgm:cxn modelId="{9779CA15-F97F-4599-B25A-58FB4A537116}" type="presParOf" srcId="{9D58511D-D18C-46E6-ADFB-6CDE1389D37F}" destId="{2EAD183E-5932-4EC2-B924-D0F269F26A18}" srcOrd="14" destOrd="0" presId="urn:microsoft.com/office/officeart/2005/8/layout/list1#1"/>
    <dgm:cxn modelId="{EF89E391-E0F6-4C11-942B-E2A9B53D7466}" type="presParOf" srcId="{9D58511D-D18C-46E6-ADFB-6CDE1389D37F}" destId="{BE86AA58-FAB4-4F9E-898F-7CAE198B5CA7}" srcOrd="15" destOrd="0" presId="urn:microsoft.com/office/officeart/2005/8/layout/list1#1"/>
    <dgm:cxn modelId="{017A0844-DC36-48B9-9DD3-2D27C0CB1504}" type="presParOf" srcId="{9D58511D-D18C-46E6-ADFB-6CDE1389D37F}" destId="{6A715EB3-86E8-4D1F-98BD-D73C37562C01}" srcOrd="16" destOrd="0" presId="urn:microsoft.com/office/officeart/2005/8/layout/list1#1"/>
    <dgm:cxn modelId="{E178378E-7EDD-4C7F-8D03-5636D360B086}" type="presParOf" srcId="{6A715EB3-86E8-4D1F-98BD-D73C37562C01}" destId="{5C9B1BB6-9B2E-4A18-8E27-5EF59D973C13}" srcOrd="0" destOrd="0" presId="urn:microsoft.com/office/officeart/2005/8/layout/list1#1"/>
    <dgm:cxn modelId="{872360B2-6E56-4D78-AF72-39A78905D995}" type="presParOf" srcId="{6A715EB3-86E8-4D1F-98BD-D73C37562C01}" destId="{36981593-E333-4438-82E0-4C8D26509731}" srcOrd="1" destOrd="0" presId="urn:microsoft.com/office/officeart/2005/8/layout/list1#1"/>
    <dgm:cxn modelId="{7BEB5C33-8991-439F-A748-4714552F42B8}" type="presParOf" srcId="{9D58511D-D18C-46E6-ADFB-6CDE1389D37F}" destId="{D64FE627-1221-4BB5-930A-7B4199C9078E}" srcOrd="17" destOrd="0" presId="urn:microsoft.com/office/officeart/2005/8/layout/list1#1"/>
    <dgm:cxn modelId="{B5CAFD38-3EC2-4936-937E-C4DED2001472}" type="presParOf" srcId="{9D58511D-D18C-46E6-ADFB-6CDE1389D37F}" destId="{586D024E-9852-44C6-BEBF-E0782D429B8E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3d4" qsCatId="3D" csTypeId="urn:microsoft.com/office/officeart/2005/8/colors/colorful1#1" csCatId="colorful" phldr="1"/>
      <dgm:spPr/>
      <dgm:t>
        <a:bodyPr/>
        <a:lstStyle/>
        <a:p>
          <a:endParaRPr lang="ko-KR"/>
        </a:p>
      </dgm:t>
    </dgm:pt>
    <dgm:pt modelId="{1364FA59-A932-4061-BFA5-BCA39705E117}">
      <dgm:prSet phldrT="[Text]"/>
      <dgm:spPr/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6CCDA87-ABDA-4536-9B50-854C52EFB85A}" type="par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4FCBD92A-793A-43CF-83C5-F869A00061D6}" type="sib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EFB4C23F-A745-49AD-A211-844943CB62D5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87D06F8-EA94-4065-A956-4F0EFFC156C5}" type="par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71A8D1F8-E7AB-4AD4-90CE-BA013D3118A1}" type="sib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3C4F3D48-0150-45D0-B61A-AA9B77789AF2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89ED2B80-9761-4845-94F6-7FA3E260DB27}" type="par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09A78D88-0905-4156-A46A-DFBD32EA1202}" type="sib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C4A9C043-F56F-4AF5-804D-5FDCB0D7A7AE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779C890B-975D-409E-B404-E82ACB4CAEF0}" type="par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C238BB14-0F95-4E5D-A3CC-80F3C6F48B90}" type="sib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DD2C2FD4-2B67-497F-9868-5A10A068B37B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4E3DAC35-37F6-4258-89E5-6E7A3CE66524}" type="sib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BE199B77-A417-4907-9F5B-01D1A56FBCD9}" type="par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643CB874-8803-424C-877D-02FB287BDCC5}" type="pres">
      <dgm:prSet presAssocID="{1364FA59-A932-4061-BFA5-BCA39705E117}" presName="parentLin" presStyleCnt="0"/>
      <dgm:spPr/>
    </dgm:pt>
    <dgm:pt modelId="{81E70B5C-F0B9-4E5F-B091-4723A869E8FF}" type="pres">
      <dgm:prSet presAssocID="{1364FA59-A932-4061-BFA5-BCA39705E117}" presName="parentLeftMargin" presStyleLbl="node1" presStyleIdx="0" presStyleCnt="5"/>
      <dgm:spPr/>
    </dgm:pt>
    <dgm:pt modelId="{9CC8F2A1-B757-4C07-8580-6BA6CB4DB665}" type="pres">
      <dgm:prSet presAssocID="{1364FA59-A932-4061-BFA5-BCA39705E1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127657-76D2-41A5-B4CE-6E619F202D96}" type="pres">
      <dgm:prSet presAssocID="{1364FA59-A932-4061-BFA5-BCA39705E117}" presName="negativeSpace" presStyleCnt="0"/>
      <dgm:spPr/>
    </dgm:pt>
    <dgm:pt modelId="{9EDEFA4E-519B-4B22-8E97-B0779A845A07}" type="pres">
      <dgm:prSet presAssocID="{1364FA59-A932-4061-BFA5-BCA39705E117}" presName="childText" presStyleLbl="alignAcc1" presStyleIdx="0" presStyleCnt="5">
        <dgm:presLayoutVars>
          <dgm:bulletEnabled val="1"/>
        </dgm:presLayoutVars>
      </dgm:prSet>
      <dgm:spPr/>
    </dgm:pt>
    <dgm:pt modelId="{ECCC1619-27EC-461E-9C55-191AC2981679}" type="pres">
      <dgm:prSet presAssocID="{4FCBD92A-793A-43CF-83C5-F869A00061D6}" presName="spaceBetweenRectangles" presStyleCnt="0"/>
      <dgm:spPr/>
    </dgm:pt>
    <dgm:pt modelId="{F6E90BA9-D214-47A6-B6F6-937BADC3ABD3}" type="pres">
      <dgm:prSet presAssocID="{EFB4C23F-A745-49AD-A211-844943CB62D5}" presName="parentLin" presStyleCnt="0"/>
      <dgm:spPr/>
    </dgm:pt>
    <dgm:pt modelId="{AE52B1E6-3E32-4931-8FA0-A33C64378A4E}" type="pres">
      <dgm:prSet presAssocID="{EFB4C23F-A745-49AD-A211-844943CB62D5}" presName="parentLeftMargin" presStyleLbl="node1" presStyleIdx="0" presStyleCnt="5"/>
      <dgm:spPr/>
    </dgm:pt>
    <dgm:pt modelId="{B3053A94-CE0B-40F7-8F67-4824D017D637}" type="pres">
      <dgm:prSet presAssocID="{EFB4C23F-A745-49AD-A211-844943CB62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13E5D1-746A-43A0-9AC5-EFC58D002CE1}" type="pres">
      <dgm:prSet presAssocID="{EFB4C23F-A745-49AD-A211-844943CB62D5}" presName="negativeSpace" presStyleCnt="0"/>
      <dgm:spPr/>
    </dgm:pt>
    <dgm:pt modelId="{478CE876-1E95-4CA1-99B9-B8F310B813C0}" type="pres">
      <dgm:prSet presAssocID="{EFB4C23F-A745-49AD-A211-844943CB62D5}" presName="childText" presStyleLbl="alignAcc1" presStyleIdx="1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4AE271B-8DBE-427C-89E3-977968057B47}" type="pres">
      <dgm:prSet presAssocID="{71A8D1F8-E7AB-4AD4-90CE-BA013D3118A1}" presName="spaceBetweenRectangles" presStyleCnt="0"/>
      <dgm:spPr/>
    </dgm:pt>
    <dgm:pt modelId="{CFABB482-EB58-4829-82B1-0A22BFA1168F}" type="pres">
      <dgm:prSet presAssocID="{3C4F3D48-0150-45D0-B61A-AA9B77789AF2}" presName="parentLin" presStyleCnt="0"/>
      <dgm:spPr/>
    </dgm:pt>
    <dgm:pt modelId="{EB660133-AB82-46D6-ABB8-0626A6CA9DA0}" type="pres">
      <dgm:prSet presAssocID="{3C4F3D48-0150-45D0-B61A-AA9B77789AF2}" presName="parentLeftMargin" presStyleLbl="node1" presStyleIdx="1" presStyleCnt="5"/>
      <dgm:spPr/>
    </dgm:pt>
    <dgm:pt modelId="{B1302DE7-6075-46F5-A27B-AF4A150A1D81}" type="pres">
      <dgm:prSet presAssocID="{3C4F3D48-0150-45D0-B61A-AA9B77789A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9E4B3F-00DB-4122-9768-5E9DA5C5C79A}" type="pres">
      <dgm:prSet presAssocID="{3C4F3D48-0150-45D0-B61A-AA9B77789AF2}" presName="negativeSpace" presStyleCnt="0"/>
      <dgm:spPr/>
    </dgm:pt>
    <dgm:pt modelId="{5E7DDD36-9116-4509-8882-EFF9B44CCD54}" type="pres">
      <dgm:prSet presAssocID="{3C4F3D48-0150-45D0-B61A-AA9B77789AF2}" presName="childText" presStyleLbl="alignAcc1" presStyleIdx="2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8DFD842-7B7F-4F15-ACF6-09C442B7C020}" type="pres">
      <dgm:prSet presAssocID="{09A78D88-0905-4156-A46A-DFBD32EA1202}" presName="spaceBetweenRectangles" presStyleCnt="0"/>
      <dgm:spPr/>
    </dgm:pt>
    <dgm:pt modelId="{477FA78D-8596-4C6A-B33C-39EF7557D372}" type="pres">
      <dgm:prSet presAssocID="{C4A9C043-F56F-4AF5-804D-5FDCB0D7A7AE}" presName="parentLin" presStyleCnt="0"/>
      <dgm:spPr/>
    </dgm:pt>
    <dgm:pt modelId="{E5269980-1540-4957-AA77-506608123348}" type="pres">
      <dgm:prSet presAssocID="{C4A9C043-F56F-4AF5-804D-5FDCB0D7A7AE}" presName="parentLeftMargin" presStyleLbl="node1" presStyleIdx="2" presStyleCnt="5"/>
      <dgm:spPr/>
    </dgm:pt>
    <dgm:pt modelId="{1F5B43DF-E9F6-49A7-B195-CD9E22D30F46}" type="pres">
      <dgm:prSet presAssocID="{C4A9C043-F56F-4AF5-804D-5FDCB0D7A7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1BDC40-D798-4DFC-882E-FE13034E3569}" type="pres">
      <dgm:prSet presAssocID="{C4A9C043-F56F-4AF5-804D-5FDCB0D7A7AE}" presName="negativeSpace" presStyleCnt="0"/>
      <dgm:spPr/>
    </dgm:pt>
    <dgm:pt modelId="{2EAD183E-5932-4EC2-B924-D0F269F26A18}" type="pres">
      <dgm:prSet presAssocID="{C4A9C043-F56F-4AF5-804D-5FDCB0D7A7AE}" presName="childText" presStyleLbl="alignAcc1" presStyleIdx="3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BE86AA58-FAB4-4F9E-898F-7CAE198B5CA7}" type="pres">
      <dgm:prSet presAssocID="{C238BB14-0F95-4E5D-A3CC-80F3C6F48B90}" presName="spaceBetweenRectangles" presStyleCnt="0"/>
      <dgm:spPr/>
    </dgm:pt>
    <dgm:pt modelId="{6A715EB3-86E8-4D1F-98BD-D73C37562C01}" type="pres">
      <dgm:prSet presAssocID="{DD2C2FD4-2B67-497F-9868-5A10A068B37B}" presName="parentLin" presStyleCnt="0"/>
      <dgm:spPr/>
    </dgm:pt>
    <dgm:pt modelId="{5C9B1BB6-9B2E-4A18-8E27-5EF59D973C13}" type="pres">
      <dgm:prSet presAssocID="{DD2C2FD4-2B67-497F-9868-5A10A068B37B}" presName="parentLeftMargin" presStyleLbl="node1" presStyleIdx="3" presStyleCnt="5"/>
      <dgm:spPr/>
    </dgm:pt>
    <dgm:pt modelId="{36981593-E333-4438-82E0-4C8D26509731}" type="pres">
      <dgm:prSet presAssocID="{DD2C2FD4-2B67-497F-9868-5A10A068B37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64FE627-1221-4BB5-930A-7B4199C9078E}" type="pres">
      <dgm:prSet presAssocID="{DD2C2FD4-2B67-497F-9868-5A10A068B37B}" presName="negativeSpace" presStyleCnt="0"/>
      <dgm:spPr/>
    </dgm:pt>
    <dgm:pt modelId="{586D024E-9852-44C6-BEBF-E0782D429B8E}" type="pres">
      <dgm:prSet presAssocID="{DD2C2FD4-2B67-497F-9868-5A10A068B37B}" presName="childText" presStyleLbl="alignAcc1" presStyleIdx="4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</dgm:ptLst>
  <dgm:cxnLst>
    <dgm:cxn modelId="{376CA013-CBC3-4040-8D17-4F2311C5374F}" type="presOf" srcId="{DD2C2FD4-2B67-497F-9868-5A10A068B37B}" destId="{5C9B1BB6-9B2E-4A18-8E27-5EF59D973C13}" srcOrd="0" destOrd="0" presId="urn:microsoft.com/office/officeart/2005/8/layout/list1#1"/>
    <dgm:cxn modelId="{9A7B821D-5CF3-4D1D-B856-0AF756DD51B7}" srcId="{8554BDF9-8515-4677-9942-0171F000F8EB}" destId="{1364FA59-A932-4061-BFA5-BCA39705E117}" srcOrd="0" destOrd="0" parTransId="{36CCDA87-ABDA-4536-9B50-854C52EFB85A}" sibTransId="{4FCBD92A-793A-43CF-83C5-F869A00061D6}"/>
    <dgm:cxn modelId="{24C8DD29-6941-4F76-8C6C-ED83F0246C56}" type="presOf" srcId="{C4A9C043-F56F-4AF5-804D-5FDCB0D7A7AE}" destId="{E5269980-1540-4957-AA77-506608123348}" srcOrd="0" destOrd="0" presId="urn:microsoft.com/office/officeart/2005/8/layout/list1#1"/>
    <dgm:cxn modelId="{A791C631-381D-4F9B-AAC6-D1B87AF0BBE0}" type="presOf" srcId="{1364FA59-A932-4061-BFA5-BCA39705E117}" destId="{9CC8F2A1-B757-4C07-8580-6BA6CB4DB665}" srcOrd="1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0B3EB053-D2CD-4FE7-A49E-B7B9E0EDA00E}" type="presOf" srcId="{C4A9C043-F56F-4AF5-804D-5FDCB0D7A7AE}" destId="{1F5B43DF-E9F6-49A7-B195-CD9E22D30F46}" srcOrd="1" destOrd="0" presId="urn:microsoft.com/office/officeart/2005/8/layout/list1#1"/>
    <dgm:cxn modelId="{9F21E284-BB55-41CC-9B71-41F8310B43B6}" type="presOf" srcId="{3C4F3D48-0150-45D0-B61A-AA9B77789AF2}" destId="{B1302DE7-6075-46F5-A27B-AF4A150A1D81}" srcOrd="1" destOrd="0" presId="urn:microsoft.com/office/officeart/2005/8/layout/list1#1"/>
    <dgm:cxn modelId="{7C252B86-E924-4CAF-B6C7-81534373C9AA}" type="presOf" srcId="{EFB4C23F-A745-49AD-A211-844943CB62D5}" destId="{B3053A94-CE0B-40F7-8F67-4824D017D637}" srcOrd="1" destOrd="0" presId="urn:microsoft.com/office/officeart/2005/8/layout/list1#1"/>
    <dgm:cxn modelId="{0CAE2B9D-05C2-4667-A635-21ECA4D2368C}" srcId="{8554BDF9-8515-4677-9942-0171F000F8EB}" destId="{EFB4C23F-A745-49AD-A211-844943CB62D5}" srcOrd="1" destOrd="0" parTransId="{387D06F8-EA94-4065-A956-4F0EFFC156C5}" sibTransId="{71A8D1F8-E7AB-4AD4-90CE-BA013D3118A1}"/>
    <dgm:cxn modelId="{C27F3FA9-7E95-429A-BD17-B117268B3E33}" srcId="{8554BDF9-8515-4677-9942-0171F000F8EB}" destId="{3C4F3D48-0150-45D0-B61A-AA9B77789AF2}" srcOrd="2" destOrd="0" parTransId="{89ED2B80-9761-4845-94F6-7FA3E260DB27}" sibTransId="{09A78D88-0905-4156-A46A-DFBD32EA1202}"/>
    <dgm:cxn modelId="{303994C3-E744-4ADD-BF04-04C7EC9B5077}" type="presOf" srcId="{DD2C2FD4-2B67-497F-9868-5A10A068B37B}" destId="{36981593-E333-4438-82E0-4C8D26509731}" srcOrd="1" destOrd="0" presId="urn:microsoft.com/office/officeart/2005/8/layout/list1#1"/>
    <dgm:cxn modelId="{6F79C1CC-E1F9-4FD9-9310-0F524CF1B6B8}" srcId="{8554BDF9-8515-4677-9942-0171F000F8EB}" destId="{C4A9C043-F56F-4AF5-804D-5FDCB0D7A7AE}" srcOrd="3" destOrd="0" parTransId="{779C890B-975D-409E-B404-E82ACB4CAEF0}" sibTransId="{C238BB14-0F95-4E5D-A3CC-80F3C6F48B90}"/>
    <dgm:cxn modelId="{9DEB6BE1-E3C4-4A73-9112-FB5F5CC2AF62}" type="presOf" srcId="{3C4F3D48-0150-45D0-B61A-AA9B77789AF2}" destId="{EB660133-AB82-46D6-ABB8-0626A6CA9DA0}" srcOrd="0" destOrd="0" presId="urn:microsoft.com/office/officeart/2005/8/layout/list1#1"/>
    <dgm:cxn modelId="{CA41C8E4-2523-4421-8990-D72918CD4761}" type="presOf" srcId="{EFB4C23F-A745-49AD-A211-844943CB62D5}" destId="{AE52B1E6-3E32-4931-8FA0-A33C64378A4E}" srcOrd="0" destOrd="0" presId="urn:microsoft.com/office/officeart/2005/8/layout/list1#1"/>
    <dgm:cxn modelId="{EC9AC7E5-5FDA-474B-BF67-95D3E79961BB}" srcId="{8554BDF9-8515-4677-9942-0171F000F8EB}" destId="{DD2C2FD4-2B67-497F-9868-5A10A068B37B}" srcOrd="4" destOrd="0" parTransId="{BE199B77-A417-4907-9F5B-01D1A56FBCD9}" sibTransId="{4E3DAC35-37F6-4258-89E5-6E7A3CE66524}"/>
    <dgm:cxn modelId="{BDA4C3FF-2BC4-44AD-A407-DA5E938CB8DE}" type="presOf" srcId="{1364FA59-A932-4061-BFA5-BCA39705E117}" destId="{81E70B5C-F0B9-4E5F-B091-4723A869E8FF}" srcOrd="0" destOrd="0" presId="urn:microsoft.com/office/officeart/2005/8/layout/list1#1"/>
    <dgm:cxn modelId="{73AE8BE5-D20F-4B22-ABFA-A90A75D56B0D}" type="presParOf" srcId="{9D58511D-D18C-46E6-ADFB-6CDE1389D37F}" destId="{643CB874-8803-424C-877D-02FB287BDCC5}" srcOrd="0" destOrd="0" presId="urn:microsoft.com/office/officeart/2005/8/layout/list1#1"/>
    <dgm:cxn modelId="{A3C4BA46-9B9D-40EA-A6F2-58695F683715}" type="presParOf" srcId="{643CB874-8803-424C-877D-02FB287BDCC5}" destId="{81E70B5C-F0B9-4E5F-B091-4723A869E8FF}" srcOrd="0" destOrd="0" presId="urn:microsoft.com/office/officeart/2005/8/layout/list1#1"/>
    <dgm:cxn modelId="{DA8C069C-6A7B-40DD-A9C4-A9B6FAA285A9}" type="presParOf" srcId="{643CB874-8803-424C-877D-02FB287BDCC5}" destId="{9CC8F2A1-B757-4C07-8580-6BA6CB4DB665}" srcOrd="1" destOrd="0" presId="urn:microsoft.com/office/officeart/2005/8/layout/list1#1"/>
    <dgm:cxn modelId="{C4EAB2ED-270B-41C3-99EC-CADA7E5AC735}" type="presParOf" srcId="{9D58511D-D18C-46E6-ADFB-6CDE1389D37F}" destId="{DE127657-76D2-41A5-B4CE-6E619F202D96}" srcOrd="1" destOrd="0" presId="urn:microsoft.com/office/officeart/2005/8/layout/list1#1"/>
    <dgm:cxn modelId="{9E2E88CF-7868-478C-B873-8F28871A0BBD}" type="presParOf" srcId="{9D58511D-D18C-46E6-ADFB-6CDE1389D37F}" destId="{9EDEFA4E-519B-4B22-8E97-B0779A845A07}" srcOrd="2" destOrd="0" presId="urn:microsoft.com/office/officeart/2005/8/layout/list1#1"/>
    <dgm:cxn modelId="{1FD177A4-5B98-4CE6-AB42-EA2BEE737D24}" type="presParOf" srcId="{9D58511D-D18C-46E6-ADFB-6CDE1389D37F}" destId="{ECCC1619-27EC-461E-9C55-191AC2981679}" srcOrd="3" destOrd="0" presId="urn:microsoft.com/office/officeart/2005/8/layout/list1#1"/>
    <dgm:cxn modelId="{2EEBC85F-2822-4D75-93D3-4E85438B2DC1}" type="presParOf" srcId="{9D58511D-D18C-46E6-ADFB-6CDE1389D37F}" destId="{F6E90BA9-D214-47A6-B6F6-937BADC3ABD3}" srcOrd="4" destOrd="0" presId="urn:microsoft.com/office/officeart/2005/8/layout/list1#1"/>
    <dgm:cxn modelId="{41EDA248-D374-410D-8A0E-F4437307725A}" type="presParOf" srcId="{F6E90BA9-D214-47A6-B6F6-937BADC3ABD3}" destId="{AE52B1E6-3E32-4931-8FA0-A33C64378A4E}" srcOrd="0" destOrd="0" presId="urn:microsoft.com/office/officeart/2005/8/layout/list1#1"/>
    <dgm:cxn modelId="{405E99D6-0D90-4AD7-AE63-9DE54AAD5878}" type="presParOf" srcId="{F6E90BA9-D214-47A6-B6F6-937BADC3ABD3}" destId="{B3053A94-CE0B-40F7-8F67-4824D017D637}" srcOrd="1" destOrd="0" presId="urn:microsoft.com/office/officeart/2005/8/layout/list1#1"/>
    <dgm:cxn modelId="{EC4B303D-DEEB-42F8-8F5A-75C0A19AB6E6}" type="presParOf" srcId="{9D58511D-D18C-46E6-ADFB-6CDE1389D37F}" destId="{2613E5D1-746A-43A0-9AC5-EFC58D002CE1}" srcOrd="5" destOrd="0" presId="urn:microsoft.com/office/officeart/2005/8/layout/list1#1"/>
    <dgm:cxn modelId="{729B6BED-1D4C-4F3C-A73E-F968A1830667}" type="presParOf" srcId="{9D58511D-D18C-46E6-ADFB-6CDE1389D37F}" destId="{478CE876-1E95-4CA1-99B9-B8F310B813C0}" srcOrd="6" destOrd="0" presId="urn:microsoft.com/office/officeart/2005/8/layout/list1#1"/>
    <dgm:cxn modelId="{188B1E9A-D3A8-475F-BE4B-FE274FFC81FF}" type="presParOf" srcId="{9D58511D-D18C-46E6-ADFB-6CDE1389D37F}" destId="{14AE271B-8DBE-427C-89E3-977968057B47}" srcOrd="7" destOrd="0" presId="urn:microsoft.com/office/officeart/2005/8/layout/list1#1"/>
    <dgm:cxn modelId="{56BC8F98-05B0-4A29-8D12-DCDDAD36A036}" type="presParOf" srcId="{9D58511D-D18C-46E6-ADFB-6CDE1389D37F}" destId="{CFABB482-EB58-4829-82B1-0A22BFA1168F}" srcOrd="8" destOrd="0" presId="urn:microsoft.com/office/officeart/2005/8/layout/list1#1"/>
    <dgm:cxn modelId="{03ACE137-C8FF-4DCD-B628-E48BE90BD49E}" type="presParOf" srcId="{CFABB482-EB58-4829-82B1-0A22BFA1168F}" destId="{EB660133-AB82-46D6-ABB8-0626A6CA9DA0}" srcOrd="0" destOrd="0" presId="urn:microsoft.com/office/officeart/2005/8/layout/list1#1"/>
    <dgm:cxn modelId="{69C89C25-3EA6-40DB-9F4C-F7E115320D4C}" type="presParOf" srcId="{CFABB482-EB58-4829-82B1-0A22BFA1168F}" destId="{B1302DE7-6075-46F5-A27B-AF4A150A1D81}" srcOrd="1" destOrd="0" presId="urn:microsoft.com/office/officeart/2005/8/layout/list1#1"/>
    <dgm:cxn modelId="{1CC67AA0-5EC9-4692-9230-7608807C017E}" type="presParOf" srcId="{9D58511D-D18C-46E6-ADFB-6CDE1389D37F}" destId="{9F9E4B3F-00DB-4122-9768-5E9DA5C5C79A}" srcOrd="9" destOrd="0" presId="urn:microsoft.com/office/officeart/2005/8/layout/list1#1"/>
    <dgm:cxn modelId="{1A961440-8697-4E6A-B496-7EA481EA965B}" type="presParOf" srcId="{9D58511D-D18C-46E6-ADFB-6CDE1389D37F}" destId="{5E7DDD36-9116-4509-8882-EFF9B44CCD54}" srcOrd="10" destOrd="0" presId="urn:microsoft.com/office/officeart/2005/8/layout/list1#1"/>
    <dgm:cxn modelId="{E7CD89B6-7C7B-40C6-91DB-DE2379DAADB8}" type="presParOf" srcId="{9D58511D-D18C-46E6-ADFB-6CDE1389D37F}" destId="{18DFD842-7B7F-4F15-ACF6-09C442B7C020}" srcOrd="11" destOrd="0" presId="urn:microsoft.com/office/officeart/2005/8/layout/list1#1"/>
    <dgm:cxn modelId="{9ABABB9D-9FE9-4C37-ABFD-89F95F0E380D}" type="presParOf" srcId="{9D58511D-D18C-46E6-ADFB-6CDE1389D37F}" destId="{477FA78D-8596-4C6A-B33C-39EF7557D372}" srcOrd="12" destOrd="0" presId="urn:microsoft.com/office/officeart/2005/8/layout/list1#1"/>
    <dgm:cxn modelId="{F5AA4DD2-24F9-41AA-AE72-9C49E937E3B5}" type="presParOf" srcId="{477FA78D-8596-4C6A-B33C-39EF7557D372}" destId="{E5269980-1540-4957-AA77-506608123348}" srcOrd="0" destOrd="0" presId="urn:microsoft.com/office/officeart/2005/8/layout/list1#1"/>
    <dgm:cxn modelId="{A3337C52-D51D-4DBC-8774-38535DC8D5BE}" type="presParOf" srcId="{477FA78D-8596-4C6A-B33C-39EF7557D372}" destId="{1F5B43DF-E9F6-49A7-B195-CD9E22D30F46}" srcOrd="1" destOrd="0" presId="urn:microsoft.com/office/officeart/2005/8/layout/list1#1"/>
    <dgm:cxn modelId="{224437D6-7B74-4E9D-8770-CCD472C99DDE}" type="presParOf" srcId="{9D58511D-D18C-46E6-ADFB-6CDE1389D37F}" destId="{311BDC40-D798-4DFC-882E-FE13034E3569}" srcOrd="13" destOrd="0" presId="urn:microsoft.com/office/officeart/2005/8/layout/list1#1"/>
    <dgm:cxn modelId="{9779CA15-F97F-4599-B25A-58FB4A537116}" type="presParOf" srcId="{9D58511D-D18C-46E6-ADFB-6CDE1389D37F}" destId="{2EAD183E-5932-4EC2-B924-D0F269F26A18}" srcOrd="14" destOrd="0" presId="urn:microsoft.com/office/officeart/2005/8/layout/list1#1"/>
    <dgm:cxn modelId="{EF89E391-E0F6-4C11-942B-E2A9B53D7466}" type="presParOf" srcId="{9D58511D-D18C-46E6-ADFB-6CDE1389D37F}" destId="{BE86AA58-FAB4-4F9E-898F-7CAE198B5CA7}" srcOrd="15" destOrd="0" presId="urn:microsoft.com/office/officeart/2005/8/layout/list1#1"/>
    <dgm:cxn modelId="{017A0844-DC36-48B9-9DD3-2D27C0CB1504}" type="presParOf" srcId="{9D58511D-D18C-46E6-ADFB-6CDE1389D37F}" destId="{6A715EB3-86E8-4D1F-98BD-D73C37562C01}" srcOrd="16" destOrd="0" presId="urn:microsoft.com/office/officeart/2005/8/layout/list1#1"/>
    <dgm:cxn modelId="{E178378E-7EDD-4C7F-8D03-5636D360B086}" type="presParOf" srcId="{6A715EB3-86E8-4D1F-98BD-D73C37562C01}" destId="{5C9B1BB6-9B2E-4A18-8E27-5EF59D973C13}" srcOrd="0" destOrd="0" presId="urn:microsoft.com/office/officeart/2005/8/layout/list1#1"/>
    <dgm:cxn modelId="{872360B2-6E56-4D78-AF72-39A78905D995}" type="presParOf" srcId="{6A715EB3-86E8-4D1F-98BD-D73C37562C01}" destId="{36981593-E333-4438-82E0-4C8D26509731}" srcOrd="1" destOrd="0" presId="urn:microsoft.com/office/officeart/2005/8/layout/list1#1"/>
    <dgm:cxn modelId="{7BEB5C33-8991-439F-A748-4714552F42B8}" type="presParOf" srcId="{9D58511D-D18C-46E6-ADFB-6CDE1389D37F}" destId="{D64FE627-1221-4BB5-930A-7B4199C9078E}" srcOrd="17" destOrd="0" presId="urn:microsoft.com/office/officeart/2005/8/layout/list1#1"/>
    <dgm:cxn modelId="{B5CAFD38-3EC2-4936-937E-C4DED2001472}" type="presParOf" srcId="{9D58511D-D18C-46E6-ADFB-6CDE1389D37F}" destId="{586D024E-9852-44C6-BEBF-E0782D429B8E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3d4" qsCatId="3D" csTypeId="urn:microsoft.com/office/officeart/2005/8/colors/colorful1#1" csCatId="colorful" phldr="1"/>
      <dgm:spPr/>
      <dgm:t>
        <a:bodyPr/>
        <a:lstStyle/>
        <a:p>
          <a:endParaRPr lang="ko-KR"/>
        </a:p>
      </dgm:t>
    </dgm:pt>
    <dgm:pt modelId="{1364FA59-A932-4061-BFA5-BCA39705E117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6CCDA87-ABDA-4536-9B50-854C52EFB85A}" type="par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4FCBD92A-793A-43CF-83C5-F869A00061D6}" type="sib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EFB4C23F-A745-49AD-A211-844943CB62D5}">
      <dgm:prSet phldrT="[Text]"/>
      <dgm:spPr>
        <a:solidFill>
          <a:schemeClr val="accent2"/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87D06F8-EA94-4065-A956-4F0EFFC156C5}" type="par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71A8D1F8-E7AB-4AD4-90CE-BA013D3118A1}" type="sib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3C4F3D48-0150-45D0-B61A-AA9B77789AF2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89ED2B80-9761-4845-94F6-7FA3E260DB27}" type="par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09A78D88-0905-4156-A46A-DFBD32EA1202}" type="sib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C4A9C043-F56F-4AF5-804D-5FDCB0D7A7AE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779C890B-975D-409E-B404-E82ACB4CAEF0}" type="par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C238BB14-0F95-4E5D-A3CC-80F3C6F48B90}" type="sib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DD2C2FD4-2B67-497F-9868-5A10A068B37B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4E3DAC35-37F6-4258-89E5-6E7A3CE66524}" type="sib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BE199B77-A417-4907-9F5B-01D1A56FBCD9}" type="par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643CB874-8803-424C-877D-02FB287BDCC5}" type="pres">
      <dgm:prSet presAssocID="{1364FA59-A932-4061-BFA5-BCA39705E117}" presName="parentLin" presStyleCnt="0"/>
      <dgm:spPr/>
    </dgm:pt>
    <dgm:pt modelId="{81E70B5C-F0B9-4E5F-B091-4723A869E8FF}" type="pres">
      <dgm:prSet presAssocID="{1364FA59-A932-4061-BFA5-BCA39705E117}" presName="parentLeftMargin" presStyleLbl="node1" presStyleIdx="0" presStyleCnt="5"/>
      <dgm:spPr/>
    </dgm:pt>
    <dgm:pt modelId="{9CC8F2A1-B757-4C07-8580-6BA6CB4DB665}" type="pres">
      <dgm:prSet presAssocID="{1364FA59-A932-4061-BFA5-BCA39705E1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127657-76D2-41A5-B4CE-6E619F202D96}" type="pres">
      <dgm:prSet presAssocID="{1364FA59-A932-4061-BFA5-BCA39705E117}" presName="negativeSpace" presStyleCnt="0"/>
      <dgm:spPr/>
    </dgm:pt>
    <dgm:pt modelId="{9EDEFA4E-519B-4B22-8E97-B0779A845A07}" type="pres">
      <dgm:prSet presAssocID="{1364FA59-A932-4061-BFA5-BCA39705E117}" presName="childText" presStyleLbl="alignAcc1" presStyleIdx="0" presStyleCnt="5">
        <dgm:presLayoutVars>
          <dgm:bulletEnabled val="1"/>
        </dgm:presLayoutVars>
      </dgm:prSet>
      <dgm:spPr/>
    </dgm:pt>
    <dgm:pt modelId="{ECCC1619-27EC-461E-9C55-191AC2981679}" type="pres">
      <dgm:prSet presAssocID="{4FCBD92A-793A-43CF-83C5-F869A00061D6}" presName="spaceBetweenRectangles" presStyleCnt="0"/>
      <dgm:spPr/>
    </dgm:pt>
    <dgm:pt modelId="{F6E90BA9-D214-47A6-B6F6-937BADC3ABD3}" type="pres">
      <dgm:prSet presAssocID="{EFB4C23F-A745-49AD-A211-844943CB62D5}" presName="parentLin" presStyleCnt="0"/>
      <dgm:spPr/>
    </dgm:pt>
    <dgm:pt modelId="{AE52B1E6-3E32-4931-8FA0-A33C64378A4E}" type="pres">
      <dgm:prSet presAssocID="{EFB4C23F-A745-49AD-A211-844943CB62D5}" presName="parentLeftMargin" presStyleLbl="node1" presStyleIdx="0" presStyleCnt="5"/>
      <dgm:spPr/>
    </dgm:pt>
    <dgm:pt modelId="{B3053A94-CE0B-40F7-8F67-4824D017D637}" type="pres">
      <dgm:prSet presAssocID="{EFB4C23F-A745-49AD-A211-844943CB62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13E5D1-746A-43A0-9AC5-EFC58D002CE1}" type="pres">
      <dgm:prSet presAssocID="{EFB4C23F-A745-49AD-A211-844943CB62D5}" presName="negativeSpace" presStyleCnt="0"/>
      <dgm:spPr/>
    </dgm:pt>
    <dgm:pt modelId="{478CE876-1E95-4CA1-99B9-B8F310B813C0}" type="pres">
      <dgm:prSet presAssocID="{EFB4C23F-A745-49AD-A211-844943CB62D5}" presName="childText" presStyleLbl="alignAcc1" presStyleIdx="1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4AE271B-8DBE-427C-89E3-977968057B47}" type="pres">
      <dgm:prSet presAssocID="{71A8D1F8-E7AB-4AD4-90CE-BA013D3118A1}" presName="spaceBetweenRectangles" presStyleCnt="0"/>
      <dgm:spPr/>
    </dgm:pt>
    <dgm:pt modelId="{CFABB482-EB58-4829-82B1-0A22BFA1168F}" type="pres">
      <dgm:prSet presAssocID="{3C4F3D48-0150-45D0-B61A-AA9B77789AF2}" presName="parentLin" presStyleCnt="0"/>
      <dgm:spPr/>
    </dgm:pt>
    <dgm:pt modelId="{EB660133-AB82-46D6-ABB8-0626A6CA9DA0}" type="pres">
      <dgm:prSet presAssocID="{3C4F3D48-0150-45D0-B61A-AA9B77789AF2}" presName="parentLeftMargin" presStyleLbl="node1" presStyleIdx="1" presStyleCnt="5"/>
      <dgm:spPr/>
    </dgm:pt>
    <dgm:pt modelId="{B1302DE7-6075-46F5-A27B-AF4A150A1D81}" type="pres">
      <dgm:prSet presAssocID="{3C4F3D48-0150-45D0-B61A-AA9B77789A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9E4B3F-00DB-4122-9768-5E9DA5C5C79A}" type="pres">
      <dgm:prSet presAssocID="{3C4F3D48-0150-45D0-B61A-AA9B77789AF2}" presName="negativeSpace" presStyleCnt="0"/>
      <dgm:spPr/>
    </dgm:pt>
    <dgm:pt modelId="{5E7DDD36-9116-4509-8882-EFF9B44CCD54}" type="pres">
      <dgm:prSet presAssocID="{3C4F3D48-0150-45D0-B61A-AA9B77789AF2}" presName="childText" presStyleLbl="alignAcc1" presStyleIdx="2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8DFD842-7B7F-4F15-ACF6-09C442B7C020}" type="pres">
      <dgm:prSet presAssocID="{09A78D88-0905-4156-A46A-DFBD32EA1202}" presName="spaceBetweenRectangles" presStyleCnt="0"/>
      <dgm:spPr/>
    </dgm:pt>
    <dgm:pt modelId="{477FA78D-8596-4C6A-B33C-39EF7557D372}" type="pres">
      <dgm:prSet presAssocID="{C4A9C043-F56F-4AF5-804D-5FDCB0D7A7AE}" presName="parentLin" presStyleCnt="0"/>
      <dgm:spPr/>
    </dgm:pt>
    <dgm:pt modelId="{E5269980-1540-4957-AA77-506608123348}" type="pres">
      <dgm:prSet presAssocID="{C4A9C043-F56F-4AF5-804D-5FDCB0D7A7AE}" presName="parentLeftMargin" presStyleLbl="node1" presStyleIdx="2" presStyleCnt="5"/>
      <dgm:spPr/>
    </dgm:pt>
    <dgm:pt modelId="{1F5B43DF-E9F6-49A7-B195-CD9E22D30F46}" type="pres">
      <dgm:prSet presAssocID="{C4A9C043-F56F-4AF5-804D-5FDCB0D7A7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1BDC40-D798-4DFC-882E-FE13034E3569}" type="pres">
      <dgm:prSet presAssocID="{C4A9C043-F56F-4AF5-804D-5FDCB0D7A7AE}" presName="negativeSpace" presStyleCnt="0"/>
      <dgm:spPr/>
    </dgm:pt>
    <dgm:pt modelId="{2EAD183E-5932-4EC2-B924-D0F269F26A18}" type="pres">
      <dgm:prSet presAssocID="{C4A9C043-F56F-4AF5-804D-5FDCB0D7A7AE}" presName="childText" presStyleLbl="alignAcc1" presStyleIdx="3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BE86AA58-FAB4-4F9E-898F-7CAE198B5CA7}" type="pres">
      <dgm:prSet presAssocID="{C238BB14-0F95-4E5D-A3CC-80F3C6F48B90}" presName="spaceBetweenRectangles" presStyleCnt="0"/>
      <dgm:spPr/>
    </dgm:pt>
    <dgm:pt modelId="{6A715EB3-86E8-4D1F-98BD-D73C37562C01}" type="pres">
      <dgm:prSet presAssocID="{DD2C2FD4-2B67-497F-9868-5A10A068B37B}" presName="parentLin" presStyleCnt="0"/>
      <dgm:spPr/>
    </dgm:pt>
    <dgm:pt modelId="{5C9B1BB6-9B2E-4A18-8E27-5EF59D973C13}" type="pres">
      <dgm:prSet presAssocID="{DD2C2FD4-2B67-497F-9868-5A10A068B37B}" presName="parentLeftMargin" presStyleLbl="node1" presStyleIdx="3" presStyleCnt="5"/>
      <dgm:spPr/>
    </dgm:pt>
    <dgm:pt modelId="{36981593-E333-4438-82E0-4C8D26509731}" type="pres">
      <dgm:prSet presAssocID="{DD2C2FD4-2B67-497F-9868-5A10A068B37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64FE627-1221-4BB5-930A-7B4199C9078E}" type="pres">
      <dgm:prSet presAssocID="{DD2C2FD4-2B67-497F-9868-5A10A068B37B}" presName="negativeSpace" presStyleCnt="0"/>
      <dgm:spPr/>
    </dgm:pt>
    <dgm:pt modelId="{586D024E-9852-44C6-BEBF-E0782D429B8E}" type="pres">
      <dgm:prSet presAssocID="{DD2C2FD4-2B67-497F-9868-5A10A068B37B}" presName="childText" presStyleLbl="alignAcc1" presStyleIdx="4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</dgm:ptLst>
  <dgm:cxnLst>
    <dgm:cxn modelId="{376CA013-CBC3-4040-8D17-4F2311C5374F}" type="presOf" srcId="{DD2C2FD4-2B67-497F-9868-5A10A068B37B}" destId="{5C9B1BB6-9B2E-4A18-8E27-5EF59D973C13}" srcOrd="0" destOrd="0" presId="urn:microsoft.com/office/officeart/2005/8/layout/list1#1"/>
    <dgm:cxn modelId="{9A7B821D-5CF3-4D1D-B856-0AF756DD51B7}" srcId="{8554BDF9-8515-4677-9942-0171F000F8EB}" destId="{1364FA59-A932-4061-BFA5-BCA39705E117}" srcOrd="0" destOrd="0" parTransId="{36CCDA87-ABDA-4536-9B50-854C52EFB85A}" sibTransId="{4FCBD92A-793A-43CF-83C5-F869A00061D6}"/>
    <dgm:cxn modelId="{24C8DD29-6941-4F76-8C6C-ED83F0246C56}" type="presOf" srcId="{C4A9C043-F56F-4AF5-804D-5FDCB0D7A7AE}" destId="{E5269980-1540-4957-AA77-506608123348}" srcOrd="0" destOrd="0" presId="urn:microsoft.com/office/officeart/2005/8/layout/list1#1"/>
    <dgm:cxn modelId="{A791C631-381D-4F9B-AAC6-D1B87AF0BBE0}" type="presOf" srcId="{1364FA59-A932-4061-BFA5-BCA39705E117}" destId="{9CC8F2A1-B757-4C07-8580-6BA6CB4DB665}" srcOrd="1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0B3EB053-D2CD-4FE7-A49E-B7B9E0EDA00E}" type="presOf" srcId="{C4A9C043-F56F-4AF5-804D-5FDCB0D7A7AE}" destId="{1F5B43DF-E9F6-49A7-B195-CD9E22D30F46}" srcOrd="1" destOrd="0" presId="urn:microsoft.com/office/officeart/2005/8/layout/list1#1"/>
    <dgm:cxn modelId="{9F21E284-BB55-41CC-9B71-41F8310B43B6}" type="presOf" srcId="{3C4F3D48-0150-45D0-B61A-AA9B77789AF2}" destId="{B1302DE7-6075-46F5-A27B-AF4A150A1D81}" srcOrd="1" destOrd="0" presId="urn:microsoft.com/office/officeart/2005/8/layout/list1#1"/>
    <dgm:cxn modelId="{7C252B86-E924-4CAF-B6C7-81534373C9AA}" type="presOf" srcId="{EFB4C23F-A745-49AD-A211-844943CB62D5}" destId="{B3053A94-CE0B-40F7-8F67-4824D017D637}" srcOrd="1" destOrd="0" presId="urn:microsoft.com/office/officeart/2005/8/layout/list1#1"/>
    <dgm:cxn modelId="{0CAE2B9D-05C2-4667-A635-21ECA4D2368C}" srcId="{8554BDF9-8515-4677-9942-0171F000F8EB}" destId="{EFB4C23F-A745-49AD-A211-844943CB62D5}" srcOrd="1" destOrd="0" parTransId="{387D06F8-EA94-4065-A956-4F0EFFC156C5}" sibTransId="{71A8D1F8-E7AB-4AD4-90CE-BA013D3118A1}"/>
    <dgm:cxn modelId="{C27F3FA9-7E95-429A-BD17-B117268B3E33}" srcId="{8554BDF9-8515-4677-9942-0171F000F8EB}" destId="{3C4F3D48-0150-45D0-B61A-AA9B77789AF2}" srcOrd="2" destOrd="0" parTransId="{89ED2B80-9761-4845-94F6-7FA3E260DB27}" sibTransId="{09A78D88-0905-4156-A46A-DFBD32EA1202}"/>
    <dgm:cxn modelId="{303994C3-E744-4ADD-BF04-04C7EC9B5077}" type="presOf" srcId="{DD2C2FD4-2B67-497F-9868-5A10A068B37B}" destId="{36981593-E333-4438-82E0-4C8D26509731}" srcOrd="1" destOrd="0" presId="urn:microsoft.com/office/officeart/2005/8/layout/list1#1"/>
    <dgm:cxn modelId="{6F79C1CC-E1F9-4FD9-9310-0F524CF1B6B8}" srcId="{8554BDF9-8515-4677-9942-0171F000F8EB}" destId="{C4A9C043-F56F-4AF5-804D-5FDCB0D7A7AE}" srcOrd="3" destOrd="0" parTransId="{779C890B-975D-409E-B404-E82ACB4CAEF0}" sibTransId="{C238BB14-0F95-4E5D-A3CC-80F3C6F48B90}"/>
    <dgm:cxn modelId="{9DEB6BE1-E3C4-4A73-9112-FB5F5CC2AF62}" type="presOf" srcId="{3C4F3D48-0150-45D0-B61A-AA9B77789AF2}" destId="{EB660133-AB82-46D6-ABB8-0626A6CA9DA0}" srcOrd="0" destOrd="0" presId="urn:microsoft.com/office/officeart/2005/8/layout/list1#1"/>
    <dgm:cxn modelId="{CA41C8E4-2523-4421-8990-D72918CD4761}" type="presOf" srcId="{EFB4C23F-A745-49AD-A211-844943CB62D5}" destId="{AE52B1E6-3E32-4931-8FA0-A33C64378A4E}" srcOrd="0" destOrd="0" presId="urn:microsoft.com/office/officeart/2005/8/layout/list1#1"/>
    <dgm:cxn modelId="{EC9AC7E5-5FDA-474B-BF67-95D3E79961BB}" srcId="{8554BDF9-8515-4677-9942-0171F000F8EB}" destId="{DD2C2FD4-2B67-497F-9868-5A10A068B37B}" srcOrd="4" destOrd="0" parTransId="{BE199B77-A417-4907-9F5B-01D1A56FBCD9}" sibTransId="{4E3DAC35-37F6-4258-89E5-6E7A3CE66524}"/>
    <dgm:cxn modelId="{BDA4C3FF-2BC4-44AD-A407-DA5E938CB8DE}" type="presOf" srcId="{1364FA59-A932-4061-BFA5-BCA39705E117}" destId="{81E70B5C-F0B9-4E5F-B091-4723A869E8FF}" srcOrd="0" destOrd="0" presId="urn:microsoft.com/office/officeart/2005/8/layout/list1#1"/>
    <dgm:cxn modelId="{73AE8BE5-D20F-4B22-ABFA-A90A75D56B0D}" type="presParOf" srcId="{9D58511D-D18C-46E6-ADFB-6CDE1389D37F}" destId="{643CB874-8803-424C-877D-02FB287BDCC5}" srcOrd="0" destOrd="0" presId="urn:microsoft.com/office/officeart/2005/8/layout/list1#1"/>
    <dgm:cxn modelId="{A3C4BA46-9B9D-40EA-A6F2-58695F683715}" type="presParOf" srcId="{643CB874-8803-424C-877D-02FB287BDCC5}" destId="{81E70B5C-F0B9-4E5F-B091-4723A869E8FF}" srcOrd="0" destOrd="0" presId="urn:microsoft.com/office/officeart/2005/8/layout/list1#1"/>
    <dgm:cxn modelId="{DA8C069C-6A7B-40DD-A9C4-A9B6FAA285A9}" type="presParOf" srcId="{643CB874-8803-424C-877D-02FB287BDCC5}" destId="{9CC8F2A1-B757-4C07-8580-6BA6CB4DB665}" srcOrd="1" destOrd="0" presId="urn:microsoft.com/office/officeart/2005/8/layout/list1#1"/>
    <dgm:cxn modelId="{C4EAB2ED-270B-41C3-99EC-CADA7E5AC735}" type="presParOf" srcId="{9D58511D-D18C-46E6-ADFB-6CDE1389D37F}" destId="{DE127657-76D2-41A5-B4CE-6E619F202D96}" srcOrd="1" destOrd="0" presId="urn:microsoft.com/office/officeart/2005/8/layout/list1#1"/>
    <dgm:cxn modelId="{9E2E88CF-7868-478C-B873-8F28871A0BBD}" type="presParOf" srcId="{9D58511D-D18C-46E6-ADFB-6CDE1389D37F}" destId="{9EDEFA4E-519B-4B22-8E97-B0779A845A07}" srcOrd="2" destOrd="0" presId="urn:microsoft.com/office/officeart/2005/8/layout/list1#1"/>
    <dgm:cxn modelId="{1FD177A4-5B98-4CE6-AB42-EA2BEE737D24}" type="presParOf" srcId="{9D58511D-D18C-46E6-ADFB-6CDE1389D37F}" destId="{ECCC1619-27EC-461E-9C55-191AC2981679}" srcOrd="3" destOrd="0" presId="urn:microsoft.com/office/officeart/2005/8/layout/list1#1"/>
    <dgm:cxn modelId="{2EEBC85F-2822-4D75-93D3-4E85438B2DC1}" type="presParOf" srcId="{9D58511D-D18C-46E6-ADFB-6CDE1389D37F}" destId="{F6E90BA9-D214-47A6-B6F6-937BADC3ABD3}" srcOrd="4" destOrd="0" presId="urn:microsoft.com/office/officeart/2005/8/layout/list1#1"/>
    <dgm:cxn modelId="{41EDA248-D374-410D-8A0E-F4437307725A}" type="presParOf" srcId="{F6E90BA9-D214-47A6-B6F6-937BADC3ABD3}" destId="{AE52B1E6-3E32-4931-8FA0-A33C64378A4E}" srcOrd="0" destOrd="0" presId="urn:microsoft.com/office/officeart/2005/8/layout/list1#1"/>
    <dgm:cxn modelId="{405E99D6-0D90-4AD7-AE63-9DE54AAD5878}" type="presParOf" srcId="{F6E90BA9-D214-47A6-B6F6-937BADC3ABD3}" destId="{B3053A94-CE0B-40F7-8F67-4824D017D637}" srcOrd="1" destOrd="0" presId="urn:microsoft.com/office/officeart/2005/8/layout/list1#1"/>
    <dgm:cxn modelId="{EC4B303D-DEEB-42F8-8F5A-75C0A19AB6E6}" type="presParOf" srcId="{9D58511D-D18C-46E6-ADFB-6CDE1389D37F}" destId="{2613E5D1-746A-43A0-9AC5-EFC58D002CE1}" srcOrd="5" destOrd="0" presId="urn:microsoft.com/office/officeart/2005/8/layout/list1#1"/>
    <dgm:cxn modelId="{729B6BED-1D4C-4F3C-A73E-F968A1830667}" type="presParOf" srcId="{9D58511D-D18C-46E6-ADFB-6CDE1389D37F}" destId="{478CE876-1E95-4CA1-99B9-B8F310B813C0}" srcOrd="6" destOrd="0" presId="urn:microsoft.com/office/officeart/2005/8/layout/list1#1"/>
    <dgm:cxn modelId="{188B1E9A-D3A8-475F-BE4B-FE274FFC81FF}" type="presParOf" srcId="{9D58511D-D18C-46E6-ADFB-6CDE1389D37F}" destId="{14AE271B-8DBE-427C-89E3-977968057B47}" srcOrd="7" destOrd="0" presId="urn:microsoft.com/office/officeart/2005/8/layout/list1#1"/>
    <dgm:cxn modelId="{56BC8F98-05B0-4A29-8D12-DCDDAD36A036}" type="presParOf" srcId="{9D58511D-D18C-46E6-ADFB-6CDE1389D37F}" destId="{CFABB482-EB58-4829-82B1-0A22BFA1168F}" srcOrd="8" destOrd="0" presId="urn:microsoft.com/office/officeart/2005/8/layout/list1#1"/>
    <dgm:cxn modelId="{03ACE137-C8FF-4DCD-B628-E48BE90BD49E}" type="presParOf" srcId="{CFABB482-EB58-4829-82B1-0A22BFA1168F}" destId="{EB660133-AB82-46D6-ABB8-0626A6CA9DA0}" srcOrd="0" destOrd="0" presId="urn:microsoft.com/office/officeart/2005/8/layout/list1#1"/>
    <dgm:cxn modelId="{69C89C25-3EA6-40DB-9F4C-F7E115320D4C}" type="presParOf" srcId="{CFABB482-EB58-4829-82B1-0A22BFA1168F}" destId="{B1302DE7-6075-46F5-A27B-AF4A150A1D81}" srcOrd="1" destOrd="0" presId="urn:microsoft.com/office/officeart/2005/8/layout/list1#1"/>
    <dgm:cxn modelId="{1CC67AA0-5EC9-4692-9230-7608807C017E}" type="presParOf" srcId="{9D58511D-D18C-46E6-ADFB-6CDE1389D37F}" destId="{9F9E4B3F-00DB-4122-9768-5E9DA5C5C79A}" srcOrd="9" destOrd="0" presId="urn:microsoft.com/office/officeart/2005/8/layout/list1#1"/>
    <dgm:cxn modelId="{1A961440-8697-4E6A-B496-7EA481EA965B}" type="presParOf" srcId="{9D58511D-D18C-46E6-ADFB-6CDE1389D37F}" destId="{5E7DDD36-9116-4509-8882-EFF9B44CCD54}" srcOrd="10" destOrd="0" presId="urn:microsoft.com/office/officeart/2005/8/layout/list1#1"/>
    <dgm:cxn modelId="{E7CD89B6-7C7B-40C6-91DB-DE2379DAADB8}" type="presParOf" srcId="{9D58511D-D18C-46E6-ADFB-6CDE1389D37F}" destId="{18DFD842-7B7F-4F15-ACF6-09C442B7C020}" srcOrd="11" destOrd="0" presId="urn:microsoft.com/office/officeart/2005/8/layout/list1#1"/>
    <dgm:cxn modelId="{9ABABB9D-9FE9-4C37-ABFD-89F95F0E380D}" type="presParOf" srcId="{9D58511D-D18C-46E6-ADFB-6CDE1389D37F}" destId="{477FA78D-8596-4C6A-B33C-39EF7557D372}" srcOrd="12" destOrd="0" presId="urn:microsoft.com/office/officeart/2005/8/layout/list1#1"/>
    <dgm:cxn modelId="{F5AA4DD2-24F9-41AA-AE72-9C49E937E3B5}" type="presParOf" srcId="{477FA78D-8596-4C6A-B33C-39EF7557D372}" destId="{E5269980-1540-4957-AA77-506608123348}" srcOrd="0" destOrd="0" presId="urn:microsoft.com/office/officeart/2005/8/layout/list1#1"/>
    <dgm:cxn modelId="{A3337C52-D51D-4DBC-8774-38535DC8D5BE}" type="presParOf" srcId="{477FA78D-8596-4C6A-B33C-39EF7557D372}" destId="{1F5B43DF-E9F6-49A7-B195-CD9E22D30F46}" srcOrd="1" destOrd="0" presId="urn:microsoft.com/office/officeart/2005/8/layout/list1#1"/>
    <dgm:cxn modelId="{224437D6-7B74-4E9D-8770-CCD472C99DDE}" type="presParOf" srcId="{9D58511D-D18C-46E6-ADFB-6CDE1389D37F}" destId="{311BDC40-D798-4DFC-882E-FE13034E3569}" srcOrd="13" destOrd="0" presId="urn:microsoft.com/office/officeart/2005/8/layout/list1#1"/>
    <dgm:cxn modelId="{9779CA15-F97F-4599-B25A-58FB4A537116}" type="presParOf" srcId="{9D58511D-D18C-46E6-ADFB-6CDE1389D37F}" destId="{2EAD183E-5932-4EC2-B924-D0F269F26A18}" srcOrd="14" destOrd="0" presId="urn:microsoft.com/office/officeart/2005/8/layout/list1#1"/>
    <dgm:cxn modelId="{EF89E391-E0F6-4C11-942B-E2A9B53D7466}" type="presParOf" srcId="{9D58511D-D18C-46E6-ADFB-6CDE1389D37F}" destId="{BE86AA58-FAB4-4F9E-898F-7CAE198B5CA7}" srcOrd="15" destOrd="0" presId="urn:microsoft.com/office/officeart/2005/8/layout/list1#1"/>
    <dgm:cxn modelId="{017A0844-DC36-48B9-9DD3-2D27C0CB1504}" type="presParOf" srcId="{9D58511D-D18C-46E6-ADFB-6CDE1389D37F}" destId="{6A715EB3-86E8-4D1F-98BD-D73C37562C01}" srcOrd="16" destOrd="0" presId="urn:microsoft.com/office/officeart/2005/8/layout/list1#1"/>
    <dgm:cxn modelId="{E178378E-7EDD-4C7F-8D03-5636D360B086}" type="presParOf" srcId="{6A715EB3-86E8-4D1F-98BD-D73C37562C01}" destId="{5C9B1BB6-9B2E-4A18-8E27-5EF59D973C13}" srcOrd="0" destOrd="0" presId="urn:microsoft.com/office/officeart/2005/8/layout/list1#1"/>
    <dgm:cxn modelId="{872360B2-6E56-4D78-AF72-39A78905D995}" type="presParOf" srcId="{6A715EB3-86E8-4D1F-98BD-D73C37562C01}" destId="{36981593-E333-4438-82E0-4C8D26509731}" srcOrd="1" destOrd="0" presId="urn:microsoft.com/office/officeart/2005/8/layout/list1#1"/>
    <dgm:cxn modelId="{7BEB5C33-8991-439F-A748-4714552F42B8}" type="presParOf" srcId="{9D58511D-D18C-46E6-ADFB-6CDE1389D37F}" destId="{D64FE627-1221-4BB5-930A-7B4199C9078E}" srcOrd="17" destOrd="0" presId="urn:microsoft.com/office/officeart/2005/8/layout/list1#1"/>
    <dgm:cxn modelId="{B5CAFD38-3EC2-4936-937E-C4DED2001472}" type="presParOf" srcId="{9D58511D-D18C-46E6-ADFB-6CDE1389D37F}" destId="{586D024E-9852-44C6-BEBF-E0782D429B8E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3d4" qsCatId="3D" csTypeId="urn:microsoft.com/office/officeart/2005/8/colors/colorful1#1" csCatId="colorful" phldr="1"/>
      <dgm:spPr/>
      <dgm:t>
        <a:bodyPr/>
        <a:lstStyle/>
        <a:p>
          <a:endParaRPr lang="ko-KR"/>
        </a:p>
      </dgm:t>
    </dgm:pt>
    <dgm:pt modelId="{1364FA59-A932-4061-BFA5-BCA39705E117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6CCDA87-ABDA-4536-9B50-854C52EFB85A}" type="par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4FCBD92A-793A-43CF-83C5-F869A00061D6}" type="sib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EFB4C23F-A745-49AD-A211-844943CB62D5}">
      <dgm:prSet phldrT="[Text]"/>
      <dgm:spPr>
        <a:solidFill>
          <a:schemeClr val="accent2"/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87D06F8-EA94-4065-A956-4F0EFFC156C5}" type="par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71A8D1F8-E7AB-4AD4-90CE-BA013D3118A1}" type="sib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3C4F3D48-0150-45D0-B61A-AA9B77789AF2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89ED2B80-9761-4845-94F6-7FA3E260DB27}" type="par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09A78D88-0905-4156-A46A-DFBD32EA1202}" type="sib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C4A9C043-F56F-4AF5-804D-5FDCB0D7A7AE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779C890B-975D-409E-B404-E82ACB4CAEF0}" type="par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C238BB14-0F95-4E5D-A3CC-80F3C6F48B90}" type="sib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DD2C2FD4-2B67-497F-9868-5A10A068B37B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4E3DAC35-37F6-4258-89E5-6E7A3CE66524}" type="sib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BE199B77-A417-4907-9F5B-01D1A56FBCD9}" type="par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643CB874-8803-424C-877D-02FB287BDCC5}" type="pres">
      <dgm:prSet presAssocID="{1364FA59-A932-4061-BFA5-BCA39705E117}" presName="parentLin" presStyleCnt="0"/>
      <dgm:spPr/>
    </dgm:pt>
    <dgm:pt modelId="{81E70B5C-F0B9-4E5F-B091-4723A869E8FF}" type="pres">
      <dgm:prSet presAssocID="{1364FA59-A932-4061-BFA5-BCA39705E117}" presName="parentLeftMargin" presStyleLbl="node1" presStyleIdx="0" presStyleCnt="5"/>
      <dgm:spPr/>
    </dgm:pt>
    <dgm:pt modelId="{9CC8F2A1-B757-4C07-8580-6BA6CB4DB665}" type="pres">
      <dgm:prSet presAssocID="{1364FA59-A932-4061-BFA5-BCA39705E1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127657-76D2-41A5-B4CE-6E619F202D96}" type="pres">
      <dgm:prSet presAssocID="{1364FA59-A932-4061-BFA5-BCA39705E117}" presName="negativeSpace" presStyleCnt="0"/>
      <dgm:spPr/>
    </dgm:pt>
    <dgm:pt modelId="{9EDEFA4E-519B-4B22-8E97-B0779A845A07}" type="pres">
      <dgm:prSet presAssocID="{1364FA59-A932-4061-BFA5-BCA39705E117}" presName="childText" presStyleLbl="alignAcc1" presStyleIdx="0" presStyleCnt="5">
        <dgm:presLayoutVars>
          <dgm:bulletEnabled val="1"/>
        </dgm:presLayoutVars>
      </dgm:prSet>
      <dgm:spPr/>
    </dgm:pt>
    <dgm:pt modelId="{ECCC1619-27EC-461E-9C55-191AC2981679}" type="pres">
      <dgm:prSet presAssocID="{4FCBD92A-793A-43CF-83C5-F869A00061D6}" presName="spaceBetweenRectangles" presStyleCnt="0"/>
      <dgm:spPr/>
    </dgm:pt>
    <dgm:pt modelId="{F6E90BA9-D214-47A6-B6F6-937BADC3ABD3}" type="pres">
      <dgm:prSet presAssocID="{EFB4C23F-A745-49AD-A211-844943CB62D5}" presName="parentLin" presStyleCnt="0"/>
      <dgm:spPr/>
    </dgm:pt>
    <dgm:pt modelId="{AE52B1E6-3E32-4931-8FA0-A33C64378A4E}" type="pres">
      <dgm:prSet presAssocID="{EFB4C23F-A745-49AD-A211-844943CB62D5}" presName="parentLeftMargin" presStyleLbl="node1" presStyleIdx="0" presStyleCnt="5"/>
      <dgm:spPr/>
    </dgm:pt>
    <dgm:pt modelId="{B3053A94-CE0B-40F7-8F67-4824D017D637}" type="pres">
      <dgm:prSet presAssocID="{EFB4C23F-A745-49AD-A211-844943CB62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13E5D1-746A-43A0-9AC5-EFC58D002CE1}" type="pres">
      <dgm:prSet presAssocID="{EFB4C23F-A745-49AD-A211-844943CB62D5}" presName="negativeSpace" presStyleCnt="0"/>
      <dgm:spPr/>
    </dgm:pt>
    <dgm:pt modelId="{478CE876-1E95-4CA1-99B9-B8F310B813C0}" type="pres">
      <dgm:prSet presAssocID="{EFB4C23F-A745-49AD-A211-844943CB62D5}" presName="childText" presStyleLbl="alignAcc1" presStyleIdx="1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4AE271B-8DBE-427C-89E3-977968057B47}" type="pres">
      <dgm:prSet presAssocID="{71A8D1F8-E7AB-4AD4-90CE-BA013D3118A1}" presName="spaceBetweenRectangles" presStyleCnt="0"/>
      <dgm:spPr/>
    </dgm:pt>
    <dgm:pt modelId="{CFABB482-EB58-4829-82B1-0A22BFA1168F}" type="pres">
      <dgm:prSet presAssocID="{3C4F3D48-0150-45D0-B61A-AA9B77789AF2}" presName="parentLin" presStyleCnt="0"/>
      <dgm:spPr/>
    </dgm:pt>
    <dgm:pt modelId="{EB660133-AB82-46D6-ABB8-0626A6CA9DA0}" type="pres">
      <dgm:prSet presAssocID="{3C4F3D48-0150-45D0-B61A-AA9B77789AF2}" presName="parentLeftMargin" presStyleLbl="node1" presStyleIdx="1" presStyleCnt="5"/>
      <dgm:spPr/>
    </dgm:pt>
    <dgm:pt modelId="{B1302DE7-6075-46F5-A27B-AF4A150A1D81}" type="pres">
      <dgm:prSet presAssocID="{3C4F3D48-0150-45D0-B61A-AA9B77789A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9E4B3F-00DB-4122-9768-5E9DA5C5C79A}" type="pres">
      <dgm:prSet presAssocID="{3C4F3D48-0150-45D0-B61A-AA9B77789AF2}" presName="negativeSpace" presStyleCnt="0"/>
      <dgm:spPr/>
    </dgm:pt>
    <dgm:pt modelId="{5E7DDD36-9116-4509-8882-EFF9B44CCD54}" type="pres">
      <dgm:prSet presAssocID="{3C4F3D48-0150-45D0-B61A-AA9B77789AF2}" presName="childText" presStyleLbl="alignAcc1" presStyleIdx="2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8DFD842-7B7F-4F15-ACF6-09C442B7C020}" type="pres">
      <dgm:prSet presAssocID="{09A78D88-0905-4156-A46A-DFBD32EA1202}" presName="spaceBetweenRectangles" presStyleCnt="0"/>
      <dgm:spPr/>
    </dgm:pt>
    <dgm:pt modelId="{477FA78D-8596-4C6A-B33C-39EF7557D372}" type="pres">
      <dgm:prSet presAssocID="{C4A9C043-F56F-4AF5-804D-5FDCB0D7A7AE}" presName="parentLin" presStyleCnt="0"/>
      <dgm:spPr/>
    </dgm:pt>
    <dgm:pt modelId="{E5269980-1540-4957-AA77-506608123348}" type="pres">
      <dgm:prSet presAssocID="{C4A9C043-F56F-4AF5-804D-5FDCB0D7A7AE}" presName="parentLeftMargin" presStyleLbl="node1" presStyleIdx="2" presStyleCnt="5"/>
      <dgm:spPr/>
    </dgm:pt>
    <dgm:pt modelId="{1F5B43DF-E9F6-49A7-B195-CD9E22D30F46}" type="pres">
      <dgm:prSet presAssocID="{C4A9C043-F56F-4AF5-804D-5FDCB0D7A7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1BDC40-D798-4DFC-882E-FE13034E3569}" type="pres">
      <dgm:prSet presAssocID="{C4A9C043-F56F-4AF5-804D-5FDCB0D7A7AE}" presName="negativeSpace" presStyleCnt="0"/>
      <dgm:spPr/>
    </dgm:pt>
    <dgm:pt modelId="{2EAD183E-5932-4EC2-B924-D0F269F26A18}" type="pres">
      <dgm:prSet presAssocID="{C4A9C043-F56F-4AF5-804D-5FDCB0D7A7AE}" presName="childText" presStyleLbl="alignAcc1" presStyleIdx="3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BE86AA58-FAB4-4F9E-898F-7CAE198B5CA7}" type="pres">
      <dgm:prSet presAssocID="{C238BB14-0F95-4E5D-A3CC-80F3C6F48B90}" presName="spaceBetweenRectangles" presStyleCnt="0"/>
      <dgm:spPr/>
    </dgm:pt>
    <dgm:pt modelId="{6A715EB3-86E8-4D1F-98BD-D73C37562C01}" type="pres">
      <dgm:prSet presAssocID="{DD2C2FD4-2B67-497F-9868-5A10A068B37B}" presName="parentLin" presStyleCnt="0"/>
      <dgm:spPr/>
    </dgm:pt>
    <dgm:pt modelId="{5C9B1BB6-9B2E-4A18-8E27-5EF59D973C13}" type="pres">
      <dgm:prSet presAssocID="{DD2C2FD4-2B67-497F-9868-5A10A068B37B}" presName="parentLeftMargin" presStyleLbl="node1" presStyleIdx="3" presStyleCnt="5"/>
      <dgm:spPr/>
    </dgm:pt>
    <dgm:pt modelId="{36981593-E333-4438-82E0-4C8D26509731}" type="pres">
      <dgm:prSet presAssocID="{DD2C2FD4-2B67-497F-9868-5A10A068B37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64FE627-1221-4BB5-930A-7B4199C9078E}" type="pres">
      <dgm:prSet presAssocID="{DD2C2FD4-2B67-497F-9868-5A10A068B37B}" presName="negativeSpace" presStyleCnt="0"/>
      <dgm:spPr/>
    </dgm:pt>
    <dgm:pt modelId="{586D024E-9852-44C6-BEBF-E0782D429B8E}" type="pres">
      <dgm:prSet presAssocID="{DD2C2FD4-2B67-497F-9868-5A10A068B37B}" presName="childText" presStyleLbl="alignAcc1" presStyleIdx="4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</dgm:ptLst>
  <dgm:cxnLst>
    <dgm:cxn modelId="{376CA013-CBC3-4040-8D17-4F2311C5374F}" type="presOf" srcId="{DD2C2FD4-2B67-497F-9868-5A10A068B37B}" destId="{5C9B1BB6-9B2E-4A18-8E27-5EF59D973C13}" srcOrd="0" destOrd="0" presId="urn:microsoft.com/office/officeart/2005/8/layout/list1#1"/>
    <dgm:cxn modelId="{9A7B821D-5CF3-4D1D-B856-0AF756DD51B7}" srcId="{8554BDF9-8515-4677-9942-0171F000F8EB}" destId="{1364FA59-A932-4061-BFA5-BCA39705E117}" srcOrd="0" destOrd="0" parTransId="{36CCDA87-ABDA-4536-9B50-854C52EFB85A}" sibTransId="{4FCBD92A-793A-43CF-83C5-F869A00061D6}"/>
    <dgm:cxn modelId="{24C8DD29-6941-4F76-8C6C-ED83F0246C56}" type="presOf" srcId="{C4A9C043-F56F-4AF5-804D-5FDCB0D7A7AE}" destId="{E5269980-1540-4957-AA77-506608123348}" srcOrd="0" destOrd="0" presId="urn:microsoft.com/office/officeart/2005/8/layout/list1#1"/>
    <dgm:cxn modelId="{A791C631-381D-4F9B-AAC6-D1B87AF0BBE0}" type="presOf" srcId="{1364FA59-A932-4061-BFA5-BCA39705E117}" destId="{9CC8F2A1-B757-4C07-8580-6BA6CB4DB665}" srcOrd="1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0B3EB053-D2CD-4FE7-A49E-B7B9E0EDA00E}" type="presOf" srcId="{C4A9C043-F56F-4AF5-804D-5FDCB0D7A7AE}" destId="{1F5B43DF-E9F6-49A7-B195-CD9E22D30F46}" srcOrd="1" destOrd="0" presId="urn:microsoft.com/office/officeart/2005/8/layout/list1#1"/>
    <dgm:cxn modelId="{9F21E284-BB55-41CC-9B71-41F8310B43B6}" type="presOf" srcId="{3C4F3D48-0150-45D0-B61A-AA9B77789AF2}" destId="{B1302DE7-6075-46F5-A27B-AF4A150A1D81}" srcOrd="1" destOrd="0" presId="urn:microsoft.com/office/officeart/2005/8/layout/list1#1"/>
    <dgm:cxn modelId="{7C252B86-E924-4CAF-B6C7-81534373C9AA}" type="presOf" srcId="{EFB4C23F-A745-49AD-A211-844943CB62D5}" destId="{B3053A94-CE0B-40F7-8F67-4824D017D637}" srcOrd="1" destOrd="0" presId="urn:microsoft.com/office/officeart/2005/8/layout/list1#1"/>
    <dgm:cxn modelId="{0CAE2B9D-05C2-4667-A635-21ECA4D2368C}" srcId="{8554BDF9-8515-4677-9942-0171F000F8EB}" destId="{EFB4C23F-A745-49AD-A211-844943CB62D5}" srcOrd="1" destOrd="0" parTransId="{387D06F8-EA94-4065-A956-4F0EFFC156C5}" sibTransId="{71A8D1F8-E7AB-4AD4-90CE-BA013D3118A1}"/>
    <dgm:cxn modelId="{C27F3FA9-7E95-429A-BD17-B117268B3E33}" srcId="{8554BDF9-8515-4677-9942-0171F000F8EB}" destId="{3C4F3D48-0150-45D0-B61A-AA9B77789AF2}" srcOrd="2" destOrd="0" parTransId="{89ED2B80-9761-4845-94F6-7FA3E260DB27}" sibTransId="{09A78D88-0905-4156-A46A-DFBD32EA1202}"/>
    <dgm:cxn modelId="{303994C3-E744-4ADD-BF04-04C7EC9B5077}" type="presOf" srcId="{DD2C2FD4-2B67-497F-9868-5A10A068B37B}" destId="{36981593-E333-4438-82E0-4C8D26509731}" srcOrd="1" destOrd="0" presId="urn:microsoft.com/office/officeart/2005/8/layout/list1#1"/>
    <dgm:cxn modelId="{6F79C1CC-E1F9-4FD9-9310-0F524CF1B6B8}" srcId="{8554BDF9-8515-4677-9942-0171F000F8EB}" destId="{C4A9C043-F56F-4AF5-804D-5FDCB0D7A7AE}" srcOrd="3" destOrd="0" parTransId="{779C890B-975D-409E-B404-E82ACB4CAEF0}" sibTransId="{C238BB14-0F95-4E5D-A3CC-80F3C6F48B90}"/>
    <dgm:cxn modelId="{9DEB6BE1-E3C4-4A73-9112-FB5F5CC2AF62}" type="presOf" srcId="{3C4F3D48-0150-45D0-B61A-AA9B77789AF2}" destId="{EB660133-AB82-46D6-ABB8-0626A6CA9DA0}" srcOrd="0" destOrd="0" presId="urn:microsoft.com/office/officeart/2005/8/layout/list1#1"/>
    <dgm:cxn modelId="{CA41C8E4-2523-4421-8990-D72918CD4761}" type="presOf" srcId="{EFB4C23F-A745-49AD-A211-844943CB62D5}" destId="{AE52B1E6-3E32-4931-8FA0-A33C64378A4E}" srcOrd="0" destOrd="0" presId="urn:microsoft.com/office/officeart/2005/8/layout/list1#1"/>
    <dgm:cxn modelId="{EC9AC7E5-5FDA-474B-BF67-95D3E79961BB}" srcId="{8554BDF9-8515-4677-9942-0171F000F8EB}" destId="{DD2C2FD4-2B67-497F-9868-5A10A068B37B}" srcOrd="4" destOrd="0" parTransId="{BE199B77-A417-4907-9F5B-01D1A56FBCD9}" sibTransId="{4E3DAC35-37F6-4258-89E5-6E7A3CE66524}"/>
    <dgm:cxn modelId="{BDA4C3FF-2BC4-44AD-A407-DA5E938CB8DE}" type="presOf" srcId="{1364FA59-A932-4061-BFA5-BCA39705E117}" destId="{81E70B5C-F0B9-4E5F-B091-4723A869E8FF}" srcOrd="0" destOrd="0" presId="urn:microsoft.com/office/officeart/2005/8/layout/list1#1"/>
    <dgm:cxn modelId="{73AE8BE5-D20F-4B22-ABFA-A90A75D56B0D}" type="presParOf" srcId="{9D58511D-D18C-46E6-ADFB-6CDE1389D37F}" destId="{643CB874-8803-424C-877D-02FB287BDCC5}" srcOrd="0" destOrd="0" presId="urn:microsoft.com/office/officeart/2005/8/layout/list1#1"/>
    <dgm:cxn modelId="{A3C4BA46-9B9D-40EA-A6F2-58695F683715}" type="presParOf" srcId="{643CB874-8803-424C-877D-02FB287BDCC5}" destId="{81E70B5C-F0B9-4E5F-B091-4723A869E8FF}" srcOrd="0" destOrd="0" presId="urn:microsoft.com/office/officeart/2005/8/layout/list1#1"/>
    <dgm:cxn modelId="{DA8C069C-6A7B-40DD-A9C4-A9B6FAA285A9}" type="presParOf" srcId="{643CB874-8803-424C-877D-02FB287BDCC5}" destId="{9CC8F2A1-B757-4C07-8580-6BA6CB4DB665}" srcOrd="1" destOrd="0" presId="urn:microsoft.com/office/officeart/2005/8/layout/list1#1"/>
    <dgm:cxn modelId="{C4EAB2ED-270B-41C3-99EC-CADA7E5AC735}" type="presParOf" srcId="{9D58511D-D18C-46E6-ADFB-6CDE1389D37F}" destId="{DE127657-76D2-41A5-B4CE-6E619F202D96}" srcOrd="1" destOrd="0" presId="urn:microsoft.com/office/officeart/2005/8/layout/list1#1"/>
    <dgm:cxn modelId="{9E2E88CF-7868-478C-B873-8F28871A0BBD}" type="presParOf" srcId="{9D58511D-D18C-46E6-ADFB-6CDE1389D37F}" destId="{9EDEFA4E-519B-4B22-8E97-B0779A845A07}" srcOrd="2" destOrd="0" presId="urn:microsoft.com/office/officeart/2005/8/layout/list1#1"/>
    <dgm:cxn modelId="{1FD177A4-5B98-4CE6-AB42-EA2BEE737D24}" type="presParOf" srcId="{9D58511D-D18C-46E6-ADFB-6CDE1389D37F}" destId="{ECCC1619-27EC-461E-9C55-191AC2981679}" srcOrd="3" destOrd="0" presId="urn:microsoft.com/office/officeart/2005/8/layout/list1#1"/>
    <dgm:cxn modelId="{2EEBC85F-2822-4D75-93D3-4E85438B2DC1}" type="presParOf" srcId="{9D58511D-D18C-46E6-ADFB-6CDE1389D37F}" destId="{F6E90BA9-D214-47A6-B6F6-937BADC3ABD3}" srcOrd="4" destOrd="0" presId="urn:microsoft.com/office/officeart/2005/8/layout/list1#1"/>
    <dgm:cxn modelId="{41EDA248-D374-410D-8A0E-F4437307725A}" type="presParOf" srcId="{F6E90BA9-D214-47A6-B6F6-937BADC3ABD3}" destId="{AE52B1E6-3E32-4931-8FA0-A33C64378A4E}" srcOrd="0" destOrd="0" presId="urn:microsoft.com/office/officeart/2005/8/layout/list1#1"/>
    <dgm:cxn modelId="{405E99D6-0D90-4AD7-AE63-9DE54AAD5878}" type="presParOf" srcId="{F6E90BA9-D214-47A6-B6F6-937BADC3ABD3}" destId="{B3053A94-CE0B-40F7-8F67-4824D017D637}" srcOrd="1" destOrd="0" presId="urn:microsoft.com/office/officeart/2005/8/layout/list1#1"/>
    <dgm:cxn modelId="{EC4B303D-DEEB-42F8-8F5A-75C0A19AB6E6}" type="presParOf" srcId="{9D58511D-D18C-46E6-ADFB-6CDE1389D37F}" destId="{2613E5D1-746A-43A0-9AC5-EFC58D002CE1}" srcOrd="5" destOrd="0" presId="urn:microsoft.com/office/officeart/2005/8/layout/list1#1"/>
    <dgm:cxn modelId="{729B6BED-1D4C-4F3C-A73E-F968A1830667}" type="presParOf" srcId="{9D58511D-D18C-46E6-ADFB-6CDE1389D37F}" destId="{478CE876-1E95-4CA1-99B9-B8F310B813C0}" srcOrd="6" destOrd="0" presId="urn:microsoft.com/office/officeart/2005/8/layout/list1#1"/>
    <dgm:cxn modelId="{188B1E9A-D3A8-475F-BE4B-FE274FFC81FF}" type="presParOf" srcId="{9D58511D-D18C-46E6-ADFB-6CDE1389D37F}" destId="{14AE271B-8DBE-427C-89E3-977968057B47}" srcOrd="7" destOrd="0" presId="urn:microsoft.com/office/officeart/2005/8/layout/list1#1"/>
    <dgm:cxn modelId="{56BC8F98-05B0-4A29-8D12-DCDDAD36A036}" type="presParOf" srcId="{9D58511D-D18C-46E6-ADFB-6CDE1389D37F}" destId="{CFABB482-EB58-4829-82B1-0A22BFA1168F}" srcOrd="8" destOrd="0" presId="urn:microsoft.com/office/officeart/2005/8/layout/list1#1"/>
    <dgm:cxn modelId="{03ACE137-C8FF-4DCD-B628-E48BE90BD49E}" type="presParOf" srcId="{CFABB482-EB58-4829-82B1-0A22BFA1168F}" destId="{EB660133-AB82-46D6-ABB8-0626A6CA9DA0}" srcOrd="0" destOrd="0" presId="urn:microsoft.com/office/officeart/2005/8/layout/list1#1"/>
    <dgm:cxn modelId="{69C89C25-3EA6-40DB-9F4C-F7E115320D4C}" type="presParOf" srcId="{CFABB482-EB58-4829-82B1-0A22BFA1168F}" destId="{B1302DE7-6075-46F5-A27B-AF4A150A1D81}" srcOrd="1" destOrd="0" presId="urn:microsoft.com/office/officeart/2005/8/layout/list1#1"/>
    <dgm:cxn modelId="{1CC67AA0-5EC9-4692-9230-7608807C017E}" type="presParOf" srcId="{9D58511D-D18C-46E6-ADFB-6CDE1389D37F}" destId="{9F9E4B3F-00DB-4122-9768-5E9DA5C5C79A}" srcOrd="9" destOrd="0" presId="urn:microsoft.com/office/officeart/2005/8/layout/list1#1"/>
    <dgm:cxn modelId="{1A961440-8697-4E6A-B496-7EA481EA965B}" type="presParOf" srcId="{9D58511D-D18C-46E6-ADFB-6CDE1389D37F}" destId="{5E7DDD36-9116-4509-8882-EFF9B44CCD54}" srcOrd="10" destOrd="0" presId="urn:microsoft.com/office/officeart/2005/8/layout/list1#1"/>
    <dgm:cxn modelId="{E7CD89B6-7C7B-40C6-91DB-DE2379DAADB8}" type="presParOf" srcId="{9D58511D-D18C-46E6-ADFB-6CDE1389D37F}" destId="{18DFD842-7B7F-4F15-ACF6-09C442B7C020}" srcOrd="11" destOrd="0" presId="urn:microsoft.com/office/officeart/2005/8/layout/list1#1"/>
    <dgm:cxn modelId="{9ABABB9D-9FE9-4C37-ABFD-89F95F0E380D}" type="presParOf" srcId="{9D58511D-D18C-46E6-ADFB-6CDE1389D37F}" destId="{477FA78D-8596-4C6A-B33C-39EF7557D372}" srcOrd="12" destOrd="0" presId="urn:microsoft.com/office/officeart/2005/8/layout/list1#1"/>
    <dgm:cxn modelId="{F5AA4DD2-24F9-41AA-AE72-9C49E937E3B5}" type="presParOf" srcId="{477FA78D-8596-4C6A-B33C-39EF7557D372}" destId="{E5269980-1540-4957-AA77-506608123348}" srcOrd="0" destOrd="0" presId="urn:microsoft.com/office/officeart/2005/8/layout/list1#1"/>
    <dgm:cxn modelId="{A3337C52-D51D-4DBC-8774-38535DC8D5BE}" type="presParOf" srcId="{477FA78D-8596-4C6A-B33C-39EF7557D372}" destId="{1F5B43DF-E9F6-49A7-B195-CD9E22D30F46}" srcOrd="1" destOrd="0" presId="urn:microsoft.com/office/officeart/2005/8/layout/list1#1"/>
    <dgm:cxn modelId="{224437D6-7B74-4E9D-8770-CCD472C99DDE}" type="presParOf" srcId="{9D58511D-D18C-46E6-ADFB-6CDE1389D37F}" destId="{311BDC40-D798-4DFC-882E-FE13034E3569}" srcOrd="13" destOrd="0" presId="urn:microsoft.com/office/officeart/2005/8/layout/list1#1"/>
    <dgm:cxn modelId="{9779CA15-F97F-4599-B25A-58FB4A537116}" type="presParOf" srcId="{9D58511D-D18C-46E6-ADFB-6CDE1389D37F}" destId="{2EAD183E-5932-4EC2-B924-D0F269F26A18}" srcOrd="14" destOrd="0" presId="urn:microsoft.com/office/officeart/2005/8/layout/list1#1"/>
    <dgm:cxn modelId="{EF89E391-E0F6-4C11-942B-E2A9B53D7466}" type="presParOf" srcId="{9D58511D-D18C-46E6-ADFB-6CDE1389D37F}" destId="{BE86AA58-FAB4-4F9E-898F-7CAE198B5CA7}" srcOrd="15" destOrd="0" presId="urn:microsoft.com/office/officeart/2005/8/layout/list1#1"/>
    <dgm:cxn modelId="{017A0844-DC36-48B9-9DD3-2D27C0CB1504}" type="presParOf" srcId="{9D58511D-D18C-46E6-ADFB-6CDE1389D37F}" destId="{6A715EB3-86E8-4D1F-98BD-D73C37562C01}" srcOrd="16" destOrd="0" presId="urn:microsoft.com/office/officeart/2005/8/layout/list1#1"/>
    <dgm:cxn modelId="{E178378E-7EDD-4C7F-8D03-5636D360B086}" type="presParOf" srcId="{6A715EB3-86E8-4D1F-98BD-D73C37562C01}" destId="{5C9B1BB6-9B2E-4A18-8E27-5EF59D973C13}" srcOrd="0" destOrd="0" presId="urn:microsoft.com/office/officeart/2005/8/layout/list1#1"/>
    <dgm:cxn modelId="{872360B2-6E56-4D78-AF72-39A78905D995}" type="presParOf" srcId="{6A715EB3-86E8-4D1F-98BD-D73C37562C01}" destId="{36981593-E333-4438-82E0-4C8D26509731}" srcOrd="1" destOrd="0" presId="urn:microsoft.com/office/officeart/2005/8/layout/list1#1"/>
    <dgm:cxn modelId="{7BEB5C33-8991-439F-A748-4714552F42B8}" type="presParOf" srcId="{9D58511D-D18C-46E6-ADFB-6CDE1389D37F}" destId="{D64FE627-1221-4BB5-930A-7B4199C9078E}" srcOrd="17" destOrd="0" presId="urn:microsoft.com/office/officeart/2005/8/layout/list1#1"/>
    <dgm:cxn modelId="{B5CAFD38-3EC2-4936-937E-C4DED2001472}" type="presParOf" srcId="{9D58511D-D18C-46E6-ADFB-6CDE1389D37F}" destId="{586D024E-9852-44C6-BEBF-E0782D429B8E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3d4" qsCatId="3D" csTypeId="urn:microsoft.com/office/officeart/2005/8/colors/colorful1#1" csCatId="colorful" phldr="1"/>
      <dgm:spPr/>
      <dgm:t>
        <a:bodyPr/>
        <a:lstStyle/>
        <a:p>
          <a:endParaRPr lang="ko-KR"/>
        </a:p>
      </dgm:t>
    </dgm:pt>
    <dgm:pt modelId="{1364FA59-A932-4061-BFA5-BCA39705E117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6CCDA87-ABDA-4536-9B50-854C52EFB85A}" type="par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4FCBD92A-793A-43CF-83C5-F869A00061D6}" type="sib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EFB4C23F-A745-49AD-A211-844943CB62D5}">
      <dgm:prSet phldrT="[Text]"/>
      <dgm:spPr>
        <a:solidFill>
          <a:schemeClr val="accent2"/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87D06F8-EA94-4065-A956-4F0EFFC156C5}" type="par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71A8D1F8-E7AB-4AD4-90CE-BA013D3118A1}" type="sib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3C4F3D48-0150-45D0-B61A-AA9B77789AF2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89ED2B80-9761-4845-94F6-7FA3E260DB27}" type="par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09A78D88-0905-4156-A46A-DFBD32EA1202}" type="sib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C4A9C043-F56F-4AF5-804D-5FDCB0D7A7AE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779C890B-975D-409E-B404-E82ACB4CAEF0}" type="par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C238BB14-0F95-4E5D-A3CC-80F3C6F48B90}" type="sib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DD2C2FD4-2B67-497F-9868-5A10A068B37B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4E3DAC35-37F6-4258-89E5-6E7A3CE66524}" type="sib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BE199B77-A417-4907-9F5B-01D1A56FBCD9}" type="par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643CB874-8803-424C-877D-02FB287BDCC5}" type="pres">
      <dgm:prSet presAssocID="{1364FA59-A932-4061-BFA5-BCA39705E117}" presName="parentLin" presStyleCnt="0"/>
      <dgm:spPr/>
    </dgm:pt>
    <dgm:pt modelId="{81E70B5C-F0B9-4E5F-B091-4723A869E8FF}" type="pres">
      <dgm:prSet presAssocID="{1364FA59-A932-4061-BFA5-BCA39705E117}" presName="parentLeftMargin" presStyleLbl="node1" presStyleIdx="0" presStyleCnt="5"/>
      <dgm:spPr/>
    </dgm:pt>
    <dgm:pt modelId="{9CC8F2A1-B757-4C07-8580-6BA6CB4DB665}" type="pres">
      <dgm:prSet presAssocID="{1364FA59-A932-4061-BFA5-BCA39705E1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127657-76D2-41A5-B4CE-6E619F202D96}" type="pres">
      <dgm:prSet presAssocID="{1364FA59-A932-4061-BFA5-BCA39705E117}" presName="negativeSpace" presStyleCnt="0"/>
      <dgm:spPr/>
    </dgm:pt>
    <dgm:pt modelId="{9EDEFA4E-519B-4B22-8E97-B0779A845A07}" type="pres">
      <dgm:prSet presAssocID="{1364FA59-A932-4061-BFA5-BCA39705E117}" presName="childText" presStyleLbl="alignAcc1" presStyleIdx="0" presStyleCnt="5">
        <dgm:presLayoutVars>
          <dgm:bulletEnabled val="1"/>
        </dgm:presLayoutVars>
      </dgm:prSet>
      <dgm:spPr/>
    </dgm:pt>
    <dgm:pt modelId="{ECCC1619-27EC-461E-9C55-191AC2981679}" type="pres">
      <dgm:prSet presAssocID="{4FCBD92A-793A-43CF-83C5-F869A00061D6}" presName="spaceBetweenRectangles" presStyleCnt="0"/>
      <dgm:spPr/>
    </dgm:pt>
    <dgm:pt modelId="{F6E90BA9-D214-47A6-B6F6-937BADC3ABD3}" type="pres">
      <dgm:prSet presAssocID="{EFB4C23F-A745-49AD-A211-844943CB62D5}" presName="parentLin" presStyleCnt="0"/>
      <dgm:spPr/>
    </dgm:pt>
    <dgm:pt modelId="{AE52B1E6-3E32-4931-8FA0-A33C64378A4E}" type="pres">
      <dgm:prSet presAssocID="{EFB4C23F-A745-49AD-A211-844943CB62D5}" presName="parentLeftMargin" presStyleLbl="node1" presStyleIdx="0" presStyleCnt="5"/>
      <dgm:spPr/>
    </dgm:pt>
    <dgm:pt modelId="{B3053A94-CE0B-40F7-8F67-4824D017D637}" type="pres">
      <dgm:prSet presAssocID="{EFB4C23F-A745-49AD-A211-844943CB62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13E5D1-746A-43A0-9AC5-EFC58D002CE1}" type="pres">
      <dgm:prSet presAssocID="{EFB4C23F-A745-49AD-A211-844943CB62D5}" presName="negativeSpace" presStyleCnt="0"/>
      <dgm:spPr/>
    </dgm:pt>
    <dgm:pt modelId="{478CE876-1E95-4CA1-99B9-B8F310B813C0}" type="pres">
      <dgm:prSet presAssocID="{EFB4C23F-A745-49AD-A211-844943CB62D5}" presName="childText" presStyleLbl="alignAcc1" presStyleIdx="1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4AE271B-8DBE-427C-89E3-977968057B47}" type="pres">
      <dgm:prSet presAssocID="{71A8D1F8-E7AB-4AD4-90CE-BA013D3118A1}" presName="spaceBetweenRectangles" presStyleCnt="0"/>
      <dgm:spPr/>
    </dgm:pt>
    <dgm:pt modelId="{CFABB482-EB58-4829-82B1-0A22BFA1168F}" type="pres">
      <dgm:prSet presAssocID="{3C4F3D48-0150-45D0-B61A-AA9B77789AF2}" presName="parentLin" presStyleCnt="0"/>
      <dgm:spPr/>
    </dgm:pt>
    <dgm:pt modelId="{EB660133-AB82-46D6-ABB8-0626A6CA9DA0}" type="pres">
      <dgm:prSet presAssocID="{3C4F3D48-0150-45D0-B61A-AA9B77789AF2}" presName="parentLeftMargin" presStyleLbl="node1" presStyleIdx="1" presStyleCnt="5"/>
      <dgm:spPr/>
    </dgm:pt>
    <dgm:pt modelId="{B1302DE7-6075-46F5-A27B-AF4A150A1D81}" type="pres">
      <dgm:prSet presAssocID="{3C4F3D48-0150-45D0-B61A-AA9B77789A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9E4B3F-00DB-4122-9768-5E9DA5C5C79A}" type="pres">
      <dgm:prSet presAssocID="{3C4F3D48-0150-45D0-B61A-AA9B77789AF2}" presName="negativeSpace" presStyleCnt="0"/>
      <dgm:spPr/>
    </dgm:pt>
    <dgm:pt modelId="{5E7DDD36-9116-4509-8882-EFF9B44CCD54}" type="pres">
      <dgm:prSet presAssocID="{3C4F3D48-0150-45D0-B61A-AA9B77789AF2}" presName="childText" presStyleLbl="alignAcc1" presStyleIdx="2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8DFD842-7B7F-4F15-ACF6-09C442B7C020}" type="pres">
      <dgm:prSet presAssocID="{09A78D88-0905-4156-A46A-DFBD32EA1202}" presName="spaceBetweenRectangles" presStyleCnt="0"/>
      <dgm:spPr/>
    </dgm:pt>
    <dgm:pt modelId="{477FA78D-8596-4C6A-B33C-39EF7557D372}" type="pres">
      <dgm:prSet presAssocID="{C4A9C043-F56F-4AF5-804D-5FDCB0D7A7AE}" presName="parentLin" presStyleCnt="0"/>
      <dgm:spPr/>
    </dgm:pt>
    <dgm:pt modelId="{E5269980-1540-4957-AA77-506608123348}" type="pres">
      <dgm:prSet presAssocID="{C4A9C043-F56F-4AF5-804D-5FDCB0D7A7AE}" presName="parentLeftMargin" presStyleLbl="node1" presStyleIdx="2" presStyleCnt="5"/>
      <dgm:spPr/>
    </dgm:pt>
    <dgm:pt modelId="{1F5B43DF-E9F6-49A7-B195-CD9E22D30F46}" type="pres">
      <dgm:prSet presAssocID="{C4A9C043-F56F-4AF5-804D-5FDCB0D7A7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1BDC40-D798-4DFC-882E-FE13034E3569}" type="pres">
      <dgm:prSet presAssocID="{C4A9C043-F56F-4AF5-804D-5FDCB0D7A7AE}" presName="negativeSpace" presStyleCnt="0"/>
      <dgm:spPr/>
    </dgm:pt>
    <dgm:pt modelId="{2EAD183E-5932-4EC2-B924-D0F269F26A18}" type="pres">
      <dgm:prSet presAssocID="{C4A9C043-F56F-4AF5-804D-5FDCB0D7A7AE}" presName="childText" presStyleLbl="alignAcc1" presStyleIdx="3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BE86AA58-FAB4-4F9E-898F-7CAE198B5CA7}" type="pres">
      <dgm:prSet presAssocID="{C238BB14-0F95-4E5D-A3CC-80F3C6F48B90}" presName="spaceBetweenRectangles" presStyleCnt="0"/>
      <dgm:spPr/>
    </dgm:pt>
    <dgm:pt modelId="{6A715EB3-86E8-4D1F-98BD-D73C37562C01}" type="pres">
      <dgm:prSet presAssocID="{DD2C2FD4-2B67-497F-9868-5A10A068B37B}" presName="parentLin" presStyleCnt="0"/>
      <dgm:spPr/>
    </dgm:pt>
    <dgm:pt modelId="{5C9B1BB6-9B2E-4A18-8E27-5EF59D973C13}" type="pres">
      <dgm:prSet presAssocID="{DD2C2FD4-2B67-497F-9868-5A10A068B37B}" presName="parentLeftMargin" presStyleLbl="node1" presStyleIdx="3" presStyleCnt="5"/>
      <dgm:spPr/>
    </dgm:pt>
    <dgm:pt modelId="{36981593-E333-4438-82E0-4C8D26509731}" type="pres">
      <dgm:prSet presAssocID="{DD2C2FD4-2B67-497F-9868-5A10A068B37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64FE627-1221-4BB5-930A-7B4199C9078E}" type="pres">
      <dgm:prSet presAssocID="{DD2C2FD4-2B67-497F-9868-5A10A068B37B}" presName="negativeSpace" presStyleCnt="0"/>
      <dgm:spPr/>
    </dgm:pt>
    <dgm:pt modelId="{586D024E-9852-44C6-BEBF-E0782D429B8E}" type="pres">
      <dgm:prSet presAssocID="{DD2C2FD4-2B67-497F-9868-5A10A068B37B}" presName="childText" presStyleLbl="alignAcc1" presStyleIdx="4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</dgm:ptLst>
  <dgm:cxnLst>
    <dgm:cxn modelId="{376CA013-CBC3-4040-8D17-4F2311C5374F}" type="presOf" srcId="{DD2C2FD4-2B67-497F-9868-5A10A068B37B}" destId="{5C9B1BB6-9B2E-4A18-8E27-5EF59D973C13}" srcOrd="0" destOrd="0" presId="urn:microsoft.com/office/officeart/2005/8/layout/list1#1"/>
    <dgm:cxn modelId="{9A7B821D-5CF3-4D1D-B856-0AF756DD51B7}" srcId="{8554BDF9-8515-4677-9942-0171F000F8EB}" destId="{1364FA59-A932-4061-BFA5-BCA39705E117}" srcOrd="0" destOrd="0" parTransId="{36CCDA87-ABDA-4536-9B50-854C52EFB85A}" sibTransId="{4FCBD92A-793A-43CF-83C5-F869A00061D6}"/>
    <dgm:cxn modelId="{24C8DD29-6941-4F76-8C6C-ED83F0246C56}" type="presOf" srcId="{C4A9C043-F56F-4AF5-804D-5FDCB0D7A7AE}" destId="{E5269980-1540-4957-AA77-506608123348}" srcOrd="0" destOrd="0" presId="urn:microsoft.com/office/officeart/2005/8/layout/list1#1"/>
    <dgm:cxn modelId="{A791C631-381D-4F9B-AAC6-D1B87AF0BBE0}" type="presOf" srcId="{1364FA59-A932-4061-BFA5-BCA39705E117}" destId="{9CC8F2A1-B757-4C07-8580-6BA6CB4DB665}" srcOrd="1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0B3EB053-D2CD-4FE7-A49E-B7B9E0EDA00E}" type="presOf" srcId="{C4A9C043-F56F-4AF5-804D-5FDCB0D7A7AE}" destId="{1F5B43DF-E9F6-49A7-B195-CD9E22D30F46}" srcOrd="1" destOrd="0" presId="urn:microsoft.com/office/officeart/2005/8/layout/list1#1"/>
    <dgm:cxn modelId="{9F21E284-BB55-41CC-9B71-41F8310B43B6}" type="presOf" srcId="{3C4F3D48-0150-45D0-B61A-AA9B77789AF2}" destId="{B1302DE7-6075-46F5-A27B-AF4A150A1D81}" srcOrd="1" destOrd="0" presId="urn:microsoft.com/office/officeart/2005/8/layout/list1#1"/>
    <dgm:cxn modelId="{7C252B86-E924-4CAF-B6C7-81534373C9AA}" type="presOf" srcId="{EFB4C23F-A745-49AD-A211-844943CB62D5}" destId="{B3053A94-CE0B-40F7-8F67-4824D017D637}" srcOrd="1" destOrd="0" presId="urn:microsoft.com/office/officeart/2005/8/layout/list1#1"/>
    <dgm:cxn modelId="{0CAE2B9D-05C2-4667-A635-21ECA4D2368C}" srcId="{8554BDF9-8515-4677-9942-0171F000F8EB}" destId="{EFB4C23F-A745-49AD-A211-844943CB62D5}" srcOrd="1" destOrd="0" parTransId="{387D06F8-EA94-4065-A956-4F0EFFC156C5}" sibTransId="{71A8D1F8-E7AB-4AD4-90CE-BA013D3118A1}"/>
    <dgm:cxn modelId="{C27F3FA9-7E95-429A-BD17-B117268B3E33}" srcId="{8554BDF9-8515-4677-9942-0171F000F8EB}" destId="{3C4F3D48-0150-45D0-B61A-AA9B77789AF2}" srcOrd="2" destOrd="0" parTransId="{89ED2B80-9761-4845-94F6-7FA3E260DB27}" sibTransId="{09A78D88-0905-4156-A46A-DFBD32EA1202}"/>
    <dgm:cxn modelId="{303994C3-E744-4ADD-BF04-04C7EC9B5077}" type="presOf" srcId="{DD2C2FD4-2B67-497F-9868-5A10A068B37B}" destId="{36981593-E333-4438-82E0-4C8D26509731}" srcOrd="1" destOrd="0" presId="urn:microsoft.com/office/officeart/2005/8/layout/list1#1"/>
    <dgm:cxn modelId="{6F79C1CC-E1F9-4FD9-9310-0F524CF1B6B8}" srcId="{8554BDF9-8515-4677-9942-0171F000F8EB}" destId="{C4A9C043-F56F-4AF5-804D-5FDCB0D7A7AE}" srcOrd="3" destOrd="0" parTransId="{779C890B-975D-409E-B404-E82ACB4CAEF0}" sibTransId="{C238BB14-0F95-4E5D-A3CC-80F3C6F48B90}"/>
    <dgm:cxn modelId="{9DEB6BE1-E3C4-4A73-9112-FB5F5CC2AF62}" type="presOf" srcId="{3C4F3D48-0150-45D0-B61A-AA9B77789AF2}" destId="{EB660133-AB82-46D6-ABB8-0626A6CA9DA0}" srcOrd="0" destOrd="0" presId="urn:microsoft.com/office/officeart/2005/8/layout/list1#1"/>
    <dgm:cxn modelId="{CA41C8E4-2523-4421-8990-D72918CD4761}" type="presOf" srcId="{EFB4C23F-A745-49AD-A211-844943CB62D5}" destId="{AE52B1E6-3E32-4931-8FA0-A33C64378A4E}" srcOrd="0" destOrd="0" presId="urn:microsoft.com/office/officeart/2005/8/layout/list1#1"/>
    <dgm:cxn modelId="{EC9AC7E5-5FDA-474B-BF67-95D3E79961BB}" srcId="{8554BDF9-8515-4677-9942-0171F000F8EB}" destId="{DD2C2FD4-2B67-497F-9868-5A10A068B37B}" srcOrd="4" destOrd="0" parTransId="{BE199B77-A417-4907-9F5B-01D1A56FBCD9}" sibTransId="{4E3DAC35-37F6-4258-89E5-6E7A3CE66524}"/>
    <dgm:cxn modelId="{BDA4C3FF-2BC4-44AD-A407-DA5E938CB8DE}" type="presOf" srcId="{1364FA59-A932-4061-BFA5-BCA39705E117}" destId="{81E70B5C-F0B9-4E5F-B091-4723A869E8FF}" srcOrd="0" destOrd="0" presId="urn:microsoft.com/office/officeart/2005/8/layout/list1#1"/>
    <dgm:cxn modelId="{73AE8BE5-D20F-4B22-ABFA-A90A75D56B0D}" type="presParOf" srcId="{9D58511D-D18C-46E6-ADFB-6CDE1389D37F}" destId="{643CB874-8803-424C-877D-02FB287BDCC5}" srcOrd="0" destOrd="0" presId="urn:microsoft.com/office/officeart/2005/8/layout/list1#1"/>
    <dgm:cxn modelId="{A3C4BA46-9B9D-40EA-A6F2-58695F683715}" type="presParOf" srcId="{643CB874-8803-424C-877D-02FB287BDCC5}" destId="{81E70B5C-F0B9-4E5F-B091-4723A869E8FF}" srcOrd="0" destOrd="0" presId="urn:microsoft.com/office/officeart/2005/8/layout/list1#1"/>
    <dgm:cxn modelId="{DA8C069C-6A7B-40DD-A9C4-A9B6FAA285A9}" type="presParOf" srcId="{643CB874-8803-424C-877D-02FB287BDCC5}" destId="{9CC8F2A1-B757-4C07-8580-6BA6CB4DB665}" srcOrd="1" destOrd="0" presId="urn:microsoft.com/office/officeart/2005/8/layout/list1#1"/>
    <dgm:cxn modelId="{C4EAB2ED-270B-41C3-99EC-CADA7E5AC735}" type="presParOf" srcId="{9D58511D-D18C-46E6-ADFB-6CDE1389D37F}" destId="{DE127657-76D2-41A5-B4CE-6E619F202D96}" srcOrd="1" destOrd="0" presId="urn:microsoft.com/office/officeart/2005/8/layout/list1#1"/>
    <dgm:cxn modelId="{9E2E88CF-7868-478C-B873-8F28871A0BBD}" type="presParOf" srcId="{9D58511D-D18C-46E6-ADFB-6CDE1389D37F}" destId="{9EDEFA4E-519B-4B22-8E97-B0779A845A07}" srcOrd="2" destOrd="0" presId="urn:microsoft.com/office/officeart/2005/8/layout/list1#1"/>
    <dgm:cxn modelId="{1FD177A4-5B98-4CE6-AB42-EA2BEE737D24}" type="presParOf" srcId="{9D58511D-D18C-46E6-ADFB-6CDE1389D37F}" destId="{ECCC1619-27EC-461E-9C55-191AC2981679}" srcOrd="3" destOrd="0" presId="urn:microsoft.com/office/officeart/2005/8/layout/list1#1"/>
    <dgm:cxn modelId="{2EEBC85F-2822-4D75-93D3-4E85438B2DC1}" type="presParOf" srcId="{9D58511D-D18C-46E6-ADFB-6CDE1389D37F}" destId="{F6E90BA9-D214-47A6-B6F6-937BADC3ABD3}" srcOrd="4" destOrd="0" presId="urn:microsoft.com/office/officeart/2005/8/layout/list1#1"/>
    <dgm:cxn modelId="{41EDA248-D374-410D-8A0E-F4437307725A}" type="presParOf" srcId="{F6E90BA9-D214-47A6-B6F6-937BADC3ABD3}" destId="{AE52B1E6-3E32-4931-8FA0-A33C64378A4E}" srcOrd="0" destOrd="0" presId="urn:microsoft.com/office/officeart/2005/8/layout/list1#1"/>
    <dgm:cxn modelId="{405E99D6-0D90-4AD7-AE63-9DE54AAD5878}" type="presParOf" srcId="{F6E90BA9-D214-47A6-B6F6-937BADC3ABD3}" destId="{B3053A94-CE0B-40F7-8F67-4824D017D637}" srcOrd="1" destOrd="0" presId="urn:microsoft.com/office/officeart/2005/8/layout/list1#1"/>
    <dgm:cxn modelId="{EC4B303D-DEEB-42F8-8F5A-75C0A19AB6E6}" type="presParOf" srcId="{9D58511D-D18C-46E6-ADFB-6CDE1389D37F}" destId="{2613E5D1-746A-43A0-9AC5-EFC58D002CE1}" srcOrd="5" destOrd="0" presId="urn:microsoft.com/office/officeart/2005/8/layout/list1#1"/>
    <dgm:cxn modelId="{729B6BED-1D4C-4F3C-A73E-F968A1830667}" type="presParOf" srcId="{9D58511D-D18C-46E6-ADFB-6CDE1389D37F}" destId="{478CE876-1E95-4CA1-99B9-B8F310B813C0}" srcOrd="6" destOrd="0" presId="urn:microsoft.com/office/officeart/2005/8/layout/list1#1"/>
    <dgm:cxn modelId="{188B1E9A-D3A8-475F-BE4B-FE274FFC81FF}" type="presParOf" srcId="{9D58511D-D18C-46E6-ADFB-6CDE1389D37F}" destId="{14AE271B-8DBE-427C-89E3-977968057B47}" srcOrd="7" destOrd="0" presId="urn:microsoft.com/office/officeart/2005/8/layout/list1#1"/>
    <dgm:cxn modelId="{56BC8F98-05B0-4A29-8D12-DCDDAD36A036}" type="presParOf" srcId="{9D58511D-D18C-46E6-ADFB-6CDE1389D37F}" destId="{CFABB482-EB58-4829-82B1-0A22BFA1168F}" srcOrd="8" destOrd="0" presId="urn:microsoft.com/office/officeart/2005/8/layout/list1#1"/>
    <dgm:cxn modelId="{03ACE137-C8FF-4DCD-B628-E48BE90BD49E}" type="presParOf" srcId="{CFABB482-EB58-4829-82B1-0A22BFA1168F}" destId="{EB660133-AB82-46D6-ABB8-0626A6CA9DA0}" srcOrd="0" destOrd="0" presId="urn:microsoft.com/office/officeart/2005/8/layout/list1#1"/>
    <dgm:cxn modelId="{69C89C25-3EA6-40DB-9F4C-F7E115320D4C}" type="presParOf" srcId="{CFABB482-EB58-4829-82B1-0A22BFA1168F}" destId="{B1302DE7-6075-46F5-A27B-AF4A150A1D81}" srcOrd="1" destOrd="0" presId="urn:microsoft.com/office/officeart/2005/8/layout/list1#1"/>
    <dgm:cxn modelId="{1CC67AA0-5EC9-4692-9230-7608807C017E}" type="presParOf" srcId="{9D58511D-D18C-46E6-ADFB-6CDE1389D37F}" destId="{9F9E4B3F-00DB-4122-9768-5E9DA5C5C79A}" srcOrd="9" destOrd="0" presId="urn:microsoft.com/office/officeart/2005/8/layout/list1#1"/>
    <dgm:cxn modelId="{1A961440-8697-4E6A-B496-7EA481EA965B}" type="presParOf" srcId="{9D58511D-D18C-46E6-ADFB-6CDE1389D37F}" destId="{5E7DDD36-9116-4509-8882-EFF9B44CCD54}" srcOrd="10" destOrd="0" presId="urn:microsoft.com/office/officeart/2005/8/layout/list1#1"/>
    <dgm:cxn modelId="{E7CD89B6-7C7B-40C6-91DB-DE2379DAADB8}" type="presParOf" srcId="{9D58511D-D18C-46E6-ADFB-6CDE1389D37F}" destId="{18DFD842-7B7F-4F15-ACF6-09C442B7C020}" srcOrd="11" destOrd="0" presId="urn:microsoft.com/office/officeart/2005/8/layout/list1#1"/>
    <dgm:cxn modelId="{9ABABB9D-9FE9-4C37-ABFD-89F95F0E380D}" type="presParOf" srcId="{9D58511D-D18C-46E6-ADFB-6CDE1389D37F}" destId="{477FA78D-8596-4C6A-B33C-39EF7557D372}" srcOrd="12" destOrd="0" presId="urn:microsoft.com/office/officeart/2005/8/layout/list1#1"/>
    <dgm:cxn modelId="{F5AA4DD2-24F9-41AA-AE72-9C49E937E3B5}" type="presParOf" srcId="{477FA78D-8596-4C6A-B33C-39EF7557D372}" destId="{E5269980-1540-4957-AA77-506608123348}" srcOrd="0" destOrd="0" presId="urn:microsoft.com/office/officeart/2005/8/layout/list1#1"/>
    <dgm:cxn modelId="{A3337C52-D51D-4DBC-8774-38535DC8D5BE}" type="presParOf" srcId="{477FA78D-8596-4C6A-B33C-39EF7557D372}" destId="{1F5B43DF-E9F6-49A7-B195-CD9E22D30F46}" srcOrd="1" destOrd="0" presId="urn:microsoft.com/office/officeart/2005/8/layout/list1#1"/>
    <dgm:cxn modelId="{224437D6-7B74-4E9D-8770-CCD472C99DDE}" type="presParOf" srcId="{9D58511D-D18C-46E6-ADFB-6CDE1389D37F}" destId="{311BDC40-D798-4DFC-882E-FE13034E3569}" srcOrd="13" destOrd="0" presId="urn:microsoft.com/office/officeart/2005/8/layout/list1#1"/>
    <dgm:cxn modelId="{9779CA15-F97F-4599-B25A-58FB4A537116}" type="presParOf" srcId="{9D58511D-D18C-46E6-ADFB-6CDE1389D37F}" destId="{2EAD183E-5932-4EC2-B924-D0F269F26A18}" srcOrd="14" destOrd="0" presId="urn:microsoft.com/office/officeart/2005/8/layout/list1#1"/>
    <dgm:cxn modelId="{EF89E391-E0F6-4C11-942B-E2A9B53D7466}" type="presParOf" srcId="{9D58511D-D18C-46E6-ADFB-6CDE1389D37F}" destId="{BE86AA58-FAB4-4F9E-898F-7CAE198B5CA7}" srcOrd="15" destOrd="0" presId="urn:microsoft.com/office/officeart/2005/8/layout/list1#1"/>
    <dgm:cxn modelId="{017A0844-DC36-48B9-9DD3-2D27C0CB1504}" type="presParOf" srcId="{9D58511D-D18C-46E6-ADFB-6CDE1389D37F}" destId="{6A715EB3-86E8-4D1F-98BD-D73C37562C01}" srcOrd="16" destOrd="0" presId="urn:microsoft.com/office/officeart/2005/8/layout/list1#1"/>
    <dgm:cxn modelId="{E178378E-7EDD-4C7F-8D03-5636D360B086}" type="presParOf" srcId="{6A715EB3-86E8-4D1F-98BD-D73C37562C01}" destId="{5C9B1BB6-9B2E-4A18-8E27-5EF59D973C13}" srcOrd="0" destOrd="0" presId="urn:microsoft.com/office/officeart/2005/8/layout/list1#1"/>
    <dgm:cxn modelId="{872360B2-6E56-4D78-AF72-39A78905D995}" type="presParOf" srcId="{6A715EB3-86E8-4D1F-98BD-D73C37562C01}" destId="{36981593-E333-4438-82E0-4C8D26509731}" srcOrd="1" destOrd="0" presId="urn:microsoft.com/office/officeart/2005/8/layout/list1#1"/>
    <dgm:cxn modelId="{7BEB5C33-8991-439F-A748-4714552F42B8}" type="presParOf" srcId="{9D58511D-D18C-46E6-ADFB-6CDE1389D37F}" destId="{D64FE627-1221-4BB5-930A-7B4199C9078E}" srcOrd="17" destOrd="0" presId="urn:microsoft.com/office/officeart/2005/8/layout/list1#1"/>
    <dgm:cxn modelId="{B5CAFD38-3EC2-4936-937E-C4DED2001472}" type="presParOf" srcId="{9D58511D-D18C-46E6-ADFB-6CDE1389D37F}" destId="{586D024E-9852-44C6-BEBF-E0782D429B8E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3d4" qsCatId="3D" csTypeId="urn:microsoft.com/office/officeart/2005/8/colors/colorful1#1" csCatId="colorful" phldr="1"/>
      <dgm:spPr/>
      <dgm:t>
        <a:bodyPr/>
        <a:lstStyle/>
        <a:p>
          <a:endParaRPr lang="ko-KR"/>
        </a:p>
      </dgm:t>
    </dgm:pt>
    <dgm:pt modelId="{1364FA59-A932-4061-BFA5-BCA39705E117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6CCDA87-ABDA-4536-9B50-854C52EFB85A}" type="par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4FCBD92A-793A-43CF-83C5-F869A00061D6}" type="sib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EFB4C23F-A745-49AD-A211-844943CB62D5}">
      <dgm:prSet phldrT="[Text]"/>
      <dgm:spPr>
        <a:solidFill>
          <a:schemeClr val="accent2"/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87D06F8-EA94-4065-A956-4F0EFFC156C5}" type="par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71A8D1F8-E7AB-4AD4-90CE-BA013D3118A1}" type="sib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3C4F3D48-0150-45D0-B61A-AA9B77789AF2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89ED2B80-9761-4845-94F6-7FA3E260DB27}" type="par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09A78D88-0905-4156-A46A-DFBD32EA1202}" type="sib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C4A9C043-F56F-4AF5-804D-5FDCB0D7A7AE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779C890B-975D-409E-B404-E82ACB4CAEF0}" type="par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C238BB14-0F95-4E5D-A3CC-80F3C6F48B90}" type="sib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DD2C2FD4-2B67-497F-9868-5A10A068B37B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4E3DAC35-37F6-4258-89E5-6E7A3CE66524}" type="sib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BE199B77-A417-4907-9F5B-01D1A56FBCD9}" type="par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643CB874-8803-424C-877D-02FB287BDCC5}" type="pres">
      <dgm:prSet presAssocID="{1364FA59-A932-4061-BFA5-BCA39705E117}" presName="parentLin" presStyleCnt="0"/>
      <dgm:spPr/>
    </dgm:pt>
    <dgm:pt modelId="{81E70B5C-F0B9-4E5F-B091-4723A869E8FF}" type="pres">
      <dgm:prSet presAssocID="{1364FA59-A932-4061-BFA5-BCA39705E117}" presName="parentLeftMargin" presStyleLbl="node1" presStyleIdx="0" presStyleCnt="5"/>
      <dgm:spPr/>
    </dgm:pt>
    <dgm:pt modelId="{9CC8F2A1-B757-4C07-8580-6BA6CB4DB665}" type="pres">
      <dgm:prSet presAssocID="{1364FA59-A932-4061-BFA5-BCA39705E1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127657-76D2-41A5-B4CE-6E619F202D96}" type="pres">
      <dgm:prSet presAssocID="{1364FA59-A932-4061-BFA5-BCA39705E117}" presName="negativeSpace" presStyleCnt="0"/>
      <dgm:spPr/>
    </dgm:pt>
    <dgm:pt modelId="{9EDEFA4E-519B-4B22-8E97-B0779A845A07}" type="pres">
      <dgm:prSet presAssocID="{1364FA59-A932-4061-BFA5-BCA39705E117}" presName="childText" presStyleLbl="alignAcc1" presStyleIdx="0" presStyleCnt="5">
        <dgm:presLayoutVars>
          <dgm:bulletEnabled val="1"/>
        </dgm:presLayoutVars>
      </dgm:prSet>
      <dgm:spPr/>
    </dgm:pt>
    <dgm:pt modelId="{ECCC1619-27EC-461E-9C55-191AC2981679}" type="pres">
      <dgm:prSet presAssocID="{4FCBD92A-793A-43CF-83C5-F869A00061D6}" presName="spaceBetweenRectangles" presStyleCnt="0"/>
      <dgm:spPr/>
    </dgm:pt>
    <dgm:pt modelId="{F6E90BA9-D214-47A6-B6F6-937BADC3ABD3}" type="pres">
      <dgm:prSet presAssocID="{EFB4C23F-A745-49AD-A211-844943CB62D5}" presName="parentLin" presStyleCnt="0"/>
      <dgm:spPr/>
    </dgm:pt>
    <dgm:pt modelId="{AE52B1E6-3E32-4931-8FA0-A33C64378A4E}" type="pres">
      <dgm:prSet presAssocID="{EFB4C23F-A745-49AD-A211-844943CB62D5}" presName="parentLeftMargin" presStyleLbl="node1" presStyleIdx="0" presStyleCnt="5"/>
      <dgm:spPr/>
    </dgm:pt>
    <dgm:pt modelId="{B3053A94-CE0B-40F7-8F67-4824D017D637}" type="pres">
      <dgm:prSet presAssocID="{EFB4C23F-A745-49AD-A211-844943CB62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13E5D1-746A-43A0-9AC5-EFC58D002CE1}" type="pres">
      <dgm:prSet presAssocID="{EFB4C23F-A745-49AD-A211-844943CB62D5}" presName="negativeSpace" presStyleCnt="0"/>
      <dgm:spPr/>
    </dgm:pt>
    <dgm:pt modelId="{478CE876-1E95-4CA1-99B9-B8F310B813C0}" type="pres">
      <dgm:prSet presAssocID="{EFB4C23F-A745-49AD-A211-844943CB62D5}" presName="childText" presStyleLbl="alignAcc1" presStyleIdx="1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4AE271B-8DBE-427C-89E3-977968057B47}" type="pres">
      <dgm:prSet presAssocID="{71A8D1F8-E7AB-4AD4-90CE-BA013D3118A1}" presName="spaceBetweenRectangles" presStyleCnt="0"/>
      <dgm:spPr/>
    </dgm:pt>
    <dgm:pt modelId="{CFABB482-EB58-4829-82B1-0A22BFA1168F}" type="pres">
      <dgm:prSet presAssocID="{3C4F3D48-0150-45D0-B61A-AA9B77789AF2}" presName="parentLin" presStyleCnt="0"/>
      <dgm:spPr/>
    </dgm:pt>
    <dgm:pt modelId="{EB660133-AB82-46D6-ABB8-0626A6CA9DA0}" type="pres">
      <dgm:prSet presAssocID="{3C4F3D48-0150-45D0-B61A-AA9B77789AF2}" presName="parentLeftMargin" presStyleLbl="node1" presStyleIdx="1" presStyleCnt="5"/>
      <dgm:spPr/>
    </dgm:pt>
    <dgm:pt modelId="{B1302DE7-6075-46F5-A27B-AF4A150A1D81}" type="pres">
      <dgm:prSet presAssocID="{3C4F3D48-0150-45D0-B61A-AA9B77789A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9E4B3F-00DB-4122-9768-5E9DA5C5C79A}" type="pres">
      <dgm:prSet presAssocID="{3C4F3D48-0150-45D0-B61A-AA9B77789AF2}" presName="negativeSpace" presStyleCnt="0"/>
      <dgm:spPr/>
    </dgm:pt>
    <dgm:pt modelId="{5E7DDD36-9116-4509-8882-EFF9B44CCD54}" type="pres">
      <dgm:prSet presAssocID="{3C4F3D48-0150-45D0-B61A-AA9B77789AF2}" presName="childText" presStyleLbl="alignAcc1" presStyleIdx="2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8DFD842-7B7F-4F15-ACF6-09C442B7C020}" type="pres">
      <dgm:prSet presAssocID="{09A78D88-0905-4156-A46A-DFBD32EA1202}" presName="spaceBetweenRectangles" presStyleCnt="0"/>
      <dgm:spPr/>
    </dgm:pt>
    <dgm:pt modelId="{477FA78D-8596-4C6A-B33C-39EF7557D372}" type="pres">
      <dgm:prSet presAssocID="{C4A9C043-F56F-4AF5-804D-5FDCB0D7A7AE}" presName="parentLin" presStyleCnt="0"/>
      <dgm:spPr/>
    </dgm:pt>
    <dgm:pt modelId="{E5269980-1540-4957-AA77-506608123348}" type="pres">
      <dgm:prSet presAssocID="{C4A9C043-F56F-4AF5-804D-5FDCB0D7A7AE}" presName="parentLeftMargin" presStyleLbl="node1" presStyleIdx="2" presStyleCnt="5"/>
      <dgm:spPr/>
    </dgm:pt>
    <dgm:pt modelId="{1F5B43DF-E9F6-49A7-B195-CD9E22D30F46}" type="pres">
      <dgm:prSet presAssocID="{C4A9C043-F56F-4AF5-804D-5FDCB0D7A7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1BDC40-D798-4DFC-882E-FE13034E3569}" type="pres">
      <dgm:prSet presAssocID="{C4A9C043-F56F-4AF5-804D-5FDCB0D7A7AE}" presName="negativeSpace" presStyleCnt="0"/>
      <dgm:spPr/>
    </dgm:pt>
    <dgm:pt modelId="{2EAD183E-5932-4EC2-B924-D0F269F26A18}" type="pres">
      <dgm:prSet presAssocID="{C4A9C043-F56F-4AF5-804D-5FDCB0D7A7AE}" presName="childText" presStyleLbl="alignAcc1" presStyleIdx="3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BE86AA58-FAB4-4F9E-898F-7CAE198B5CA7}" type="pres">
      <dgm:prSet presAssocID="{C238BB14-0F95-4E5D-A3CC-80F3C6F48B90}" presName="spaceBetweenRectangles" presStyleCnt="0"/>
      <dgm:spPr/>
    </dgm:pt>
    <dgm:pt modelId="{6A715EB3-86E8-4D1F-98BD-D73C37562C01}" type="pres">
      <dgm:prSet presAssocID="{DD2C2FD4-2B67-497F-9868-5A10A068B37B}" presName="parentLin" presStyleCnt="0"/>
      <dgm:spPr/>
    </dgm:pt>
    <dgm:pt modelId="{5C9B1BB6-9B2E-4A18-8E27-5EF59D973C13}" type="pres">
      <dgm:prSet presAssocID="{DD2C2FD4-2B67-497F-9868-5A10A068B37B}" presName="parentLeftMargin" presStyleLbl="node1" presStyleIdx="3" presStyleCnt="5"/>
      <dgm:spPr/>
    </dgm:pt>
    <dgm:pt modelId="{36981593-E333-4438-82E0-4C8D26509731}" type="pres">
      <dgm:prSet presAssocID="{DD2C2FD4-2B67-497F-9868-5A10A068B37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64FE627-1221-4BB5-930A-7B4199C9078E}" type="pres">
      <dgm:prSet presAssocID="{DD2C2FD4-2B67-497F-9868-5A10A068B37B}" presName="negativeSpace" presStyleCnt="0"/>
      <dgm:spPr/>
    </dgm:pt>
    <dgm:pt modelId="{586D024E-9852-44C6-BEBF-E0782D429B8E}" type="pres">
      <dgm:prSet presAssocID="{DD2C2FD4-2B67-497F-9868-5A10A068B37B}" presName="childText" presStyleLbl="alignAcc1" presStyleIdx="4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</dgm:ptLst>
  <dgm:cxnLst>
    <dgm:cxn modelId="{376CA013-CBC3-4040-8D17-4F2311C5374F}" type="presOf" srcId="{DD2C2FD4-2B67-497F-9868-5A10A068B37B}" destId="{5C9B1BB6-9B2E-4A18-8E27-5EF59D973C13}" srcOrd="0" destOrd="0" presId="urn:microsoft.com/office/officeart/2005/8/layout/list1#1"/>
    <dgm:cxn modelId="{9A7B821D-5CF3-4D1D-B856-0AF756DD51B7}" srcId="{8554BDF9-8515-4677-9942-0171F000F8EB}" destId="{1364FA59-A932-4061-BFA5-BCA39705E117}" srcOrd="0" destOrd="0" parTransId="{36CCDA87-ABDA-4536-9B50-854C52EFB85A}" sibTransId="{4FCBD92A-793A-43CF-83C5-F869A00061D6}"/>
    <dgm:cxn modelId="{24C8DD29-6941-4F76-8C6C-ED83F0246C56}" type="presOf" srcId="{C4A9C043-F56F-4AF5-804D-5FDCB0D7A7AE}" destId="{E5269980-1540-4957-AA77-506608123348}" srcOrd="0" destOrd="0" presId="urn:microsoft.com/office/officeart/2005/8/layout/list1#1"/>
    <dgm:cxn modelId="{A791C631-381D-4F9B-AAC6-D1B87AF0BBE0}" type="presOf" srcId="{1364FA59-A932-4061-BFA5-BCA39705E117}" destId="{9CC8F2A1-B757-4C07-8580-6BA6CB4DB665}" srcOrd="1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0B3EB053-D2CD-4FE7-A49E-B7B9E0EDA00E}" type="presOf" srcId="{C4A9C043-F56F-4AF5-804D-5FDCB0D7A7AE}" destId="{1F5B43DF-E9F6-49A7-B195-CD9E22D30F46}" srcOrd="1" destOrd="0" presId="urn:microsoft.com/office/officeart/2005/8/layout/list1#1"/>
    <dgm:cxn modelId="{9F21E284-BB55-41CC-9B71-41F8310B43B6}" type="presOf" srcId="{3C4F3D48-0150-45D0-B61A-AA9B77789AF2}" destId="{B1302DE7-6075-46F5-A27B-AF4A150A1D81}" srcOrd="1" destOrd="0" presId="urn:microsoft.com/office/officeart/2005/8/layout/list1#1"/>
    <dgm:cxn modelId="{7C252B86-E924-4CAF-B6C7-81534373C9AA}" type="presOf" srcId="{EFB4C23F-A745-49AD-A211-844943CB62D5}" destId="{B3053A94-CE0B-40F7-8F67-4824D017D637}" srcOrd="1" destOrd="0" presId="urn:microsoft.com/office/officeart/2005/8/layout/list1#1"/>
    <dgm:cxn modelId="{0CAE2B9D-05C2-4667-A635-21ECA4D2368C}" srcId="{8554BDF9-8515-4677-9942-0171F000F8EB}" destId="{EFB4C23F-A745-49AD-A211-844943CB62D5}" srcOrd="1" destOrd="0" parTransId="{387D06F8-EA94-4065-A956-4F0EFFC156C5}" sibTransId="{71A8D1F8-E7AB-4AD4-90CE-BA013D3118A1}"/>
    <dgm:cxn modelId="{C27F3FA9-7E95-429A-BD17-B117268B3E33}" srcId="{8554BDF9-8515-4677-9942-0171F000F8EB}" destId="{3C4F3D48-0150-45D0-B61A-AA9B77789AF2}" srcOrd="2" destOrd="0" parTransId="{89ED2B80-9761-4845-94F6-7FA3E260DB27}" sibTransId="{09A78D88-0905-4156-A46A-DFBD32EA1202}"/>
    <dgm:cxn modelId="{303994C3-E744-4ADD-BF04-04C7EC9B5077}" type="presOf" srcId="{DD2C2FD4-2B67-497F-9868-5A10A068B37B}" destId="{36981593-E333-4438-82E0-4C8D26509731}" srcOrd="1" destOrd="0" presId="urn:microsoft.com/office/officeart/2005/8/layout/list1#1"/>
    <dgm:cxn modelId="{6F79C1CC-E1F9-4FD9-9310-0F524CF1B6B8}" srcId="{8554BDF9-8515-4677-9942-0171F000F8EB}" destId="{C4A9C043-F56F-4AF5-804D-5FDCB0D7A7AE}" srcOrd="3" destOrd="0" parTransId="{779C890B-975D-409E-B404-E82ACB4CAEF0}" sibTransId="{C238BB14-0F95-4E5D-A3CC-80F3C6F48B90}"/>
    <dgm:cxn modelId="{9DEB6BE1-E3C4-4A73-9112-FB5F5CC2AF62}" type="presOf" srcId="{3C4F3D48-0150-45D0-B61A-AA9B77789AF2}" destId="{EB660133-AB82-46D6-ABB8-0626A6CA9DA0}" srcOrd="0" destOrd="0" presId="urn:microsoft.com/office/officeart/2005/8/layout/list1#1"/>
    <dgm:cxn modelId="{CA41C8E4-2523-4421-8990-D72918CD4761}" type="presOf" srcId="{EFB4C23F-A745-49AD-A211-844943CB62D5}" destId="{AE52B1E6-3E32-4931-8FA0-A33C64378A4E}" srcOrd="0" destOrd="0" presId="urn:microsoft.com/office/officeart/2005/8/layout/list1#1"/>
    <dgm:cxn modelId="{EC9AC7E5-5FDA-474B-BF67-95D3E79961BB}" srcId="{8554BDF9-8515-4677-9942-0171F000F8EB}" destId="{DD2C2FD4-2B67-497F-9868-5A10A068B37B}" srcOrd="4" destOrd="0" parTransId="{BE199B77-A417-4907-9F5B-01D1A56FBCD9}" sibTransId="{4E3DAC35-37F6-4258-89E5-6E7A3CE66524}"/>
    <dgm:cxn modelId="{BDA4C3FF-2BC4-44AD-A407-DA5E938CB8DE}" type="presOf" srcId="{1364FA59-A932-4061-BFA5-BCA39705E117}" destId="{81E70B5C-F0B9-4E5F-B091-4723A869E8FF}" srcOrd="0" destOrd="0" presId="urn:microsoft.com/office/officeart/2005/8/layout/list1#1"/>
    <dgm:cxn modelId="{73AE8BE5-D20F-4B22-ABFA-A90A75D56B0D}" type="presParOf" srcId="{9D58511D-D18C-46E6-ADFB-6CDE1389D37F}" destId="{643CB874-8803-424C-877D-02FB287BDCC5}" srcOrd="0" destOrd="0" presId="urn:microsoft.com/office/officeart/2005/8/layout/list1#1"/>
    <dgm:cxn modelId="{A3C4BA46-9B9D-40EA-A6F2-58695F683715}" type="presParOf" srcId="{643CB874-8803-424C-877D-02FB287BDCC5}" destId="{81E70B5C-F0B9-4E5F-B091-4723A869E8FF}" srcOrd="0" destOrd="0" presId="urn:microsoft.com/office/officeart/2005/8/layout/list1#1"/>
    <dgm:cxn modelId="{DA8C069C-6A7B-40DD-A9C4-A9B6FAA285A9}" type="presParOf" srcId="{643CB874-8803-424C-877D-02FB287BDCC5}" destId="{9CC8F2A1-B757-4C07-8580-6BA6CB4DB665}" srcOrd="1" destOrd="0" presId="urn:microsoft.com/office/officeart/2005/8/layout/list1#1"/>
    <dgm:cxn modelId="{C4EAB2ED-270B-41C3-99EC-CADA7E5AC735}" type="presParOf" srcId="{9D58511D-D18C-46E6-ADFB-6CDE1389D37F}" destId="{DE127657-76D2-41A5-B4CE-6E619F202D96}" srcOrd="1" destOrd="0" presId="urn:microsoft.com/office/officeart/2005/8/layout/list1#1"/>
    <dgm:cxn modelId="{9E2E88CF-7868-478C-B873-8F28871A0BBD}" type="presParOf" srcId="{9D58511D-D18C-46E6-ADFB-6CDE1389D37F}" destId="{9EDEFA4E-519B-4B22-8E97-B0779A845A07}" srcOrd="2" destOrd="0" presId="urn:microsoft.com/office/officeart/2005/8/layout/list1#1"/>
    <dgm:cxn modelId="{1FD177A4-5B98-4CE6-AB42-EA2BEE737D24}" type="presParOf" srcId="{9D58511D-D18C-46E6-ADFB-6CDE1389D37F}" destId="{ECCC1619-27EC-461E-9C55-191AC2981679}" srcOrd="3" destOrd="0" presId="urn:microsoft.com/office/officeart/2005/8/layout/list1#1"/>
    <dgm:cxn modelId="{2EEBC85F-2822-4D75-93D3-4E85438B2DC1}" type="presParOf" srcId="{9D58511D-D18C-46E6-ADFB-6CDE1389D37F}" destId="{F6E90BA9-D214-47A6-B6F6-937BADC3ABD3}" srcOrd="4" destOrd="0" presId="urn:microsoft.com/office/officeart/2005/8/layout/list1#1"/>
    <dgm:cxn modelId="{41EDA248-D374-410D-8A0E-F4437307725A}" type="presParOf" srcId="{F6E90BA9-D214-47A6-B6F6-937BADC3ABD3}" destId="{AE52B1E6-3E32-4931-8FA0-A33C64378A4E}" srcOrd="0" destOrd="0" presId="urn:microsoft.com/office/officeart/2005/8/layout/list1#1"/>
    <dgm:cxn modelId="{405E99D6-0D90-4AD7-AE63-9DE54AAD5878}" type="presParOf" srcId="{F6E90BA9-D214-47A6-B6F6-937BADC3ABD3}" destId="{B3053A94-CE0B-40F7-8F67-4824D017D637}" srcOrd="1" destOrd="0" presId="urn:microsoft.com/office/officeart/2005/8/layout/list1#1"/>
    <dgm:cxn modelId="{EC4B303D-DEEB-42F8-8F5A-75C0A19AB6E6}" type="presParOf" srcId="{9D58511D-D18C-46E6-ADFB-6CDE1389D37F}" destId="{2613E5D1-746A-43A0-9AC5-EFC58D002CE1}" srcOrd="5" destOrd="0" presId="urn:microsoft.com/office/officeart/2005/8/layout/list1#1"/>
    <dgm:cxn modelId="{729B6BED-1D4C-4F3C-A73E-F968A1830667}" type="presParOf" srcId="{9D58511D-D18C-46E6-ADFB-6CDE1389D37F}" destId="{478CE876-1E95-4CA1-99B9-B8F310B813C0}" srcOrd="6" destOrd="0" presId="urn:microsoft.com/office/officeart/2005/8/layout/list1#1"/>
    <dgm:cxn modelId="{188B1E9A-D3A8-475F-BE4B-FE274FFC81FF}" type="presParOf" srcId="{9D58511D-D18C-46E6-ADFB-6CDE1389D37F}" destId="{14AE271B-8DBE-427C-89E3-977968057B47}" srcOrd="7" destOrd="0" presId="urn:microsoft.com/office/officeart/2005/8/layout/list1#1"/>
    <dgm:cxn modelId="{56BC8F98-05B0-4A29-8D12-DCDDAD36A036}" type="presParOf" srcId="{9D58511D-D18C-46E6-ADFB-6CDE1389D37F}" destId="{CFABB482-EB58-4829-82B1-0A22BFA1168F}" srcOrd="8" destOrd="0" presId="urn:microsoft.com/office/officeart/2005/8/layout/list1#1"/>
    <dgm:cxn modelId="{03ACE137-C8FF-4DCD-B628-E48BE90BD49E}" type="presParOf" srcId="{CFABB482-EB58-4829-82B1-0A22BFA1168F}" destId="{EB660133-AB82-46D6-ABB8-0626A6CA9DA0}" srcOrd="0" destOrd="0" presId="urn:microsoft.com/office/officeart/2005/8/layout/list1#1"/>
    <dgm:cxn modelId="{69C89C25-3EA6-40DB-9F4C-F7E115320D4C}" type="presParOf" srcId="{CFABB482-EB58-4829-82B1-0A22BFA1168F}" destId="{B1302DE7-6075-46F5-A27B-AF4A150A1D81}" srcOrd="1" destOrd="0" presId="urn:microsoft.com/office/officeart/2005/8/layout/list1#1"/>
    <dgm:cxn modelId="{1CC67AA0-5EC9-4692-9230-7608807C017E}" type="presParOf" srcId="{9D58511D-D18C-46E6-ADFB-6CDE1389D37F}" destId="{9F9E4B3F-00DB-4122-9768-5E9DA5C5C79A}" srcOrd="9" destOrd="0" presId="urn:microsoft.com/office/officeart/2005/8/layout/list1#1"/>
    <dgm:cxn modelId="{1A961440-8697-4E6A-B496-7EA481EA965B}" type="presParOf" srcId="{9D58511D-D18C-46E6-ADFB-6CDE1389D37F}" destId="{5E7DDD36-9116-4509-8882-EFF9B44CCD54}" srcOrd="10" destOrd="0" presId="urn:microsoft.com/office/officeart/2005/8/layout/list1#1"/>
    <dgm:cxn modelId="{E7CD89B6-7C7B-40C6-91DB-DE2379DAADB8}" type="presParOf" srcId="{9D58511D-D18C-46E6-ADFB-6CDE1389D37F}" destId="{18DFD842-7B7F-4F15-ACF6-09C442B7C020}" srcOrd="11" destOrd="0" presId="urn:microsoft.com/office/officeart/2005/8/layout/list1#1"/>
    <dgm:cxn modelId="{9ABABB9D-9FE9-4C37-ABFD-89F95F0E380D}" type="presParOf" srcId="{9D58511D-D18C-46E6-ADFB-6CDE1389D37F}" destId="{477FA78D-8596-4C6A-B33C-39EF7557D372}" srcOrd="12" destOrd="0" presId="urn:microsoft.com/office/officeart/2005/8/layout/list1#1"/>
    <dgm:cxn modelId="{F5AA4DD2-24F9-41AA-AE72-9C49E937E3B5}" type="presParOf" srcId="{477FA78D-8596-4C6A-B33C-39EF7557D372}" destId="{E5269980-1540-4957-AA77-506608123348}" srcOrd="0" destOrd="0" presId="urn:microsoft.com/office/officeart/2005/8/layout/list1#1"/>
    <dgm:cxn modelId="{A3337C52-D51D-4DBC-8774-38535DC8D5BE}" type="presParOf" srcId="{477FA78D-8596-4C6A-B33C-39EF7557D372}" destId="{1F5B43DF-E9F6-49A7-B195-CD9E22D30F46}" srcOrd="1" destOrd="0" presId="urn:microsoft.com/office/officeart/2005/8/layout/list1#1"/>
    <dgm:cxn modelId="{224437D6-7B74-4E9D-8770-CCD472C99DDE}" type="presParOf" srcId="{9D58511D-D18C-46E6-ADFB-6CDE1389D37F}" destId="{311BDC40-D798-4DFC-882E-FE13034E3569}" srcOrd="13" destOrd="0" presId="urn:microsoft.com/office/officeart/2005/8/layout/list1#1"/>
    <dgm:cxn modelId="{9779CA15-F97F-4599-B25A-58FB4A537116}" type="presParOf" srcId="{9D58511D-D18C-46E6-ADFB-6CDE1389D37F}" destId="{2EAD183E-5932-4EC2-B924-D0F269F26A18}" srcOrd="14" destOrd="0" presId="urn:microsoft.com/office/officeart/2005/8/layout/list1#1"/>
    <dgm:cxn modelId="{EF89E391-E0F6-4C11-942B-E2A9B53D7466}" type="presParOf" srcId="{9D58511D-D18C-46E6-ADFB-6CDE1389D37F}" destId="{BE86AA58-FAB4-4F9E-898F-7CAE198B5CA7}" srcOrd="15" destOrd="0" presId="urn:microsoft.com/office/officeart/2005/8/layout/list1#1"/>
    <dgm:cxn modelId="{017A0844-DC36-48B9-9DD3-2D27C0CB1504}" type="presParOf" srcId="{9D58511D-D18C-46E6-ADFB-6CDE1389D37F}" destId="{6A715EB3-86E8-4D1F-98BD-D73C37562C01}" srcOrd="16" destOrd="0" presId="urn:microsoft.com/office/officeart/2005/8/layout/list1#1"/>
    <dgm:cxn modelId="{E178378E-7EDD-4C7F-8D03-5636D360B086}" type="presParOf" srcId="{6A715EB3-86E8-4D1F-98BD-D73C37562C01}" destId="{5C9B1BB6-9B2E-4A18-8E27-5EF59D973C13}" srcOrd="0" destOrd="0" presId="urn:microsoft.com/office/officeart/2005/8/layout/list1#1"/>
    <dgm:cxn modelId="{872360B2-6E56-4D78-AF72-39A78905D995}" type="presParOf" srcId="{6A715EB3-86E8-4D1F-98BD-D73C37562C01}" destId="{36981593-E333-4438-82E0-4C8D26509731}" srcOrd="1" destOrd="0" presId="urn:microsoft.com/office/officeart/2005/8/layout/list1#1"/>
    <dgm:cxn modelId="{7BEB5C33-8991-439F-A748-4714552F42B8}" type="presParOf" srcId="{9D58511D-D18C-46E6-ADFB-6CDE1389D37F}" destId="{D64FE627-1221-4BB5-930A-7B4199C9078E}" srcOrd="17" destOrd="0" presId="urn:microsoft.com/office/officeart/2005/8/layout/list1#1"/>
    <dgm:cxn modelId="{B5CAFD38-3EC2-4936-937E-C4DED2001472}" type="presParOf" srcId="{9D58511D-D18C-46E6-ADFB-6CDE1389D37F}" destId="{586D024E-9852-44C6-BEBF-E0782D429B8E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3d4" qsCatId="3D" csTypeId="urn:microsoft.com/office/officeart/2005/8/colors/colorful1#1" csCatId="colorful" phldr="1"/>
      <dgm:spPr/>
      <dgm:t>
        <a:bodyPr/>
        <a:lstStyle/>
        <a:p>
          <a:endParaRPr lang="ko-KR"/>
        </a:p>
      </dgm:t>
    </dgm:pt>
    <dgm:pt modelId="{1364FA59-A932-4061-BFA5-BCA39705E117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6CCDA87-ABDA-4536-9B50-854C52EFB85A}" type="par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4FCBD92A-793A-43CF-83C5-F869A00061D6}" type="sib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EFB4C23F-A745-49AD-A211-844943CB62D5}">
      <dgm:prSet phldrT="[Text]"/>
      <dgm:spPr>
        <a:solidFill>
          <a:schemeClr val="accent2"/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87D06F8-EA94-4065-A956-4F0EFFC156C5}" type="par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71A8D1F8-E7AB-4AD4-90CE-BA013D3118A1}" type="sib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3C4F3D48-0150-45D0-B61A-AA9B77789AF2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89ED2B80-9761-4845-94F6-7FA3E260DB27}" type="par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09A78D88-0905-4156-A46A-DFBD32EA1202}" type="sib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C4A9C043-F56F-4AF5-804D-5FDCB0D7A7AE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779C890B-975D-409E-B404-E82ACB4CAEF0}" type="par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C238BB14-0F95-4E5D-A3CC-80F3C6F48B90}" type="sib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DD2C2FD4-2B67-497F-9868-5A10A068B37B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4E3DAC35-37F6-4258-89E5-6E7A3CE66524}" type="sib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BE199B77-A417-4907-9F5B-01D1A56FBCD9}" type="par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643CB874-8803-424C-877D-02FB287BDCC5}" type="pres">
      <dgm:prSet presAssocID="{1364FA59-A932-4061-BFA5-BCA39705E117}" presName="parentLin" presStyleCnt="0"/>
      <dgm:spPr/>
    </dgm:pt>
    <dgm:pt modelId="{81E70B5C-F0B9-4E5F-B091-4723A869E8FF}" type="pres">
      <dgm:prSet presAssocID="{1364FA59-A932-4061-BFA5-BCA39705E117}" presName="parentLeftMargin" presStyleLbl="node1" presStyleIdx="0" presStyleCnt="5"/>
      <dgm:spPr/>
    </dgm:pt>
    <dgm:pt modelId="{9CC8F2A1-B757-4C07-8580-6BA6CB4DB665}" type="pres">
      <dgm:prSet presAssocID="{1364FA59-A932-4061-BFA5-BCA39705E1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127657-76D2-41A5-B4CE-6E619F202D96}" type="pres">
      <dgm:prSet presAssocID="{1364FA59-A932-4061-BFA5-BCA39705E117}" presName="negativeSpace" presStyleCnt="0"/>
      <dgm:spPr/>
    </dgm:pt>
    <dgm:pt modelId="{9EDEFA4E-519B-4B22-8E97-B0779A845A07}" type="pres">
      <dgm:prSet presAssocID="{1364FA59-A932-4061-BFA5-BCA39705E117}" presName="childText" presStyleLbl="alignAcc1" presStyleIdx="0" presStyleCnt="5">
        <dgm:presLayoutVars>
          <dgm:bulletEnabled val="1"/>
        </dgm:presLayoutVars>
      </dgm:prSet>
      <dgm:spPr/>
    </dgm:pt>
    <dgm:pt modelId="{ECCC1619-27EC-461E-9C55-191AC2981679}" type="pres">
      <dgm:prSet presAssocID="{4FCBD92A-793A-43CF-83C5-F869A00061D6}" presName="spaceBetweenRectangles" presStyleCnt="0"/>
      <dgm:spPr/>
    </dgm:pt>
    <dgm:pt modelId="{F6E90BA9-D214-47A6-B6F6-937BADC3ABD3}" type="pres">
      <dgm:prSet presAssocID="{EFB4C23F-A745-49AD-A211-844943CB62D5}" presName="parentLin" presStyleCnt="0"/>
      <dgm:spPr/>
    </dgm:pt>
    <dgm:pt modelId="{AE52B1E6-3E32-4931-8FA0-A33C64378A4E}" type="pres">
      <dgm:prSet presAssocID="{EFB4C23F-A745-49AD-A211-844943CB62D5}" presName="parentLeftMargin" presStyleLbl="node1" presStyleIdx="0" presStyleCnt="5"/>
      <dgm:spPr/>
    </dgm:pt>
    <dgm:pt modelId="{B3053A94-CE0B-40F7-8F67-4824D017D637}" type="pres">
      <dgm:prSet presAssocID="{EFB4C23F-A745-49AD-A211-844943CB62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13E5D1-746A-43A0-9AC5-EFC58D002CE1}" type="pres">
      <dgm:prSet presAssocID="{EFB4C23F-A745-49AD-A211-844943CB62D5}" presName="negativeSpace" presStyleCnt="0"/>
      <dgm:spPr/>
    </dgm:pt>
    <dgm:pt modelId="{478CE876-1E95-4CA1-99B9-B8F310B813C0}" type="pres">
      <dgm:prSet presAssocID="{EFB4C23F-A745-49AD-A211-844943CB62D5}" presName="childText" presStyleLbl="alignAcc1" presStyleIdx="1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4AE271B-8DBE-427C-89E3-977968057B47}" type="pres">
      <dgm:prSet presAssocID="{71A8D1F8-E7AB-4AD4-90CE-BA013D3118A1}" presName="spaceBetweenRectangles" presStyleCnt="0"/>
      <dgm:spPr/>
    </dgm:pt>
    <dgm:pt modelId="{CFABB482-EB58-4829-82B1-0A22BFA1168F}" type="pres">
      <dgm:prSet presAssocID="{3C4F3D48-0150-45D0-B61A-AA9B77789AF2}" presName="parentLin" presStyleCnt="0"/>
      <dgm:spPr/>
    </dgm:pt>
    <dgm:pt modelId="{EB660133-AB82-46D6-ABB8-0626A6CA9DA0}" type="pres">
      <dgm:prSet presAssocID="{3C4F3D48-0150-45D0-B61A-AA9B77789AF2}" presName="parentLeftMargin" presStyleLbl="node1" presStyleIdx="1" presStyleCnt="5"/>
      <dgm:spPr/>
    </dgm:pt>
    <dgm:pt modelId="{B1302DE7-6075-46F5-A27B-AF4A150A1D81}" type="pres">
      <dgm:prSet presAssocID="{3C4F3D48-0150-45D0-B61A-AA9B77789A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9E4B3F-00DB-4122-9768-5E9DA5C5C79A}" type="pres">
      <dgm:prSet presAssocID="{3C4F3D48-0150-45D0-B61A-AA9B77789AF2}" presName="negativeSpace" presStyleCnt="0"/>
      <dgm:spPr/>
    </dgm:pt>
    <dgm:pt modelId="{5E7DDD36-9116-4509-8882-EFF9B44CCD54}" type="pres">
      <dgm:prSet presAssocID="{3C4F3D48-0150-45D0-B61A-AA9B77789AF2}" presName="childText" presStyleLbl="alignAcc1" presStyleIdx="2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8DFD842-7B7F-4F15-ACF6-09C442B7C020}" type="pres">
      <dgm:prSet presAssocID="{09A78D88-0905-4156-A46A-DFBD32EA1202}" presName="spaceBetweenRectangles" presStyleCnt="0"/>
      <dgm:spPr/>
    </dgm:pt>
    <dgm:pt modelId="{477FA78D-8596-4C6A-B33C-39EF7557D372}" type="pres">
      <dgm:prSet presAssocID="{C4A9C043-F56F-4AF5-804D-5FDCB0D7A7AE}" presName="parentLin" presStyleCnt="0"/>
      <dgm:spPr/>
    </dgm:pt>
    <dgm:pt modelId="{E5269980-1540-4957-AA77-506608123348}" type="pres">
      <dgm:prSet presAssocID="{C4A9C043-F56F-4AF5-804D-5FDCB0D7A7AE}" presName="parentLeftMargin" presStyleLbl="node1" presStyleIdx="2" presStyleCnt="5"/>
      <dgm:spPr/>
    </dgm:pt>
    <dgm:pt modelId="{1F5B43DF-E9F6-49A7-B195-CD9E22D30F46}" type="pres">
      <dgm:prSet presAssocID="{C4A9C043-F56F-4AF5-804D-5FDCB0D7A7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1BDC40-D798-4DFC-882E-FE13034E3569}" type="pres">
      <dgm:prSet presAssocID="{C4A9C043-F56F-4AF5-804D-5FDCB0D7A7AE}" presName="negativeSpace" presStyleCnt="0"/>
      <dgm:spPr/>
    </dgm:pt>
    <dgm:pt modelId="{2EAD183E-5932-4EC2-B924-D0F269F26A18}" type="pres">
      <dgm:prSet presAssocID="{C4A9C043-F56F-4AF5-804D-5FDCB0D7A7AE}" presName="childText" presStyleLbl="alignAcc1" presStyleIdx="3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BE86AA58-FAB4-4F9E-898F-7CAE198B5CA7}" type="pres">
      <dgm:prSet presAssocID="{C238BB14-0F95-4E5D-A3CC-80F3C6F48B90}" presName="spaceBetweenRectangles" presStyleCnt="0"/>
      <dgm:spPr/>
    </dgm:pt>
    <dgm:pt modelId="{6A715EB3-86E8-4D1F-98BD-D73C37562C01}" type="pres">
      <dgm:prSet presAssocID="{DD2C2FD4-2B67-497F-9868-5A10A068B37B}" presName="parentLin" presStyleCnt="0"/>
      <dgm:spPr/>
    </dgm:pt>
    <dgm:pt modelId="{5C9B1BB6-9B2E-4A18-8E27-5EF59D973C13}" type="pres">
      <dgm:prSet presAssocID="{DD2C2FD4-2B67-497F-9868-5A10A068B37B}" presName="parentLeftMargin" presStyleLbl="node1" presStyleIdx="3" presStyleCnt="5"/>
      <dgm:spPr/>
    </dgm:pt>
    <dgm:pt modelId="{36981593-E333-4438-82E0-4C8D26509731}" type="pres">
      <dgm:prSet presAssocID="{DD2C2FD4-2B67-497F-9868-5A10A068B37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64FE627-1221-4BB5-930A-7B4199C9078E}" type="pres">
      <dgm:prSet presAssocID="{DD2C2FD4-2B67-497F-9868-5A10A068B37B}" presName="negativeSpace" presStyleCnt="0"/>
      <dgm:spPr/>
    </dgm:pt>
    <dgm:pt modelId="{586D024E-9852-44C6-BEBF-E0782D429B8E}" type="pres">
      <dgm:prSet presAssocID="{DD2C2FD4-2B67-497F-9868-5A10A068B37B}" presName="childText" presStyleLbl="alignAcc1" presStyleIdx="4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</dgm:ptLst>
  <dgm:cxnLst>
    <dgm:cxn modelId="{376CA013-CBC3-4040-8D17-4F2311C5374F}" type="presOf" srcId="{DD2C2FD4-2B67-497F-9868-5A10A068B37B}" destId="{5C9B1BB6-9B2E-4A18-8E27-5EF59D973C13}" srcOrd="0" destOrd="0" presId="urn:microsoft.com/office/officeart/2005/8/layout/list1#1"/>
    <dgm:cxn modelId="{9A7B821D-5CF3-4D1D-B856-0AF756DD51B7}" srcId="{8554BDF9-8515-4677-9942-0171F000F8EB}" destId="{1364FA59-A932-4061-BFA5-BCA39705E117}" srcOrd="0" destOrd="0" parTransId="{36CCDA87-ABDA-4536-9B50-854C52EFB85A}" sibTransId="{4FCBD92A-793A-43CF-83C5-F869A00061D6}"/>
    <dgm:cxn modelId="{24C8DD29-6941-4F76-8C6C-ED83F0246C56}" type="presOf" srcId="{C4A9C043-F56F-4AF5-804D-5FDCB0D7A7AE}" destId="{E5269980-1540-4957-AA77-506608123348}" srcOrd="0" destOrd="0" presId="urn:microsoft.com/office/officeart/2005/8/layout/list1#1"/>
    <dgm:cxn modelId="{A791C631-381D-4F9B-AAC6-D1B87AF0BBE0}" type="presOf" srcId="{1364FA59-A932-4061-BFA5-BCA39705E117}" destId="{9CC8F2A1-B757-4C07-8580-6BA6CB4DB665}" srcOrd="1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0B3EB053-D2CD-4FE7-A49E-B7B9E0EDA00E}" type="presOf" srcId="{C4A9C043-F56F-4AF5-804D-5FDCB0D7A7AE}" destId="{1F5B43DF-E9F6-49A7-B195-CD9E22D30F46}" srcOrd="1" destOrd="0" presId="urn:microsoft.com/office/officeart/2005/8/layout/list1#1"/>
    <dgm:cxn modelId="{9F21E284-BB55-41CC-9B71-41F8310B43B6}" type="presOf" srcId="{3C4F3D48-0150-45D0-B61A-AA9B77789AF2}" destId="{B1302DE7-6075-46F5-A27B-AF4A150A1D81}" srcOrd="1" destOrd="0" presId="urn:microsoft.com/office/officeart/2005/8/layout/list1#1"/>
    <dgm:cxn modelId="{7C252B86-E924-4CAF-B6C7-81534373C9AA}" type="presOf" srcId="{EFB4C23F-A745-49AD-A211-844943CB62D5}" destId="{B3053A94-CE0B-40F7-8F67-4824D017D637}" srcOrd="1" destOrd="0" presId="urn:microsoft.com/office/officeart/2005/8/layout/list1#1"/>
    <dgm:cxn modelId="{0CAE2B9D-05C2-4667-A635-21ECA4D2368C}" srcId="{8554BDF9-8515-4677-9942-0171F000F8EB}" destId="{EFB4C23F-A745-49AD-A211-844943CB62D5}" srcOrd="1" destOrd="0" parTransId="{387D06F8-EA94-4065-A956-4F0EFFC156C5}" sibTransId="{71A8D1F8-E7AB-4AD4-90CE-BA013D3118A1}"/>
    <dgm:cxn modelId="{C27F3FA9-7E95-429A-BD17-B117268B3E33}" srcId="{8554BDF9-8515-4677-9942-0171F000F8EB}" destId="{3C4F3D48-0150-45D0-B61A-AA9B77789AF2}" srcOrd="2" destOrd="0" parTransId="{89ED2B80-9761-4845-94F6-7FA3E260DB27}" sibTransId="{09A78D88-0905-4156-A46A-DFBD32EA1202}"/>
    <dgm:cxn modelId="{303994C3-E744-4ADD-BF04-04C7EC9B5077}" type="presOf" srcId="{DD2C2FD4-2B67-497F-9868-5A10A068B37B}" destId="{36981593-E333-4438-82E0-4C8D26509731}" srcOrd="1" destOrd="0" presId="urn:microsoft.com/office/officeart/2005/8/layout/list1#1"/>
    <dgm:cxn modelId="{6F79C1CC-E1F9-4FD9-9310-0F524CF1B6B8}" srcId="{8554BDF9-8515-4677-9942-0171F000F8EB}" destId="{C4A9C043-F56F-4AF5-804D-5FDCB0D7A7AE}" srcOrd="3" destOrd="0" parTransId="{779C890B-975D-409E-B404-E82ACB4CAEF0}" sibTransId="{C238BB14-0F95-4E5D-A3CC-80F3C6F48B90}"/>
    <dgm:cxn modelId="{9DEB6BE1-E3C4-4A73-9112-FB5F5CC2AF62}" type="presOf" srcId="{3C4F3D48-0150-45D0-B61A-AA9B77789AF2}" destId="{EB660133-AB82-46D6-ABB8-0626A6CA9DA0}" srcOrd="0" destOrd="0" presId="urn:microsoft.com/office/officeart/2005/8/layout/list1#1"/>
    <dgm:cxn modelId="{CA41C8E4-2523-4421-8990-D72918CD4761}" type="presOf" srcId="{EFB4C23F-A745-49AD-A211-844943CB62D5}" destId="{AE52B1E6-3E32-4931-8FA0-A33C64378A4E}" srcOrd="0" destOrd="0" presId="urn:microsoft.com/office/officeart/2005/8/layout/list1#1"/>
    <dgm:cxn modelId="{EC9AC7E5-5FDA-474B-BF67-95D3E79961BB}" srcId="{8554BDF9-8515-4677-9942-0171F000F8EB}" destId="{DD2C2FD4-2B67-497F-9868-5A10A068B37B}" srcOrd="4" destOrd="0" parTransId="{BE199B77-A417-4907-9F5B-01D1A56FBCD9}" sibTransId="{4E3DAC35-37F6-4258-89E5-6E7A3CE66524}"/>
    <dgm:cxn modelId="{BDA4C3FF-2BC4-44AD-A407-DA5E938CB8DE}" type="presOf" srcId="{1364FA59-A932-4061-BFA5-BCA39705E117}" destId="{81E70B5C-F0B9-4E5F-B091-4723A869E8FF}" srcOrd="0" destOrd="0" presId="urn:microsoft.com/office/officeart/2005/8/layout/list1#1"/>
    <dgm:cxn modelId="{73AE8BE5-D20F-4B22-ABFA-A90A75D56B0D}" type="presParOf" srcId="{9D58511D-D18C-46E6-ADFB-6CDE1389D37F}" destId="{643CB874-8803-424C-877D-02FB287BDCC5}" srcOrd="0" destOrd="0" presId="urn:microsoft.com/office/officeart/2005/8/layout/list1#1"/>
    <dgm:cxn modelId="{A3C4BA46-9B9D-40EA-A6F2-58695F683715}" type="presParOf" srcId="{643CB874-8803-424C-877D-02FB287BDCC5}" destId="{81E70B5C-F0B9-4E5F-B091-4723A869E8FF}" srcOrd="0" destOrd="0" presId="urn:microsoft.com/office/officeart/2005/8/layout/list1#1"/>
    <dgm:cxn modelId="{DA8C069C-6A7B-40DD-A9C4-A9B6FAA285A9}" type="presParOf" srcId="{643CB874-8803-424C-877D-02FB287BDCC5}" destId="{9CC8F2A1-B757-4C07-8580-6BA6CB4DB665}" srcOrd="1" destOrd="0" presId="urn:microsoft.com/office/officeart/2005/8/layout/list1#1"/>
    <dgm:cxn modelId="{C4EAB2ED-270B-41C3-99EC-CADA7E5AC735}" type="presParOf" srcId="{9D58511D-D18C-46E6-ADFB-6CDE1389D37F}" destId="{DE127657-76D2-41A5-B4CE-6E619F202D96}" srcOrd="1" destOrd="0" presId="urn:microsoft.com/office/officeart/2005/8/layout/list1#1"/>
    <dgm:cxn modelId="{9E2E88CF-7868-478C-B873-8F28871A0BBD}" type="presParOf" srcId="{9D58511D-D18C-46E6-ADFB-6CDE1389D37F}" destId="{9EDEFA4E-519B-4B22-8E97-B0779A845A07}" srcOrd="2" destOrd="0" presId="urn:microsoft.com/office/officeart/2005/8/layout/list1#1"/>
    <dgm:cxn modelId="{1FD177A4-5B98-4CE6-AB42-EA2BEE737D24}" type="presParOf" srcId="{9D58511D-D18C-46E6-ADFB-6CDE1389D37F}" destId="{ECCC1619-27EC-461E-9C55-191AC2981679}" srcOrd="3" destOrd="0" presId="urn:microsoft.com/office/officeart/2005/8/layout/list1#1"/>
    <dgm:cxn modelId="{2EEBC85F-2822-4D75-93D3-4E85438B2DC1}" type="presParOf" srcId="{9D58511D-D18C-46E6-ADFB-6CDE1389D37F}" destId="{F6E90BA9-D214-47A6-B6F6-937BADC3ABD3}" srcOrd="4" destOrd="0" presId="urn:microsoft.com/office/officeart/2005/8/layout/list1#1"/>
    <dgm:cxn modelId="{41EDA248-D374-410D-8A0E-F4437307725A}" type="presParOf" srcId="{F6E90BA9-D214-47A6-B6F6-937BADC3ABD3}" destId="{AE52B1E6-3E32-4931-8FA0-A33C64378A4E}" srcOrd="0" destOrd="0" presId="urn:microsoft.com/office/officeart/2005/8/layout/list1#1"/>
    <dgm:cxn modelId="{405E99D6-0D90-4AD7-AE63-9DE54AAD5878}" type="presParOf" srcId="{F6E90BA9-D214-47A6-B6F6-937BADC3ABD3}" destId="{B3053A94-CE0B-40F7-8F67-4824D017D637}" srcOrd="1" destOrd="0" presId="urn:microsoft.com/office/officeart/2005/8/layout/list1#1"/>
    <dgm:cxn modelId="{EC4B303D-DEEB-42F8-8F5A-75C0A19AB6E6}" type="presParOf" srcId="{9D58511D-D18C-46E6-ADFB-6CDE1389D37F}" destId="{2613E5D1-746A-43A0-9AC5-EFC58D002CE1}" srcOrd="5" destOrd="0" presId="urn:microsoft.com/office/officeart/2005/8/layout/list1#1"/>
    <dgm:cxn modelId="{729B6BED-1D4C-4F3C-A73E-F968A1830667}" type="presParOf" srcId="{9D58511D-D18C-46E6-ADFB-6CDE1389D37F}" destId="{478CE876-1E95-4CA1-99B9-B8F310B813C0}" srcOrd="6" destOrd="0" presId="urn:microsoft.com/office/officeart/2005/8/layout/list1#1"/>
    <dgm:cxn modelId="{188B1E9A-D3A8-475F-BE4B-FE274FFC81FF}" type="presParOf" srcId="{9D58511D-D18C-46E6-ADFB-6CDE1389D37F}" destId="{14AE271B-8DBE-427C-89E3-977968057B47}" srcOrd="7" destOrd="0" presId="urn:microsoft.com/office/officeart/2005/8/layout/list1#1"/>
    <dgm:cxn modelId="{56BC8F98-05B0-4A29-8D12-DCDDAD36A036}" type="presParOf" srcId="{9D58511D-D18C-46E6-ADFB-6CDE1389D37F}" destId="{CFABB482-EB58-4829-82B1-0A22BFA1168F}" srcOrd="8" destOrd="0" presId="urn:microsoft.com/office/officeart/2005/8/layout/list1#1"/>
    <dgm:cxn modelId="{03ACE137-C8FF-4DCD-B628-E48BE90BD49E}" type="presParOf" srcId="{CFABB482-EB58-4829-82B1-0A22BFA1168F}" destId="{EB660133-AB82-46D6-ABB8-0626A6CA9DA0}" srcOrd="0" destOrd="0" presId="urn:microsoft.com/office/officeart/2005/8/layout/list1#1"/>
    <dgm:cxn modelId="{69C89C25-3EA6-40DB-9F4C-F7E115320D4C}" type="presParOf" srcId="{CFABB482-EB58-4829-82B1-0A22BFA1168F}" destId="{B1302DE7-6075-46F5-A27B-AF4A150A1D81}" srcOrd="1" destOrd="0" presId="urn:microsoft.com/office/officeart/2005/8/layout/list1#1"/>
    <dgm:cxn modelId="{1CC67AA0-5EC9-4692-9230-7608807C017E}" type="presParOf" srcId="{9D58511D-D18C-46E6-ADFB-6CDE1389D37F}" destId="{9F9E4B3F-00DB-4122-9768-5E9DA5C5C79A}" srcOrd="9" destOrd="0" presId="urn:microsoft.com/office/officeart/2005/8/layout/list1#1"/>
    <dgm:cxn modelId="{1A961440-8697-4E6A-B496-7EA481EA965B}" type="presParOf" srcId="{9D58511D-D18C-46E6-ADFB-6CDE1389D37F}" destId="{5E7DDD36-9116-4509-8882-EFF9B44CCD54}" srcOrd="10" destOrd="0" presId="urn:microsoft.com/office/officeart/2005/8/layout/list1#1"/>
    <dgm:cxn modelId="{E7CD89B6-7C7B-40C6-91DB-DE2379DAADB8}" type="presParOf" srcId="{9D58511D-D18C-46E6-ADFB-6CDE1389D37F}" destId="{18DFD842-7B7F-4F15-ACF6-09C442B7C020}" srcOrd="11" destOrd="0" presId="urn:microsoft.com/office/officeart/2005/8/layout/list1#1"/>
    <dgm:cxn modelId="{9ABABB9D-9FE9-4C37-ABFD-89F95F0E380D}" type="presParOf" srcId="{9D58511D-D18C-46E6-ADFB-6CDE1389D37F}" destId="{477FA78D-8596-4C6A-B33C-39EF7557D372}" srcOrd="12" destOrd="0" presId="urn:microsoft.com/office/officeart/2005/8/layout/list1#1"/>
    <dgm:cxn modelId="{F5AA4DD2-24F9-41AA-AE72-9C49E937E3B5}" type="presParOf" srcId="{477FA78D-8596-4C6A-B33C-39EF7557D372}" destId="{E5269980-1540-4957-AA77-506608123348}" srcOrd="0" destOrd="0" presId="urn:microsoft.com/office/officeart/2005/8/layout/list1#1"/>
    <dgm:cxn modelId="{A3337C52-D51D-4DBC-8774-38535DC8D5BE}" type="presParOf" srcId="{477FA78D-8596-4C6A-B33C-39EF7557D372}" destId="{1F5B43DF-E9F6-49A7-B195-CD9E22D30F46}" srcOrd="1" destOrd="0" presId="urn:microsoft.com/office/officeart/2005/8/layout/list1#1"/>
    <dgm:cxn modelId="{224437D6-7B74-4E9D-8770-CCD472C99DDE}" type="presParOf" srcId="{9D58511D-D18C-46E6-ADFB-6CDE1389D37F}" destId="{311BDC40-D798-4DFC-882E-FE13034E3569}" srcOrd="13" destOrd="0" presId="urn:microsoft.com/office/officeart/2005/8/layout/list1#1"/>
    <dgm:cxn modelId="{9779CA15-F97F-4599-B25A-58FB4A537116}" type="presParOf" srcId="{9D58511D-D18C-46E6-ADFB-6CDE1389D37F}" destId="{2EAD183E-5932-4EC2-B924-D0F269F26A18}" srcOrd="14" destOrd="0" presId="urn:microsoft.com/office/officeart/2005/8/layout/list1#1"/>
    <dgm:cxn modelId="{EF89E391-E0F6-4C11-942B-E2A9B53D7466}" type="presParOf" srcId="{9D58511D-D18C-46E6-ADFB-6CDE1389D37F}" destId="{BE86AA58-FAB4-4F9E-898F-7CAE198B5CA7}" srcOrd="15" destOrd="0" presId="urn:microsoft.com/office/officeart/2005/8/layout/list1#1"/>
    <dgm:cxn modelId="{017A0844-DC36-48B9-9DD3-2D27C0CB1504}" type="presParOf" srcId="{9D58511D-D18C-46E6-ADFB-6CDE1389D37F}" destId="{6A715EB3-86E8-4D1F-98BD-D73C37562C01}" srcOrd="16" destOrd="0" presId="urn:microsoft.com/office/officeart/2005/8/layout/list1#1"/>
    <dgm:cxn modelId="{E178378E-7EDD-4C7F-8D03-5636D360B086}" type="presParOf" srcId="{6A715EB3-86E8-4D1F-98BD-D73C37562C01}" destId="{5C9B1BB6-9B2E-4A18-8E27-5EF59D973C13}" srcOrd="0" destOrd="0" presId="urn:microsoft.com/office/officeart/2005/8/layout/list1#1"/>
    <dgm:cxn modelId="{872360B2-6E56-4D78-AF72-39A78905D995}" type="presParOf" srcId="{6A715EB3-86E8-4D1F-98BD-D73C37562C01}" destId="{36981593-E333-4438-82E0-4C8D26509731}" srcOrd="1" destOrd="0" presId="urn:microsoft.com/office/officeart/2005/8/layout/list1#1"/>
    <dgm:cxn modelId="{7BEB5C33-8991-439F-A748-4714552F42B8}" type="presParOf" srcId="{9D58511D-D18C-46E6-ADFB-6CDE1389D37F}" destId="{D64FE627-1221-4BB5-930A-7B4199C9078E}" srcOrd="17" destOrd="0" presId="urn:microsoft.com/office/officeart/2005/8/layout/list1#1"/>
    <dgm:cxn modelId="{B5CAFD38-3EC2-4936-937E-C4DED2001472}" type="presParOf" srcId="{9D58511D-D18C-46E6-ADFB-6CDE1389D37F}" destId="{586D024E-9852-44C6-BEBF-E0782D429B8E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3d4" qsCatId="3D" csTypeId="urn:microsoft.com/office/officeart/2005/8/colors/colorful1#1" csCatId="colorful" phldr="1"/>
      <dgm:spPr/>
      <dgm:t>
        <a:bodyPr/>
        <a:lstStyle/>
        <a:p>
          <a:endParaRPr lang="ko-KR"/>
        </a:p>
      </dgm:t>
    </dgm:pt>
    <dgm:pt modelId="{1364FA59-A932-4061-BFA5-BCA39705E117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6CCDA87-ABDA-4536-9B50-854C52EFB85A}" type="par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4FCBD92A-793A-43CF-83C5-F869A00061D6}" type="sibTrans" cxnId="{9A7B821D-5CF3-4D1D-B856-0AF756DD51B7}">
      <dgm:prSet/>
      <dgm:spPr/>
      <dgm:t>
        <a:bodyPr/>
        <a:lstStyle/>
        <a:p>
          <a:pPr latinLnBrk="1"/>
          <a:endParaRPr lang="ko-KR" altLang="en-US"/>
        </a:p>
      </dgm:t>
    </dgm:pt>
    <dgm:pt modelId="{EFB4C23F-A745-49AD-A211-844943CB62D5}">
      <dgm:prSet phldrT="[Text]"/>
      <dgm:spPr>
        <a:solidFill>
          <a:srgbClr val="A2D1DD"/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387D06F8-EA94-4065-A956-4F0EFFC156C5}" type="par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71A8D1F8-E7AB-4AD4-90CE-BA013D3118A1}" type="sibTrans" cxnId="{0CAE2B9D-05C2-4667-A635-21ECA4D2368C}">
      <dgm:prSet/>
      <dgm:spPr/>
      <dgm:t>
        <a:bodyPr/>
        <a:lstStyle/>
        <a:p>
          <a:pPr latinLnBrk="1"/>
          <a:endParaRPr lang="ko-KR" altLang="en-US"/>
        </a:p>
      </dgm:t>
    </dgm:pt>
    <dgm:pt modelId="{3C4F3D48-0150-45D0-B61A-AA9B77789AF2}">
      <dgm:prSet phldrT="[Text]"/>
      <dgm:spPr>
        <a:solidFill>
          <a:srgbClr val="87BBC6"/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89ED2B80-9761-4845-94F6-7FA3E260DB27}" type="par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09A78D88-0905-4156-A46A-DFBD32EA1202}" type="sibTrans" cxnId="{C27F3FA9-7E95-429A-BD17-B117268B3E33}">
      <dgm:prSet/>
      <dgm:spPr/>
      <dgm:t>
        <a:bodyPr/>
        <a:lstStyle/>
        <a:p>
          <a:pPr latinLnBrk="1"/>
          <a:endParaRPr lang="ko-KR" altLang="en-US"/>
        </a:p>
      </dgm:t>
    </dgm:pt>
    <dgm:pt modelId="{C4A9C043-F56F-4AF5-804D-5FDCB0D7A7AE}">
      <dgm:prSet phldrT="[Text]"/>
      <dgm:spPr>
        <a:solidFill>
          <a:srgbClr val="AA7759"/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779C890B-975D-409E-B404-E82ACB4CAEF0}" type="par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C238BB14-0F95-4E5D-A3CC-80F3C6F48B90}" type="sibTrans" cxnId="{6F79C1CC-E1F9-4FD9-9310-0F524CF1B6B8}">
      <dgm:prSet/>
      <dgm:spPr/>
      <dgm:t>
        <a:bodyPr/>
        <a:lstStyle/>
        <a:p>
          <a:pPr latinLnBrk="1"/>
          <a:endParaRPr lang="ko-KR" altLang="en-US"/>
        </a:p>
      </dgm:t>
    </dgm:pt>
    <dgm:pt modelId="{DD2C2FD4-2B67-497F-9868-5A10A068B37B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  <a:endParaRPr lang="ko-KR" dirty="0">
            <a:latin typeface="210 맨발의청춘 L" panose="02020603020101020101" pitchFamily="18" charset="-127"/>
            <a:ea typeface="210 맨발의청춘 L" panose="02020603020101020101" pitchFamily="18" charset="-127"/>
          </a:endParaRPr>
        </a:p>
      </dgm:t>
    </dgm:pt>
    <dgm:pt modelId="{4E3DAC35-37F6-4258-89E5-6E7A3CE66524}" type="sib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BE199B77-A417-4907-9F5B-01D1A56FBCD9}" type="parTrans" cxnId="{EC9AC7E5-5FDA-474B-BF67-95D3E79961BB}">
      <dgm:prSet/>
      <dgm:spPr/>
      <dgm:t>
        <a:bodyPr/>
        <a:lstStyle/>
        <a:p>
          <a:pPr latinLnBrk="1"/>
          <a:endParaRPr lang="ko-KR" alt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643CB874-8803-424C-877D-02FB287BDCC5}" type="pres">
      <dgm:prSet presAssocID="{1364FA59-A932-4061-BFA5-BCA39705E117}" presName="parentLin" presStyleCnt="0"/>
      <dgm:spPr/>
    </dgm:pt>
    <dgm:pt modelId="{81E70B5C-F0B9-4E5F-B091-4723A869E8FF}" type="pres">
      <dgm:prSet presAssocID="{1364FA59-A932-4061-BFA5-BCA39705E117}" presName="parentLeftMargin" presStyleLbl="node1" presStyleIdx="0" presStyleCnt="5"/>
      <dgm:spPr/>
    </dgm:pt>
    <dgm:pt modelId="{9CC8F2A1-B757-4C07-8580-6BA6CB4DB665}" type="pres">
      <dgm:prSet presAssocID="{1364FA59-A932-4061-BFA5-BCA39705E1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127657-76D2-41A5-B4CE-6E619F202D96}" type="pres">
      <dgm:prSet presAssocID="{1364FA59-A932-4061-BFA5-BCA39705E117}" presName="negativeSpace" presStyleCnt="0"/>
      <dgm:spPr/>
    </dgm:pt>
    <dgm:pt modelId="{9EDEFA4E-519B-4B22-8E97-B0779A845A07}" type="pres">
      <dgm:prSet presAssocID="{1364FA59-A932-4061-BFA5-BCA39705E117}" presName="childText" presStyleLbl="alignAcc1" presStyleIdx="0" presStyleCnt="5">
        <dgm:presLayoutVars>
          <dgm:bulletEnabled val="1"/>
        </dgm:presLayoutVars>
      </dgm:prSet>
      <dgm:spPr/>
    </dgm:pt>
    <dgm:pt modelId="{ECCC1619-27EC-461E-9C55-191AC2981679}" type="pres">
      <dgm:prSet presAssocID="{4FCBD92A-793A-43CF-83C5-F869A00061D6}" presName="spaceBetweenRectangles" presStyleCnt="0"/>
      <dgm:spPr/>
    </dgm:pt>
    <dgm:pt modelId="{F6E90BA9-D214-47A6-B6F6-937BADC3ABD3}" type="pres">
      <dgm:prSet presAssocID="{EFB4C23F-A745-49AD-A211-844943CB62D5}" presName="parentLin" presStyleCnt="0"/>
      <dgm:spPr/>
    </dgm:pt>
    <dgm:pt modelId="{AE52B1E6-3E32-4931-8FA0-A33C64378A4E}" type="pres">
      <dgm:prSet presAssocID="{EFB4C23F-A745-49AD-A211-844943CB62D5}" presName="parentLeftMargin" presStyleLbl="node1" presStyleIdx="0" presStyleCnt="5"/>
      <dgm:spPr/>
    </dgm:pt>
    <dgm:pt modelId="{B3053A94-CE0B-40F7-8F67-4824D017D637}" type="pres">
      <dgm:prSet presAssocID="{EFB4C23F-A745-49AD-A211-844943CB62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13E5D1-746A-43A0-9AC5-EFC58D002CE1}" type="pres">
      <dgm:prSet presAssocID="{EFB4C23F-A745-49AD-A211-844943CB62D5}" presName="negativeSpace" presStyleCnt="0"/>
      <dgm:spPr/>
    </dgm:pt>
    <dgm:pt modelId="{478CE876-1E95-4CA1-99B9-B8F310B813C0}" type="pres">
      <dgm:prSet presAssocID="{EFB4C23F-A745-49AD-A211-844943CB62D5}" presName="childText" presStyleLbl="alignAcc1" presStyleIdx="1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4AE271B-8DBE-427C-89E3-977968057B47}" type="pres">
      <dgm:prSet presAssocID="{71A8D1F8-E7AB-4AD4-90CE-BA013D3118A1}" presName="spaceBetweenRectangles" presStyleCnt="0"/>
      <dgm:spPr/>
    </dgm:pt>
    <dgm:pt modelId="{CFABB482-EB58-4829-82B1-0A22BFA1168F}" type="pres">
      <dgm:prSet presAssocID="{3C4F3D48-0150-45D0-B61A-AA9B77789AF2}" presName="parentLin" presStyleCnt="0"/>
      <dgm:spPr/>
    </dgm:pt>
    <dgm:pt modelId="{EB660133-AB82-46D6-ABB8-0626A6CA9DA0}" type="pres">
      <dgm:prSet presAssocID="{3C4F3D48-0150-45D0-B61A-AA9B77789AF2}" presName="parentLeftMargin" presStyleLbl="node1" presStyleIdx="1" presStyleCnt="5"/>
      <dgm:spPr/>
    </dgm:pt>
    <dgm:pt modelId="{B1302DE7-6075-46F5-A27B-AF4A150A1D81}" type="pres">
      <dgm:prSet presAssocID="{3C4F3D48-0150-45D0-B61A-AA9B77789A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9E4B3F-00DB-4122-9768-5E9DA5C5C79A}" type="pres">
      <dgm:prSet presAssocID="{3C4F3D48-0150-45D0-B61A-AA9B77789AF2}" presName="negativeSpace" presStyleCnt="0"/>
      <dgm:spPr/>
    </dgm:pt>
    <dgm:pt modelId="{5E7DDD36-9116-4509-8882-EFF9B44CCD54}" type="pres">
      <dgm:prSet presAssocID="{3C4F3D48-0150-45D0-B61A-AA9B77789AF2}" presName="childText" presStyleLbl="alignAcc1" presStyleIdx="2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18DFD842-7B7F-4F15-ACF6-09C442B7C020}" type="pres">
      <dgm:prSet presAssocID="{09A78D88-0905-4156-A46A-DFBD32EA1202}" presName="spaceBetweenRectangles" presStyleCnt="0"/>
      <dgm:spPr/>
    </dgm:pt>
    <dgm:pt modelId="{477FA78D-8596-4C6A-B33C-39EF7557D372}" type="pres">
      <dgm:prSet presAssocID="{C4A9C043-F56F-4AF5-804D-5FDCB0D7A7AE}" presName="parentLin" presStyleCnt="0"/>
      <dgm:spPr/>
    </dgm:pt>
    <dgm:pt modelId="{E5269980-1540-4957-AA77-506608123348}" type="pres">
      <dgm:prSet presAssocID="{C4A9C043-F56F-4AF5-804D-5FDCB0D7A7AE}" presName="parentLeftMargin" presStyleLbl="node1" presStyleIdx="2" presStyleCnt="5"/>
      <dgm:spPr/>
    </dgm:pt>
    <dgm:pt modelId="{1F5B43DF-E9F6-49A7-B195-CD9E22D30F46}" type="pres">
      <dgm:prSet presAssocID="{C4A9C043-F56F-4AF5-804D-5FDCB0D7A7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1BDC40-D798-4DFC-882E-FE13034E3569}" type="pres">
      <dgm:prSet presAssocID="{C4A9C043-F56F-4AF5-804D-5FDCB0D7A7AE}" presName="negativeSpace" presStyleCnt="0"/>
      <dgm:spPr/>
    </dgm:pt>
    <dgm:pt modelId="{2EAD183E-5932-4EC2-B924-D0F269F26A18}" type="pres">
      <dgm:prSet presAssocID="{C4A9C043-F56F-4AF5-804D-5FDCB0D7A7AE}" presName="childText" presStyleLbl="alignAcc1" presStyleIdx="3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  <dgm:pt modelId="{BE86AA58-FAB4-4F9E-898F-7CAE198B5CA7}" type="pres">
      <dgm:prSet presAssocID="{C238BB14-0F95-4E5D-A3CC-80F3C6F48B90}" presName="spaceBetweenRectangles" presStyleCnt="0"/>
      <dgm:spPr/>
    </dgm:pt>
    <dgm:pt modelId="{6A715EB3-86E8-4D1F-98BD-D73C37562C01}" type="pres">
      <dgm:prSet presAssocID="{DD2C2FD4-2B67-497F-9868-5A10A068B37B}" presName="parentLin" presStyleCnt="0"/>
      <dgm:spPr/>
    </dgm:pt>
    <dgm:pt modelId="{5C9B1BB6-9B2E-4A18-8E27-5EF59D973C13}" type="pres">
      <dgm:prSet presAssocID="{DD2C2FD4-2B67-497F-9868-5A10A068B37B}" presName="parentLeftMargin" presStyleLbl="node1" presStyleIdx="3" presStyleCnt="5"/>
      <dgm:spPr/>
    </dgm:pt>
    <dgm:pt modelId="{36981593-E333-4438-82E0-4C8D26509731}" type="pres">
      <dgm:prSet presAssocID="{DD2C2FD4-2B67-497F-9868-5A10A068B37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64FE627-1221-4BB5-930A-7B4199C9078E}" type="pres">
      <dgm:prSet presAssocID="{DD2C2FD4-2B67-497F-9868-5A10A068B37B}" presName="negativeSpace" presStyleCnt="0"/>
      <dgm:spPr/>
    </dgm:pt>
    <dgm:pt modelId="{586D024E-9852-44C6-BEBF-E0782D429B8E}" type="pres">
      <dgm:prSet presAssocID="{DD2C2FD4-2B67-497F-9868-5A10A068B37B}" presName="childText" presStyleLbl="alignAcc1" presStyleIdx="4" presStyleCnt="5">
        <dgm:presLayoutVars>
          <dgm:bulletEnabled val="1"/>
        </dgm:presLayoutVars>
      </dgm:prSet>
      <dgm:spPr>
        <a:solidFill>
          <a:schemeClr val="tx1">
            <a:lumMod val="85000"/>
          </a:schemeClr>
        </a:solidFill>
      </dgm:spPr>
    </dgm:pt>
  </dgm:ptLst>
  <dgm:cxnLst>
    <dgm:cxn modelId="{376CA013-CBC3-4040-8D17-4F2311C5374F}" type="presOf" srcId="{DD2C2FD4-2B67-497F-9868-5A10A068B37B}" destId="{5C9B1BB6-9B2E-4A18-8E27-5EF59D973C13}" srcOrd="0" destOrd="0" presId="urn:microsoft.com/office/officeart/2005/8/layout/list1#1"/>
    <dgm:cxn modelId="{9A7B821D-5CF3-4D1D-B856-0AF756DD51B7}" srcId="{8554BDF9-8515-4677-9942-0171F000F8EB}" destId="{1364FA59-A932-4061-BFA5-BCA39705E117}" srcOrd="0" destOrd="0" parTransId="{36CCDA87-ABDA-4536-9B50-854C52EFB85A}" sibTransId="{4FCBD92A-793A-43CF-83C5-F869A00061D6}"/>
    <dgm:cxn modelId="{24C8DD29-6941-4F76-8C6C-ED83F0246C56}" type="presOf" srcId="{C4A9C043-F56F-4AF5-804D-5FDCB0D7A7AE}" destId="{E5269980-1540-4957-AA77-506608123348}" srcOrd="0" destOrd="0" presId="urn:microsoft.com/office/officeart/2005/8/layout/list1#1"/>
    <dgm:cxn modelId="{A791C631-381D-4F9B-AAC6-D1B87AF0BBE0}" type="presOf" srcId="{1364FA59-A932-4061-BFA5-BCA39705E117}" destId="{9CC8F2A1-B757-4C07-8580-6BA6CB4DB665}" srcOrd="1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0B3EB053-D2CD-4FE7-A49E-B7B9E0EDA00E}" type="presOf" srcId="{C4A9C043-F56F-4AF5-804D-5FDCB0D7A7AE}" destId="{1F5B43DF-E9F6-49A7-B195-CD9E22D30F46}" srcOrd="1" destOrd="0" presId="urn:microsoft.com/office/officeart/2005/8/layout/list1#1"/>
    <dgm:cxn modelId="{9F21E284-BB55-41CC-9B71-41F8310B43B6}" type="presOf" srcId="{3C4F3D48-0150-45D0-B61A-AA9B77789AF2}" destId="{B1302DE7-6075-46F5-A27B-AF4A150A1D81}" srcOrd="1" destOrd="0" presId="urn:microsoft.com/office/officeart/2005/8/layout/list1#1"/>
    <dgm:cxn modelId="{7C252B86-E924-4CAF-B6C7-81534373C9AA}" type="presOf" srcId="{EFB4C23F-A745-49AD-A211-844943CB62D5}" destId="{B3053A94-CE0B-40F7-8F67-4824D017D637}" srcOrd="1" destOrd="0" presId="urn:microsoft.com/office/officeart/2005/8/layout/list1#1"/>
    <dgm:cxn modelId="{0CAE2B9D-05C2-4667-A635-21ECA4D2368C}" srcId="{8554BDF9-8515-4677-9942-0171F000F8EB}" destId="{EFB4C23F-A745-49AD-A211-844943CB62D5}" srcOrd="1" destOrd="0" parTransId="{387D06F8-EA94-4065-A956-4F0EFFC156C5}" sibTransId="{71A8D1F8-E7AB-4AD4-90CE-BA013D3118A1}"/>
    <dgm:cxn modelId="{C27F3FA9-7E95-429A-BD17-B117268B3E33}" srcId="{8554BDF9-8515-4677-9942-0171F000F8EB}" destId="{3C4F3D48-0150-45D0-B61A-AA9B77789AF2}" srcOrd="2" destOrd="0" parTransId="{89ED2B80-9761-4845-94F6-7FA3E260DB27}" sibTransId="{09A78D88-0905-4156-A46A-DFBD32EA1202}"/>
    <dgm:cxn modelId="{303994C3-E744-4ADD-BF04-04C7EC9B5077}" type="presOf" srcId="{DD2C2FD4-2B67-497F-9868-5A10A068B37B}" destId="{36981593-E333-4438-82E0-4C8D26509731}" srcOrd="1" destOrd="0" presId="urn:microsoft.com/office/officeart/2005/8/layout/list1#1"/>
    <dgm:cxn modelId="{6F79C1CC-E1F9-4FD9-9310-0F524CF1B6B8}" srcId="{8554BDF9-8515-4677-9942-0171F000F8EB}" destId="{C4A9C043-F56F-4AF5-804D-5FDCB0D7A7AE}" srcOrd="3" destOrd="0" parTransId="{779C890B-975D-409E-B404-E82ACB4CAEF0}" sibTransId="{C238BB14-0F95-4E5D-A3CC-80F3C6F48B90}"/>
    <dgm:cxn modelId="{9DEB6BE1-E3C4-4A73-9112-FB5F5CC2AF62}" type="presOf" srcId="{3C4F3D48-0150-45D0-B61A-AA9B77789AF2}" destId="{EB660133-AB82-46D6-ABB8-0626A6CA9DA0}" srcOrd="0" destOrd="0" presId="urn:microsoft.com/office/officeart/2005/8/layout/list1#1"/>
    <dgm:cxn modelId="{CA41C8E4-2523-4421-8990-D72918CD4761}" type="presOf" srcId="{EFB4C23F-A745-49AD-A211-844943CB62D5}" destId="{AE52B1E6-3E32-4931-8FA0-A33C64378A4E}" srcOrd="0" destOrd="0" presId="urn:microsoft.com/office/officeart/2005/8/layout/list1#1"/>
    <dgm:cxn modelId="{EC9AC7E5-5FDA-474B-BF67-95D3E79961BB}" srcId="{8554BDF9-8515-4677-9942-0171F000F8EB}" destId="{DD2C2FD4-2B67-497F-9868-5A10A068B37B}" srcOrd="4" destOrd="0" parTransId="{BE199B77-A417-4907-9F5B-01D1A56FBCD9}" sibTransId="{4E3DAC35-37F6-4258-89E5-6E7A3CE66524}"/>
    <dgm:cxn modelId="{BDA4C3FF-2BC4-44AD-A407-DA5E938CB8DE}" type="presOf" srcId="{1364FA59-A932-4061-BFA5-BCA39705E117}" destId="{81E70B5C-F0B9-4E5F-B091-4723A869E8FF}" srcOrd="0" destOrd="0" presId="urn:microsoft.com/office/officeart/2005/8/layout/list1#1"/>
    <dgm:cxn modelId="{73AE8BE5-D20F-4B22-ABFA-A90A75D56B0D}" type="presParOf" srcId="{9D58511D-D18C-46E6-ADFB-6CDE1389D37F}" destId="{643CB874-8803-424C-877D-02FB287BDCC5}" srcOrd="0" destOrd="0" presId="urn:microsoft.com/office/officeart/2005/8/layout/list1#1"/>
    <dgm:cxn modelId="{A3C4BA46-9B9D-40EA-A6F2-58695F683715}" type="presParOf" srcId="{643CB874-8803-424C-877D-02FB287BDCC5}" destId="{81E70B5C-F0B9-4E5F-B091-4723A869E8FF}" srcOrd="0" destOrd="0" presId="urn:microsoft.com/office/officeart/2005/8/layout/list1#1"/>
    <dgm:cxn modelId="{DA8C069C-6A7B-40DD-A9C4-A9B6FAA285A9}" type="presParOf" srcId="{643CB874-8803-424C-877D-02FB287BDCC5}" destId="{9CC8F2A1-B757-4C07-8580-6BA6CB4DB665}" srcOrd="1" destOrd="0" presId="urn:microsoft.com/office/officeart/2005/8/layout/list1#1"/>
    <dgm:cxn modelId="{C4EAB2ED-270B-41C3-99EC-CADA7E5AC735}" type="presParOf" srcId="{9D58511D-D18C-46E6-ADFB-6CDE1389D37F}" destId="{DE127657-76D2-41A5-B4CE-6E619F202D96}" srcOrd="1" destOrd="0" presId="urn:microsoft.com/office/officeart/2005/8/layout/list1#1"/>
    <dgm:cxn modelId="{9E2E88CF-7868-478C-B873-8F28871A0BBD}" type="presParOf" srcId="{9D58511D-D18C-46E6-ADFB-6CDE1389D37F}" destId="{9EDEFA4E-519B-4B22-8E97-B0779A845A07}" srcOrd="2" destOrd="0" presId="urn:microsoft.com/office/officeart/2005/8/layout/list1#1"/>
    <dgm:cxn modelId="{1FD177A4-5B98-4CE6-AB42-EA2BEE737D24}" type="presParOf" srcId="{9D58511D-D18C-46E6-ADFB-6CDE1389D37F}" destId="{ECCC1619-27EC-461E-9C55-191AC2981679}" srcOrd="3" destOrd="0" presId="urn:microsoft.com/office/officeart/2005/8/layout/list1#1"/>
    <dgm:cxn modelId="{2EEBC85F-2822-4D75-93D3-4E85438B2DC1}" type="presParOf" srcId="{9D58511D-D18C-46E6-ADFB-6CDE1389D37F}" destId="{F6E90BA9-D214-47A6-B6F6-937BADC3ABD3}" srcOrd="4" destOrd="0" presId="urn:microsoft.com/office/officeart/2005/8/layout/list1#1"/>
    <dgm:cxn modelId="{41EDA248-D374-410D-8A0E-F4437307725A}" type="presParOf" srcId="{F6E90BA9-D214-47A6-B6F6-937BADC3ABD3}" destId="{AE52B1E6-3E32-4931-8FA0-A33C64378A4E}" srcOrd="0" destOrd="0" presId="urn:microsoft.com/office/officeart/2005/8/layout/list1#1"/>
    <dgm:cxn modelId="{405E99D6-0D90-4AD7-AE63-9DE54AAD5878}" type="presParOf" srcId="{F6E90BA9-D214-47A6-B6F6-937BADC3ABD3}" destId="{B3053A94-CE0B-40F7-8F67-4824D017D637}" srcOrd="1" destOrd="0" presId="urn:microsoft.com/office/officeart/2005/8/layout/list1#1"/>
    <dgm:cxn modelId="{EC4B303D-DEEB-42F8-8F5A-75C0A19AB6E6}" type="presParOf" srcId="{9D58511D-D18C-46E6-ADFB-6CDE1389D37F}" destId="{2613E5D1-746A-43A0-9AC5-EFC58D002CE1}" srcOrd="5" destOrd="0" presId="urn:microsoft.com/office/officeart/2005/8/layout/list1#1"/>
    <dgm:cxn modelId="{729B6BED-1D4C-4F3C-A73E-F968A1830667}" type="presParOf" srcId="{9D58511D-D18C-46E6-ADFB-6CDE1389D37F}" destId="{478CE876-1E95-4CA1-99B9-B8F310B813C0}" srcOrd="6" destOrd="0" presId="urn:microsoft.com/office/officeart/2005/8/layout/list1#1"/>
    <dgm:cxn modelId="{188B1E9A-D3A8-475F-BE4B-FE274FFC81FF}" type="presParOf" srcId="{9D58511D-D18C-46E6-ADFB-6CDE1389D37F}" destId="{14AE271B-8DBE-427C-89E3-977968057B47}" srcOrd="7" destOrd="0" presId="urn:microsoft.com/office/officeart/2005/8/layout/list1#1"/>
    <dgm:cxn modelId="{56BC8F98-05B0-4A29-8D12-DCDDAD36A036}" type="presParOf" srcId="{9D58511D-D18C-46E6-ADFB-6CDE1389D37F}" destId="{CFABB482-EB58-4829-82B1-0A22BFA1168F}" srcOrd="8" destOrd="0" presId="urn:microsoft.com/office/officeart/2005/8/layout/list1#1"/>
    <dgm:cxn modelId="{03ACE137-C8FF-4DCD-B628-E48BE90BD49E}" type="presParOf" srcId="{CFABB482-EB58-4829-82B1-0A22BFA1168F}" destId="{EB660133-AB82-46D6-ABB8-0626A6CA9DA0}" srcOrd="0" destOrd="0" presId="urn:microsoft.com/office/officeart/2005/8/layout/list1#1"/>
    <dgm:cxn modelId="{69C89C25-3EA6-40DB-9F4C-F7E115320D4C}" type="presParOf" srcId="{CFABB482-EB58-4829-82B1-0A22BFA1168F}" destId="{B1302DE7-6075-46F5-A27B-AF4A150A1D81}" srcOrd="1" destOrd="0" presId="urn:microsoft.com/office/officeart/2005/8/layout/list1#1"/>
    <dgm:cxn modelId="{1CC67AA0-5EC9-4692-9230-7608807C017E}" type="presParOf" srcId="{9D58511D-D18C-46E6-ADFB-6CDE1389D37F}" destId="{9F9E4B3F-00DB-4122-9768-5E9DA5C5C79A}" srcOrd="9" destOrd="0" presId="urn:microsoft.com/office/officeart/2005/8/layout/list1#1"/>
    <dgm:cxn modelId="{1A961440-8697-4E6A-B496-7EA481EA965B}" type="presParOf" srcId="{9D58511D-D18C-46E6-ADFB-6CDE1389D37F}" destId="{5E7DDD36-9116-4509-8882-EFF9B44CCD54}" srcOrd="10" destOrd="0" presId="urn:microsoft.com/office/officeart/2005/8/layout/list1#1"/>
    <dgm:cxn modelId="{E7CD89B6-7C7B-40C6-91DB-DE2379DAADB8}" type="presParOf" srcId="{9D58511D-D18C-46E6-ADFB-6CDE1389D37F}" destId="{18DFD842-7B7F-4F15-ACF6-09C442B7C020}" srcOrd="11" destOrd="0" presId="urn:microsoft.com/office/officeart/2005/8/layout/list1#1"/>
    <dgm:cxn modelId="{9ABABB9D-9FE9-4C37-ABFD-89F95F0E380D}" type="presParOf" srcId="{9D58511D-D18C-46E6-ADFB-6CDE1389D37F}" destId="{477FA78D-8596-4C6A-B33C-39EF7557D372}" srcOrd="12" destOrd="0" presId="urn:microsoft.com/office/officeart/2005/8/layout/list1#1"/>
    <dgm:cxn modelId="{F5AA4DD2-24F9-41AA-AE72-9C49E937E3B5}" type="presParOf" srcId="{477FA78D-8596-4C6A-B33C-39EF7557D372}" destId="{E5269980-1540-4957-AA77-506608123348}" srcOrd="0" destOrd="0" presId="urn:microsoft.com/office/officeart/2005/8/layout/list1#1"/>
    <dgm:cxn modelId="{A3337C52-D51D-4DBC-8774-38535DC8D5BE}" type="presParOf" srcId="{477FA78D-8596-4C6A-B33C-39EF7557D372}" destId="{1F5B43DF-E9F6-49A7-B195-CD9E22D30F46}" srcOrd="1" destOrd="0" presId="urn:microsoft.com/office/officeart/2005/8/layout/list1#1"/>
    <dgm:cxn modelId="{224437D6-7B74-4E9D-8770-CCD472C99DDE}" type="presParOf" srcId="{9D58511D-D18C-46E6-ADFB-6CDE1389D37F}" destId="{311BDC40-D798-4DFC-882E-FE13034E3569}" srcOrd="13" destOrd="0" presId="urn:microsoft.com/office/officeart/2005/8/layout/list1#1"/>
    <dgm:cxn modelId="{9779CA15-F97F-4599-B25A-58FB4A537116}" type="presParOf" srcId="{9D58511D-D18C-46E6-ADFB-6CDE1389D37F}" destId="{2EAD183E-5932-4EC2-B924-D0F269F26A18}" srcOrd="14" destOrd="0" presId="urn:microsoft.com/office/officeart/2005/8/layout/list1#1"/>
    <dgm:cxn modelId="{EF89E391-E0F6-4C11-942B-E2A9B53D7466}" type="presParOf" srcId="{9D58511D-D18C-46E6-ADFB-6CDE1389D37F}" destId="{BE86AA58-FAB4-4F9E-898F-7CAE198B5CA7}" srcOrd="15" destOrd="0" presId="urn:microsoft.com/office/officeart/2005/8/layout/list1#1"/>
    <dgm:cxn modelId="{017A0844-DC36-48B9-9DD3-2D27C0CB1504}" type="presParOf" srcId="{9D58511D-D18C-46E6-ADFB-6CDE1389D37F}" destId="{6A715EB3-86E8-4D1F-98BD-D73C37562C01}" srcOrd="16" destOrd="0" presId="urn:microsoft.com/office/officeart/2005/8/layout/list1#1"/>
    <dgm:cxn modelId="{E178378E-7EDD-4C7F-8D03-5636D360B086}" type="presParOf" srcId="{6A715EB3-86E8-4D1F-98BD-D73C37562C01}" destId="{5C9B1BB6-9B2E-4A18-8E27-5EF59D973C13}" srcOrd="0" destOrd="0" presId="urn:microsoft.com/office/officeart/2005/8/layout/list1#1"/>
    <dgm:cxn modelId="{872360B2-6E56-4D78-AF72-39A78905D995}" type="presParOf" srcId="{6A715EB3-86E8-4D1F-98BD-D73C37562C01}" destId="{36981593-E333-4438-82E0-4C8D26509731}" srcOrd="1" destOrd="0" presId="urn:microsoft.com/office/officeart/2005/8/layout/list1#1"/>
    <dgm:cxn modelId="{7BEB5C33-8991-439F-A748-4714552F42B8}" type="presParOf" srcId="{9D58511D-D18C-46E6-ADFB-6CDE1389D37F}" destId="{D64FE627-1221-4BB5-930A-7B4199C9078E}" srcOrd="17" destOrd="0" presId="urn:microsoft.com/office/officeart/2005/8/layout/list1#1"/>
    <dgm:cxn modelId="{B5CAFD38-3EC2-4936-937E-C4DED2001472}" type="presParOf" srcId="{9D58511D-D18C-46E6-ADFB-6CDE1389D37F}" destId="{586D024E-9852-44C6-BEBF-E0782D429B8E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EFA4E-519B-4B22-8E97-B0779A845A07}">
      <dsp:nvSpPr>
        <dsp:cNvPr id="0" name=""/>
        <dsp:cNvSpPr/>
      </dsp:nvSpPr>
      <dsp:spPr>
        <a:xfrm>
          <a:off x="0" y="344181"/>
          <a:ext cx="441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8F2A1-B757-4C07-8580-6BA6CB4DB665}">
      <dsp:nvSpPr>
        <dsp:cNvPr id="0" name=""/>
        <dsp:cNvSpPr/>
      </dsp:nvSpPr>
      <dsp:spPr>
        <a:xfrm>
          <a:off x="220980" y="48981"/>
          <a:ext cx="309372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</a:p>
      </dsp:txBody>
      <dsp:txXfrm>
        <a:off x="249801" y="77802"/>
        <a:ext cx="3036078" cy="532758"/>
      </dsp:txXfrm>
    </dsp:sp>
    <dsp:sp modelId="{478CE876-1E95-4CA1-99B9-B8F310B813C0}">
      <dsp:nvSpPr>
        <dsp:cNvPr id="0" name=""/>
        <dsp:cNvSpPr/>
      </dsp:nvSpPr>
      <dsp:spPr>
        <a:xfrm>
          <a:off x="0" y="1251381"/>
          <a:ext cx="441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53A94-CE0B-40F7-8F67-4824D017D637}">
      <dsp:nvSpPr>
        <dsp:cNvPr id="0" name=""/>
        <dsp:cNvSpPr/>
      </dsp:nvSpPr>
      <dsp:spPr>
        <a:xfrm>
          <a:off x="220980" y="956181"/>
          <a:ext cx="309372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</a:p>
      </dsp:txBody>
      <dsp:txXfrm>
        <a:off x="249801" y="985002"/>
        <a:ext cx="3036078" cy="532758"/>
      </dsp:txXfrm>
    </dsp:sp>
    <dsp:sp modelId="{5E7DDD36-9116-4509-8882-EFF9B44CCD54}">
      <dsp:nvSpPr>
        <dsp:cNvPr id="0" name=""/>
        <dsp:cNvSpPr/>
      </dsp:nvSpPr>
      <dsp:spPr>
        <a:xfrm>
          <a:off x="0" y="2158581"/>
          <a:ext cx="441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02DE7-6075-46F5-A27B-AF4A150A1D81}">
      <dsp:nvSpPr>
        <dsp:cNvPr id="0" name=""/>
        <dsp:cNvSpPr/>
      </dsp:nvSpPr>
      <dsp:spPr>
        <a:xfrm>
          <a:off x="220980" y="1863381"/>
          <a:ext cx="309372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</a:p>
      </dsp:txBody>
      <dsp:txXfrm>
        <a:off x="249801" y="1892202"/>
        <a:ext cx="3036078" cy="532758"/>
      </dsp:txXfrm>
    </dsp:sp>
    <dsp:sp modelId="{2EAD183E-5932-4EC2-B924-D0F269F26A18}">
      <dsp:nvSpPr>
        <dsp:cNvPr id="0" name=""/>
        <dsp:cNvSpPr/>
      </dsp:nvSpPr>
      <dsp:spPr>
        <a:xfrm>
          <a:off x="0" y="3065781"/>
          <a:ext cx="441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B43DF-E9F6-49A7-B195-CD9E22D30F46}">
      <dsp:nvSpPr>
        <dsp:cNvPr id="0" name=""/>
        <dsp:cNvSpPr/>
      </dsp:nvSpPr>
      <dsp:spPr>
        <a:xfrm>
          <a:off x="220980" y="2770581"/>
          <a:ext cx="309372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</a:p>
      </dsp:txBody>
      <dsp:txXfrm>
        <a:off x="249801" y="2799402"/>
        <a:ext cx="3036078" cy="532758"/>
      </dsp:txXfrm>
    </dsp:sp>
    <dsp:sp modelId="{586D024E-9852-44C6-BEBF-E0782D429B8E}">
      <dsp:nvSpPr>
        <dsp:cNvPr id="0" name=""/>
        <dsp:cNvSpPr/>
      </dsp:nvSpPr>
      <dsp:spPr>
        <a:xfrm>
          <a:off x="0" y="3972981"/>
          <a:ext cx="441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81593-E333-4438-82E0-4C8D26509731}">
      <dsp:nvSpPr>
        <dsp:cNvPr id="0" name=""/>
        <dsp:cNvSpPr/>
      </dsp:nvSpPr>
      <dsp:spPr>
        <a:xfrm>
          <a:off x="220980" y="3677781"/>
          <a:ext cx="3093720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</a:p>
      </dsp:txBody>
      <dsp:txXfrm>
        <a:off x="249801" y="3706602"/>
        <a:ext cx="303607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EFA4E-519B-4B22-8E97-B0779A845A07}">
      <dsp:nvSpPr>
        <dsp:cNvPr id="0" name=""/>
        <dsp:cNvSpPr/>
      </dsp:nvSpPr>
      <dsp:spPr>
        <a:xfrm>
          <a:off x="0" y="194781"/>
          <a:ext cx="235104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8F2A1-B757-4C07-8580-6BA6CB4DB665}">
      <dsp:nvSpPr>
        <dsp:cNvPr id="0" name=""/>
        <dsp:cNvSpPr/>
      </dsp:nvSpPr>
      <dsp:spPr>
        <a:xfrm>
          <a:off x="117552" y="61941"/>
          <a:ext cx="1645728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</a:p>
      </dsp:txBody>
      <dsp:txXfrm>
        <a:off x="130521" y="74910"/>
        <a:ext cx="1619790" cy="239742"/>
      </dsp:txXfrm>
    </dsp:sp>
    <dsp:sp modelId="{478CE876-1E95-4CA1-99B9-B8F310B813C0}">
      <dsp:nvSpPr>
        <dsp:cNvPr id="0" name=""/>
        <dsp:cNvSpPr/>
      </dsp:nvSpPr>
      <dsp:spPr>
        <a:xfrm>
          <a:off x="0" y="603021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53A94-CE0B-40F7-8F67-4824D017D637}">
      <dsp:nvSpPr>
        <dsp:cNvPr id="0" name=""/>
        <dsp:cNvSpPr/>
      </dsp:nvSpPr>
      <dsp:spPr>
        <a:xfrm>
          <a:off x="117552" y="470181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</a:p>
      </dsp:txBody>
      <dsp:txXfrm>
        <a:off x="130521" y="483150"/>
        <a:ext cx="1619790" cy="239742"/>
      </dsp:txXfrm>
    </dsp:sp>
    <dsp:sp modelId="{5E7DDD36-9116-4509-8882-EFF9B44CCD54}">
      <dsp:nvSpPr>
        <dsp:cNvPr id="0" name=""/>
        <dsp:cNvSpPr/>
      </dsp:nvSpPr>
      <dsp:spPr>
        <a:xfrm>
          <a:off x="0" y="101126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02DE7-6075-46F5-A27B-AF4A150A1D81}">
      <dsp:nvSpPr>
        <dsp:cNvPr id="0" name=""/>
        <dsp:cNvSpPr/>
      </dsp:nvSpPr>
      <dsp:spPr>
        <a:xfrm>
          <a:off x="117552" y="87842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</a:p>
      </dsp:txBody>
      <dsp:txXfrm>
        <a:off x="130521" y="891391"/>
        <a:ext cx="1619790" cy="239742"/>
      </dsp:txXfrm>
    </dsp:sp>
    <dsp:sp modelId="{2EAD183E-5932-4EC2-B924-D0F269F26A18}">
      <dsp:nvSpPr>
        <dsp:cNvPr id="0" name=""/>
        <dsp:cNvSpPr/>
      </dsp:nvSpPr>
      <dsp:spPr>
        <a:xfrm>
          <a:off x="0" y="141950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B43DF-E9F6-49A7-B195-CD9E22D30F46}">
      <dsp:nvSpPr>
        <dsp:cNvPr id="0" name=""/>
        <dsp:cNvSpPr/>
      </dsp:nvSpPr>
      <dsp:spPr>
        <a:xfrm>
          <a:off x="117552" y="1286661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</a:p>
      </dsp:txBody>
      <dsp:txXfrm>
        <a:off x="130521" y="1299630"/>
        <a:ext cx="1619790" cy="239742"/>
      </dsp:txXfrm>
    </dsp:sp>
    <dsp:sp modelId="{586D024E-9852-44C6-BEBF-E0782D429B8E}">
      <dsp:nvSpPr>
        <dsp:cNvPr id="0" name=""/>
        <dsp:cNvSpPr/>
      </dsp:nvSpPr>
      <dsp:spPr>
        <a:xfrm>
          <a:off x="0" y="182774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81593-E333-4438-82E0-4C8D26509731}">
      <dsp:nvSpPr>
        <dsp:cNvPr id="0" name=""/>
        <dsp:cNvSpPr/>
      </dsp:nvSpPr>
      <dsp:spPr>
        <a:xfrm>
          <a:off x="117552" y="169490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</a:p>
      </dsp:txBody>
      <dsp:txXfrm>
        <a:off x="130521" y="1707871"/>
        <a:ext cx="1619790" cy="239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EFA4E-519B-4B22-8E97-B0779A845A07}">
      <dsp:nvSpPr>
        <dsp:cNvPr id="0" name=""/>
        <dsp:cNvSpPr/>
      </dsp:nvSpPr>
      <dsp:spPr>
        <a:xfrm>
          <a:off x="0" y="194781"/>
          <a:ext cx="235104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8F2A1-B757-4C07-8580-6BA6CB4DB665}">
      <dsp:nvSpPr>
        <dsp:cNvPr id="0" name=""/>
        <dsp:cNvSpPr/>
      </dsp:nvSpPr>
      <dsp:spPr>
        <a:xfrm>
          <a:off x="117552" y="61941"/>
          <a:ext cx="1645728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</a:p>
      </dsp:txBody>
      <dsp:txXfrm>
        <a:off x="130521" y="74910"/>
        <a:ext cx="1619790" cy="239742"/>
      </dsp:txXfrm>
    </dsp:sp>
    <dsp:sp modelId="{478CE876-1E95-4CA1-99B9-B8F310B813C0}">
      <dsp:nvSpPr>
        <dsp:cNvPr id="0" name=""/>
        <dsp:cNvSpPr/>
      </dsp:nvSpPr>
      <dsp:spPr>
        <a:xfrm>
          <a:off x="0" y="603021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53A94-CE0B-40F7-8F67-4824D017D637}">
      <dsp:nvSpPr>
        <dsp:cNvPr id="0" name=""/>
        <dsp:cNvSpPr/>
      </dsp:nvSpPr>
      <dsp:spPr>
        <a:xfrm>
          <a:off x="117552" y="470181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</a:p>
      </dsp:txBody>
      <dsp:txXfrm>
        <a:off x="130521" y="483150"/>
        <a:ext cx="1619790" cy="239742"/>
      </dsp:txXfrm>
    </dsp:sp>
    <dsp:sp modelId="{5E7DDD36-9116-4509-8882-EFF9B44CCD54}">
      <dsp:nvSpPr>
        <dsp:cNvPr id="0" name=""/>
        <dsp:cNvSpPr/>
      </dsp:nvSpPr>
      <dsp:spPr>
        <a:xfrm>
          <a:off x="0" y="101126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02DE7-6075-46F5-A27B-AF4A150A1D81}">
      <dsp:nvSpPr>
        <dsp:cNvPr id="0" name=""/>
        <dsp:cNvSpPr/>
      </dsp:nvSpPr>
      <dsp:spPr>
        <a:xfrm>
          <a:off x="117552" y="87842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</a:p>
      </dsp:txBody>
      <dsp:txXfrm>
        <a:off x="130521" y="891391"/>
        <a:ext cx="1619790" cy="239742"/>
      </dsp:txXfrm>
    </dsp:sp>
    <dsp:sp modelId="{2EAD183E-5932-4EC2-B924-D0F269F26A18}">
      <dsp:nvSpPr>
        <dsp:cNvPr id="0" name=""/>
        <dsp:cNvSpPr/>
      </dsp:nvSpPr>
      <dsp:spPr>
        <a:xfrm>
          <a:off x="0" y="141950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B43DF-E9F6-49A7-B195-CD9E22D30F46}">
      <dsp:nvSpPr>
        <dsp:cNvPr id="0" name=""/>
        <dsp:cNvSpPr/>
      </dsp:nvSpPr>
      <dsp:spPr>
        <a:xfrm>
          <a:off x="117552" y="1286661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</a:p>
      </dsp:txBody>
      <dsp:txXfrm>
        <a:off x="130521" y="1299630"/>
        <a:ext cx="1619790" cy="239742"/>
      </dsp:txXfrm>
    </dsp:sp>
    <dsp:sp modelId="{586D024E-9852-44C6-BEBF-E0782D429B8E}">
      <dsp:nvSpPr>
        <dsp:cNvPr id="0" name=""/>
        <dsp:cNvSpPr/>
      </dsp:nvSpPr>
      <dsp:spPr>
        <a:xfrm>
          <a:off x="0" y="182774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81593-E333-4438-82E0-4C8D26509731}">
      <dsp:nvSpPr>
        <dsp:cNvPr id="0" name=""/>
        <dsp:cNvSpPr/>
      </dsp:nvSpPr>
      <dsp:spPr>
        <a:xfrm>
          <a:off x="117552" y="169490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</a:p>
      </dsp:txBody>
      <dsp:txXfrm>
        <a:off x="130521" y="1707871"/>
        <a:ext cx="1619790" cy="239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EFA4E-519B-4B22-8E97-B0779A845A07}">
      <dsp:nvSpPr>
        <dsp:cNvPr id="0" name=""/>
        <dsp:cNvSpPr/>
      </dsp:nvSpPr>
      <dsp:spPr>
        <a:xfrm>
          <a:off x="0" y="194781"/>
          <a:ext cx="235104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8F2A1-B757-4C07-8580-6BA6CB4DB665}">
      <dsp:nvSpPr>
        <dsp:cNvPr id="0" name=""/>
        <dsp:cNvSpPr/>
      </dsp:nvSpPr>
      <dsp:spPr>
        <a:xfrm>
          <a:off x="117552" y="61941"/>
          <a:ext cx="1645728" cy="26568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</a:p>
      </dsp:txBody>
      <dsp:txXfrm>
        <a:off x="130521" y="74910"/>
        <a:ext cx="1619790" cy="239742"/>
      </dsp:txXfrm>
    </dsp:sp>
    <dsp:sp modelId="{478CE876-1E95-4CA1-99B9-B8F310B813C0}">
      <dsp:nvSpPr>
        <dsp:cNvPr id="0" name=""/>
        <dsp:cNvSpPr/>
      </dsp:nvSpPr>
      <dsp:spPr>
        <a:xfrm>
          <a:off x="0" y="603021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53A94-CE0B-40F7-8F67-4824D017D637}">
      <dsp:nvSpPr>
        <dsp:cNvPr id="0" name=""/>
        <dsp:cNvSpPr/>
      </dsp:nvSpPr>
      <dsp:spPr>
        <a:xfrm>
          <a:off x="117552" y="470181"/>
          <a:ext cx="1645728" cy="265680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</a:p>
      </dsp:txBody>
      <dsp:txXfrm>
        <a:off x="130521" y="483150"/>
        <a:ext cx="1619790" cy="239742"/>
      </dsp:txXfrm>
    </dsp:sp>
    <dsp:sp modelId="{5E7DDD36-9116-4509-8882-EFF9B44CCD54}">
      <dsp:nvSpPr>
        <dsp:cNvPr id="0" name=""/>
        <dsp:cNvSpPr/>
      </dsp:nvSpPr>
      <dsp:spPr>
        <a:xfrm>
          <a:off x="0" y="101126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02DE7-6075-46F5-A27B-AF4A150A1D81}">
      <dsp:nvSpPr>
        <dsp:cNvPr id="0" name=""/>
        <dsp:cNvSpPr/>
      </dsp:nvSpPr>
      <dsp:spPr>
        <a:xfrm>
          <a:off x="117552" y="87842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</a:p>
      </dsp:txBody>
      <dsp:txXfrm>
        <a:off x="130521" y="891391"/>
        <a:ext cx="1619790" cy="239742"/>
      </dsp:txXfrm>
    </dsp:sp>
    <dsp:sp modelId="{2EAD183E-5932-4EC2-B924-D0F269F26A18}">
      <dsp:nvSpPr>
        <dsp:cNvPr id="0" name=""/>
        <dsp:cNvSpPr/>
      </dsp:nvSpPr>
      <dsp:spPr>
        <a:xfrm>
          <a:off x="0" y="141950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B43DF-E9F6-49A7-B195-CD9E22D30F46}">
      <dsp:nvSpPr>
        <dsp:cNvPr id="0" name=""/>
        <dsp:cNvSpPr/>
      </dsp:nvSpPr>
      <dsp:spPr>
        <a:xfrm>
          <a:off x="117552" y="1286661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</a:p>
      </dsp:txBody>
      <dsp:txXfrm>
        <a:off x="130521" y="1299630"/>
        <a:ext cx="1619790" cy="239742"/>
      </dsp:txXfrm>
    </dsp:sp>
    <dsp:sp modelId="{586D024E-9852-44C6-BEBF-E0782D429B8E}">
      <dsp:nvSpPr>
        <dsp:cNvPr id="0" name=""/>
        <dsp:cNvSpPr/>
      </dsp:nvSpPr>
      <dsp:spPr>
        <a:xfrm>
          <a:off x="0" y="182774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81593-E333-4438-82E0-4C8D26509731}">
      <dsp:nvSpPr>
        <dsp:cNvPr id="0" name=""/>
        <dsp:cNvSpPr/>
      </dsp:nvSpPr>
      <dsp:spPr>
        <a:xfrm>
          <a:off x="117552" y="169490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</a:p>
      </dsp:txBody>
      <dsp:txXfrm>
        <a:off x="130521" y="1707871"/>
        <a:ext cx="1619790" cy="2397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EFA4E-519B-4B22-8E97-B0779A845A07}">
      <dsp:nvSpPr>
        <dsp:cNvPr id="0" name=""/>
        <dsp:cNvSpPr/>
      </dsp:nvSpPr>
      <dsp:spPr>
        <a:xfrm>
          <a:off x="0" y="194781"/>
          <a:ext cx="235104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8F2A1-B757-4C07-8580-6BA6CB4DB665}">
      <dsp:nvSpPr>
        <dsp:cNvPr id="0" name=""/>
        <dsp:cNvSpPr/>
      </dsp:nvSpPr>
      <dsp:spPr>
        <a:xfrm>
          <a:off x="117552" y="61941"/>
          <a:ext cx="1645728" cy="26568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</a:p>
      </dsp:txBody>
      <dsp:txXfrm>
        <a:off x="130521" y="74910"/>
        <a:ext cx="1619790" cy="239742"/>
      </dsp:txXfrm>
    </dsp:sp>
    <dsp:sp modelId="{478CE876-1E95-4CA1-99B9-B8F310B813C0}">
      <dsp:nvSpPr>
        <dsp:cNvPr id="0" name=""/>
        <dsp:cNvSpPr/>
      </dsp:nvSpPr>
      <dsp:spPr>
        <a:xfrm>
          <a:off x="0" y="603021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53A94-CE0B-40F7-8F67-4824D017D637}">
      <dsp:nvSpPr>
        <dsp:cNvPr id="0" name=""/>
        <dsp:cNvSpPr/>
      </dsp:nvSpPr>
      <dsp:spPr>
        <a:xfrm>
          <a:off x="117552" y="470181"/>
          <a:ext cx="1645728" cy="265680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</a:p>
      </dsp:txBody>
      <dsp:txXfrm>
        <a:off x="130521" y="483150"/>
        <a:ext cx="1619790" cy="239742"/>
      </dsp:txXfrm>
    </dsp:sp>
    <dsp:sp modelId="{5E7DDD36-9116-4509-8882-EFF9B44CCD54}">
      <dsp:nvSpPr>
        <dsp:cNvPr id="0" name=""/>
        <dsp:cNvSpPr/>
      </dsp:nvSpPr>
      <dsp:spPr>
        <a:xfrm>
          <a:off x="0" y="101126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02DE7-6075-46F5-A27B-AF4A150A1D81}">
      <dsp:nvSpPr>
        <dsp:cNvPr id="0" name=""/>
        <dsp:cNvSpPr/>
      </dsp:nvSpPr>
      <dsp:spPr>
        <a:xfrm>
          <a:off x="117552" y="87842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</a:p>
      </dsp:txBody>
      <dsp:txXfrm>
        <a:off x="130521" y="891391"/>
        <a:ext cx="1619790" cy="239742"/>
      </dsp:txXfrm>
    </dsp:sp>
    <dsp:sp modelId="{2EAD183E-5932-4EC2-B924-D0F269F26A18}">
      <dsp:nvSpPr>
        <dsp:cNvPr id="0" name=""/>
        <dsp:cNvSpPr/>
      </dsp:nvSpPr>
      <dsp:spPr>
        <a:xfrm>
          <a:off x="0" y="141950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B43DF-E9F6-49A7-B195-CD9E22D30F46}">
      <dsp:nvSpPr>
        <dsp:cNvPr id="0" name=""/>
        <dsp:cNvSpPr/>
      </dsp:nvSpPr>
      <dsp:spPr>
        <a:xfrm>
          <a:off x="117552" y="1286661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</a:p>
      </dsp:txBody>
      <dsp:txXfrm>
        <a:off x="130521" y="1299630"/>
        <a:ext cx="1619790" cy="239742"/>
      </dsp:txXfrm>
    </dsp:sp>
    <dsp:sp modelId="{586D024E-9852-44C6-BEBF-E0782D429B8E}">
      <dsp:nvSpPr>
        <dsp:cNvPr id="0" name=""/>
        <dsp:cNvSpPr/>
      </dsp:nvSpPr>
      <dsp:spPr>
        <a:xfrm>
          <a:off x="0" y="182774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81593-E333-4438-82E0-4C8D26509731}">
      <dsp:nvSpPr>
        <dsp:cNvPr id="0" name=""/>
        <dsp:cNvSpPr/>
      </dsp:nvSpPr>
      <dsp:spPr>
        <a:xfrm>
          <a:off x="117552" y="169490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</a:p>
      </dsp:txBody>
      <dsp:txXfrm>
        <a:off x="130521" y="1707871"/>
        <a:ext cx="1619790" cy="2397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EFA4E-519B-4B22-8E97-B0779A845A07}">
      <dsp:nvSpPr>
        <dsp:cNvPr id="0" name=""/>
        <dsp:cNvSpPr/>
      </dsp:nvSpPr>
      <dsp:spPr>
        <a:xfrm>
          <a:off x="0" y="194781"/>
          <a:ext cx="235104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8F2A1-B757-4C07-8580-6BA6CB4DB665}">
      <dsp:nvSpPr>
        <dsp:cNvPr id="0" name=""/>
        <dsp:cNvSpPr/>
      </dsp:nvSpPr>
      <dsp:spPr>
        <a:xfrm>
          <a:off x="117552" y="61941"/>
          <a:ext cx="1645728" cy="26568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</a:p>
      </dsp:txBody>
      <dsp:txXfrm>
        <a:off x="130521" y="74910"/>
        <a:ext cx="1619790" cy="239742"/>
      </dsp:txXfrm>
    </dsp:sp>
    <dsp:sp modelId="{478CE876-1E95-4CA1-99B9-B8F310B813C0}">
      <dsp:nvSpPr>
        <dsp:cNvPr id="0" name=""/>
        <dsp:cNvSpPr/>
      </dsp:nvSpPr>
      <dsp:spPr>
        <a:xfrm>
          <a:off x="0" y="603021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53A94-CE0B-40F7-8F67-4824D017D637}">
      <dsp:nvSpPr>
        <dsp:cNvPr id="0" name=""/>
        <dsp:cNvSpPr/>
      </dsp:nvSpPr>
      <dsp:spPr>
        <a:xfrm>
          <a:off x="117552" y="470181"/>
          <a:ext cx="1645728" cy="265680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</a:p>
      </dsp:txBody>
      <dsp:txXfrm>
        <a:off x="130521" y="483150"/>
        <a:ext cx="1619790" cy="239742"/>
      </dsp:txXfrm>
    </dsp:sp>
    <dsp:sp modelId="{5E7DDD36-9116-4509-8882-EFF9B44CCD54}">
      <dsp:nvSpPr>
        <dsp:cNvPr id="0" name=""/>
        <dsp:cNvSpPr/>
      </dsp:nvSpPr>
      <dsp:spPr>
        <a:xfrm>
          <a:off x="0" y="101126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02DE7-6075-46F5-A27B-AF4A150A1D81}">
      <dsp:nvSpPr>
        <dsp:cNvPr id="0" name=""/>
        <dsp:cNvSpPr/>
      </dsp:nvSpPr>
      <dsp:spPr>
        <a:xfrm>
          <a:off x="117552" y="87842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</a:p>
      </dsp:txBody>
      <dsp:txXfrm>
        <a:off x="130521" y="891391"/>
        <a:ext cx="1619790" cy="239742"/>
      </dsp:txXfrm>
    </dsp:sp>
    <dsp:sp modelId="{2EAD183E-5932-4EC2-B924-D0F269F26A18}">
      <dsp:nvSpPr>
        <dsp:cNvPr id="0" name=""/>
        <dsp:cNvSpPr/>
      </dsp:nvSpPr>
      <dsp:spPr>
        <a:xfrm>
          <a:off x="0" y="141950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B43DF-E9F6-49A7-B195-CD9E22D30F46}">
      <dsp:nvSpPr>
        <dsp:cNvPr id="0" name=""/>
        <dsp:cNvSpPr/>
      </dsp:nvSpPr>
      <dsp:spPr>
        <a:xfrm>
          <a:off x="117552" y="1286661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</a:p>
      </dsp:txBody>
      <dsp:txXfrm>
        <a:off x="130521" y="1299630"/>
        <a:ext cx="1619790" cy="239742"/>
      </dsp:txXfrm>
    </dsp:sp>
    <dsp:sp modelId="{586D024E-9852-44C6-BEBF-E0782D429B8E}">
      <dsp:nvSpPr>
        <dsp:cNvPr id="0" name=""/>
        <dsp:cNvSpPr/>
      </dsp:nvSpPr>
      <dsp:spPr>
        <a:xfrm>
          <a:off x="0" y="182774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81593-E333-4438-82E0-4C8D26509731}">
      <dsp:nvSpPr>
        <dsp:cNvPr id="0" name=""/>
        <dsp:cNvSpPr/>
      </dsp:nvSpPr>
      <dsp:spPr>
        <a:xfrm>
          <a:off x="117552" y="169490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</a:p>
      </dsp:txBody>
      <dsp:txXfrm>
        <a:off x="130521" y="1707871"/>
        <a:ext cx="1619790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EFA4E-519B-4B22-8E97-B0779A845A07}">
      <dsp:nvSpPr>
        <dsp:cNvPr id="0" name=""/>
        <dsp:cNvSpPr/>
      </dsp:nvSpPr>
      <dsp:spPr>
        <a:xfrm>
          <a:off x="0" y="194781"/>
          <a:ext cx="235104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8F2A1-B757-4C07-8580-6BA6CB4DB665}">
      <dsp:nvSpPr>
        <dsp:cNvPr id="0" name=""/>
        <dsp:cNvSpPr/>
      </dsp:nvSpPr>
      <dsp:spPr>
        <a:xfrm>
          <a:off x="117552" y="61941"/>
          <a:ext cx="1645728" cy="26568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</a:p>
      </dsp:txBody>
      <dsp:txXfrm>
        <a:off x="130521" y="74910"/>
        <a:ext cx="1619790" cy="239742"/>
      </dsp:txXfrm>
    </dsp:sp>
    <dsp:sp modelId="{478CE876-1E95-4CA1-99B9-B8F310B813C0}">
      <dsp:nvSpPr>
        <dsp:cNvPr id="0" name=""/>
        <dsp:cNvSpPr/>
      </dsp:nvSpPr>
      <dsp:spPr>
        <a:xfrm>
          <a:off x="0" y="603021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53A94-CE0B-40F7-8F67-4824D017D637}">
      <dsp:nvSpPr>
        <dsp:cNvPr id="0" name=""/>
        <dsp:cNvSpPr/>
      </dsp:nvSpPr>
      <dsp:spPr>
        <a:xfrm>
          <a:off x="117552" y="470181"/>
          <a:ext cx="1645728" cy="265680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</a:p>
      </dsp:txBody>
      <dsp:txXfrm>
        <a:off x="130521" y="483150"/>
        <a:ext cx="1619790" cy="239742"/>
      </dsp:txXfrm>
    </dsp:sp>
    <dsp:sp modelId="{5E7DDD36-9116-4509-8882-EFF9B44CCD54}">
      <dsp:nvSpPr>
        <dsp:cNvPr id="0" name=""/>
        <dsp:cNvSpPr/>
      </dsp:nvSpPr>
      <dsp:spPr>
        <a:xfrm>
          <a:off x="0" y="101126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02DE7-6075-46F5-A27B-AF4A150A1D81}">
      <dsp:nvSpPr>
        <dsp:cNvPr id="0" name=""/>
        <dsp:cNvSpPr/>
      </dsp:nvSpPr>
      <dsp:spPr>
        <a:xfrm>
          <a:off x="117552" y="87842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</a:p>
      </dsp:txBody>
      <dsp:txXfrm>
        <a:off x="130521" y="891391"/>
        <a:ext cx="1619790" cy="239742"/>
      </dsp:txXfrm>
    </dsp:sp>
    <dsp:sp modelId="{2EAD183E-5932-4EC2-B924-D0F269F26A18}">
      <dsp:nvSpPr>
        <dsp:cNvPr id="0" name=""/>
        <dsp:cNvSpPr/>
      </dsp:nvSpPr>
      <dsp:spPr>
        <a:xfrm>
          <a:off x="0" y="141950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B43DF-E9F6-49A7-B195-CD9E22D30F46}">
      <dsp:nvSpPr>
        <dsp:cNvPr id="0" name=""/>
        <dsp:cNvSpPr/>
      </dsp:nvSpPr>
      <dsp:spPr>
        <a:xfrm>
          <a:off x="117552" y="1286661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</a:p>
      </dsp:txBody>
      <dsp:txXfrm>
        <a:off x="130521" y="1299630"/>
        <a:ext cx="1619790" cy="239742"/>
      </dsp:txXfrm>
    </dsp:sp>
    <dsp:sp modelId="{586D024E-9852-44C6-BEBF-E0782D429B8E}">
      <dsp:nvSpPr>
        <dsp:cNvPr id="0" name=""/>
        <dsp:cNvSpPr/>
      </dsp:nvSpPr>
      <dsp:spPr>
        <a:xfrm>
          <a:off x="0" y="182774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81593-E333-4438-82E0-4C8D26509731}">
      <dsp:nvSpPr>
        <dsp:cNvPr id="0" name=""/>
        <dsp:cNvSpPr/>
      </dsp:nvSpPr>
      <dsp:spPr>
        <a:xfrm>
          <a:off x="117552" y="169490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</a:p>
      </dsp:txBody>
      <dsp:txXfrm>
        <a:off x="130521" y="1707871"/>
        <a:ext cx="1619790" cy="239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EFA4E-519B-4B22-8E97-B0779A845A07}">
      <dsp:nvSpPr>
        <dsp:cNvPr id="0" name=""/>
        <dsp:cNvSpPr/>
      </dsp:nvSpPr>
      <dsp:spPr>
        <a:xfrm>
          <a:off x="0" y="194781"/>
          <a:ext cx="235104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8F2A1-B757-4C07-8580-6BA6CB4DB665}">
      <dsp:nvSpPr>
        <dsp:cNvPr id="0" name=""/>
        <dsp:cNvSpPr/>
      </dsp:nvSpPr>
      <dsp:spPr>
        <a:xfrm>
          <a:off x="117552" y="61941"/>
          <a:ext cx="1645728" cy="26568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</a:p>
      </dsp:txBody>
      <dsp:txXfrm>
        <a:off x="130521" y="74910"/>
        <a:ext cx="1619790" cy="239742"/>
      </dsp:txXfrm>
    </dsp:sp>
    <dsp:sp modelId="{478CE876-1E95-4CA1-99B9-B8F310B813C0}">
      <dsp:nvSpPr>
        <dsp:cNvPr id="0" name=""/>
        <dsp:cNvSpPr/>
      </dsp:nvSpPr>
      <dsp:spPr>
        <a:xfrm>
          <a:off x="0" y="603021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53A94-CE0B-40F7-8F67-4824D017D637}">
      <dsp:nvSpPr>
        <dsp:cNvPr id="0" name=""/>
        <dsp:cNvSpPr/>
      </dsp:nvSpPr>
      <dsp:spPr>
        <a:xfrm>
          <a:off x="117552" y="470181"/>
          <a:ext cx="1645728" cy="265680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</a:p>
      </dsp:txBody>
      <dsp:txXfrm>
        <a:off x="130521" y="483150"/>
        <a:ext cx="1619790" cy="239742"/>
      </dsp:txXfrm>
    </dsp:sp>
    <dsp:sp modelId="{5E7DDD36-9116-4509-8882-EFF9B44CCD54}">
      <dsp:nvSpPr>
        <dsp:cNvPr id="0" name=""/>
        <dsp:cNvSpPr/>
      </dsp:nvSpPr>
      <dsp:spPr>
        <a:xfrm>
          <a:off x="0" y="101126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02DE7-6075-46F5-A27B-AF4A150A1D81}">
      <dsp:nvSpPr>
        <dsp:cNvPr id="0" name=""/>
        <dsp:cNvSpPr/>
      </dsp:nvSpPr>
      <dsp:spPr>
        <a:xfrm>
          <a:off x="117552" y="87842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</a:p>
      </dsp:txBody>
      <dsp:txXfrm>
        <a:off x="130521" y="891391"/>
        <a:ext cx="1619790" cy="239742"/>
      </dsp:txXfrm>
    </dsp:sp>
    <dsp:sp modelId="{2EAD183E-5932-4EC2-B924-D0F269F26A18}">
      <dsp:nvSpPr>
        <dsp:cNvPr id="0" name=""/>
        <dsp:cNvSpPr/>
      </dsp:nvSpPr>
      <dsp:spPr>
        <a:xfrm>
          <a:off x="0" y="141950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B43DF-E9F6-49A7-B195-CD9E22D30F46}">
      <dsp:nvSpPr>
        <dsp:cNvPr id="0" name=""/>
        <dsp:cNvSpPr/>
      </dsp:nvSpPr>
      <dsp:spPr>
        <a:xfrm>
          <a:off x="117552" y="1286661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</a:p>
      </dsp:txBody>
      <dsp:txXfrm>
        <a:off x="130521" y="1299630"/>
        <a:ext cx="1619790" cy="239742"/>
      </dsp:txXfrm>
    </dsp:sp>
    <dsp:sp modelId="{586D024E-9852-44C6-BEBF-E0782D429B8E}">
      <dsp:nvSpPr>
        <dsp:cNvPr id="0" name=""/>
        <dsp:cNvSpPr/>
      </dsp:nvSpPr>
      <dsp:spPr>
        <a:xfrm>
          <a:off x="0" y="182774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81593-E333-4438-82E0-4C8D26509731}">
      <dsp:nvSpPr>
        <dsp:cNvPr id="0" name=""/>
        <dsp:cNvSpPr/>
      </dsp:nvSpPr>
      <dsp:spPr>
        <a:xfrm>
          <a:off x="117552" y="169490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</a:p>
      </dsp:txBody>
      <dsp:txXfrm>
        <a:off x="130521" y="1707871"/>
        <a:ext cx="1619790" cy="239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EFA4E-519B-4B22-8E97-B0779A845A07}">
      <dsp:nvSpPr>
        <dsp:cNvPr id="0" name=""/>
        <dsp:cNvSpPr/>
      </dsp:nvSpPr>
      <dsp:spPr>
        <a:xfrm>
          <a:off x="0" y="194781"/>
          <a:ext cx="235104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8F2A1-B757-4C07-8580-6BA6CB4DB665}">
      <dsp:nvSpPr>
        <dsp:cNvPr id="0" name=""/>
        <dsp:cNvSpPr/>
      </dsp:nvSpPr>
      <dsp:spPr>
        <a:xfrm>
          <a:off x="117552" y="61941"/>
          <a:ext cx="1645728" cy="26568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기획 컨셉</a:t>
          </a:r>
        </a:p>
      </dsp:txBody>
      <dsp:txXfrm>
        <a:off x="130521" y="74910"/>
        <a:ext cx="1619790" cy="239742"/>
      </dsp:txXfrm>
    </dsp:sp>
    <dsp:sp modelId="{478CE876-1E95-4CA1-99B9-B8F310B813C0}">
      <dsp:nvSpPr>
        <dsp:cNvPr id="0" name=""/>
        <dsp:cNvSpPr/>
      </dsp:nvSpPr>
      <dsp:spPr>
        <a:xfrm>
          <a:off x="0" y="603021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53A94-CE0B-40F7-8F67-4824D017D637}">
      <dsp:nvSpPr>
        <dsp:cNvPr id="0" name=""/>
        <dsp:cNvSpPr/>
      </dsp:nvSpPr>
      <dsp:spPr>
        <a:xfrm>
          <a:off x="117552" y="470181"/>
          <a:ext cx="1645728" cy="265680"/>
        </a:xfrm>
        <a:prstGeom prst="roundRect">
          <a:avLst/>
        </a:prstGeom>
        <a:solidFill>
          <a:srgbClr val="A2D1D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게임 소개</a:t>
          </a:r>
        </a:p>
      </dsp:txBody>
      <dsp:txXfrm>
        <a:off x="130521" y="483150"/>
        <a:ext cx="1619790" cy="239742"/>
      </dsp:txXfrm>
    </dsp:sp>
    <dsp:sp modelId="{5E7DDD36-9116-4509-8882-EFF9B44CCD54}">
      <dsp:nvSpPr>
        <dsp:cNvPr id="0" name=""/>
        <dsp:cNvSpPr/>
      </dsp:nvSpPr>
      <dsp:spPr>
        <a:xfrm>
          <a:off x="0" y="101126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02DE7-6075-46F5-A27B-AF4A150A1D81}">
      <dsp:nvSpPr>
        <dsp:cNvPr id="0" name=""/>
        <dsp:cNvSpPr/>
      </dsp:nvSpPr>
      <dsp:spPr>
        <a:xfrm>
          <a:off x="117552" y="878422"/>
          <a:ext cx="1645728" cy="265680"/>
        </a:xfrm>
        <a:prstGeom prst="roundRect">
          <a:avLst/>
        </a:prstGeom>
        <a:solidFill>
          <a:srgbClr val="87BBC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코멘트</a:t>
          </a:r>
        </a:p>
      </dsp:txBody>
      <dsp:txXfrm>
        <a:off x="130521" y="891391"/>
        <a:ext cx="1619790" cy="239742"/>
      </dsp:txXfrm>
    </dsp:sp>
    <dsp:sp modelId="{2EAD183E-5932-4EC2-B924-D0F269F26A18}">
      <dsp:nvSpPr>
        <dsp:cNvPr id="0" name=""/>
        <dsp:cNvSpPr/>
      </dsp:nvSpPr>
      <dsp:spPr>
        <a:xfrm>
          <a:off x="0" y="141950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B43DF-E9F6-49A7-B195-CD9E22D30F46}">
      <dsp:nvSpPr>
        <dsp:cNvPr id="0" name=""/>
        <dsp:cNvSpPr/>
      </dsp:nvSpPr>
      <dsp:spPr>
        <a:xfrm>
          <a:off x="117552" y="1286661"/>
          <a:ext cx="1645728" cy="265680"/>
        </a:xfrm>
        <a:prstGeom prst="roundRect">
          <a:avLst/>
        </a:prstGeom>
        <a:solidFill>
          <a:srgbClr val="AA775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기말 계획서 제작 계획</a:t>
          </a:r>
        </a:p>
      </dsp:txBody>
      <dsp:txXfrm>
        <a:off x="130521" y="1299630"/>
        <a:ext cx="1619790" cy="239742"/>
      </dsp:txXfrm>
    </dsp:sp>
    <dsp:sp modelId="{586D024E-9852-44C6-BEBF-E0782D429B8E}">
      <dsp:nvSpPr>
        <dsp:cNvPr id="0" name=""/>
        <dsp:cNvSpPr/>
      </dsp:nvSpPr>
      <dsp:spPr>
        <a:xfrm>
          <a:off x="0" y="1827742"/>
          <a:ext cx="2351040" cy="226800"/>
        </a:xfrm>
        <a:prstGeom prst="rect">
          <a:avLst/>
        </a:prstGeom>
        <a:solidFill>
          <a:schemeClr val="tx1">
            <a:lumMod val="8500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81593-E333-4438-82E0-4C8D26509731}">
      <dsp:nvSpPr>
        <dsp:cNvPr id="0" name=""/>
        <dsp:cNvSpPr/>
      </dsp:nvSpPr>
      <dsp:spPr>
        <a:xfrm>
          <a:off x="117552" y="1694902"/>
          <a:ext cx="1645728" cy="265680"/>
        </a:xfrm>
        <a:prstGeom prst="roundRect">
          <a:avLst/>
        </a:prstGeom>
        <a:solidFill>
          <a:schemeClr val="tx1">
            <a:lumMod val="8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05" tIns="0" rIns="6220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210 맨발의청춘 L" panose="02020603020101020101" pitchFamily="18" charset="-127"/>
              <a:ea typeface="210 맨발의청춘 L" panose="02020603020101020101" pitchFamily="18" charset="-127"/>
            </a:rPr>
            <a:t>참고 문헌</a:t>
          </a:r>
        </a:p>
      </dsp:txBody>
      <dsp:txXfrm>
        <a:off x="130521" y="1707871"/>
        <a:ext cx="1619790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47250-9BDE-4B72-A092-25795F93A29D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9B27A-C146-4A97-A322-580AC41FA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NIy0Yn0Ly0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https://ko.aliexpress.com/popular/mens-medieval-costumes.html</a:t>
            </a:r>
          </a:p>
          <a:p>
            <a:r>
              <a:rPr lang="ko-KR" altLang="en-US" dirty="0"/>
              <a:t>중세시대 옷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9B27A-C146-4A97-A322-580AC41FAC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6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hlinkClick r:id="rId3"/>
              </a:rPr>
              <a:t>https://youtu.be/ENIy0Yn0Ly0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 Town / Game Environment /Asset Store, Unity Engine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9B27A-C146-4A97-A322-580AC41FAC0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http://www.wasdkeyboards.com/index.php/review/product/list/id/303/category/4/?limit=50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WASD VP3 61-Key Custom Mechanical Keyboard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9B27A-C146-4A97-A322-580AC41FAC0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5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http://icon-park.com/icon/white-mouse-icon2-free-vector-data/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 mouse icon2 free vector data.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9B27A-C146-4A97-A322-580AC41FAC0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1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9B27A-C146-4A97-A322-580AC41FAC0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C133-C48B-4FFA-8314-E3ADE6EBAB10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E9B8-8570-4D51-A0AB-02499D9DA1F6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FB57-90BE-4EBB-8BE9-AC2E510E035A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3E2-7AC8-4A9A-9451-2FC4B10DB26A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9AA-6D2A-4B57-821E-028DBDD455F6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1CD3-58E2-4C41-B466-9D37F403D87A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61B9-6C86-451E-8766-04BAB65DAE74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37C0-B494-4814-8FDA-6C5C3CF9466B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D3F-8696-4B2D-95E1-F6CCE1AB981C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1CAAB42D-CADE-49D7-B336-F09CB2BD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4946-D1CB-424C-96A2-EF035FDD38D2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03BACF21-777F-4DB4-ABCF-B002B333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2BF9750-19D2-4D13-993B-29BB503F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1A8FBCFB-FC71-4FF9-BFC1-9D0D886B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27E7-68CB-4D91-B8DF-CCF7BFC9B3D3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97B1-DA1C-41E6-9807-CD948A6E9BC4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2000-48CA-4630-A5F2-AEF1996E2363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2379-1EB3-42F8-A780-6EE39FCC173F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8277-E313-47BF-BEF4-E15EE23A2444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36DB-B19F-49CB-B58B-C6B81DA53CA4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1952-825E-4A71-B880-A5F7322132BC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A54446-CBF3-4F41-8F42-65B6483E5A7B}" type="datetime1">
              <a:rPr lang="en-US" altLang="ko-KR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B0905-53E8-4787-BB99-263822B0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72836"/>
            <a:ext cx="5624744" cy="1984305"/>
          </a:xfrm>
        </p:spPr>
        <p:txBody>
          <a:bodyPr/>
          <a:lstStyle/>
          <a:p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게임 제안서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173A23-41DD-466A-96A2-7505CF688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0608"/>
              </p:ext>
            </p:extLst>
          </p:nvPr>
        </p:nvGraphicFramePr>
        <p:xfrm>
          <a:off x="1154954" y="5079571"/>
          <a:ext cx="9639715" cy="1224136"/>
        </p:xfrm>
        <a:graphic>
          <a:graphicData uri="http://schemas.openxmlformats.org/drawingml/2006/table">
            <a:tbl>
              <a:tblPr/>
              <a:tblGrid>
                <a:gridCol w="649807">
                  <a:extLst>
                    <a:ext uri="{9D8B030D-6E8A-4147-A177-3AD203B41FA5}">
                      <a16:colId xmlns:a16="http://schemas.microsoft.com/office/drawing/2014/main" val="385045284"/>
                    </a:ext>
                  </a:extLst>
                </a:gridCol>
                <a:gridCol w="998007">
                  <a:extLst>
                    <a:ext uri="{9D8B030D-6E8A-4147-A177-3AD203B41FA5}">
                      <a16:colId xmlns:a16="http://schemas.microsoft.com/office/drawing/2014/main" val="4251991185"/>
                    </a:ext>
                  </a:extLst>
                </a:gridCol>
                <a:gridCol w="1792767">
                  <a:extLst>
                    <a:ext uri="{9D8B030D-6E8A-4147-A177-3AD203B41FA5}">
                      <a16:colId xmlns:a16="http://schemas.microsoft.com/office/drawing/2014/main" val="824487020"/>
                    </a:ext>
                  </a:extLst>
                </a:gridCol>
                <a:gridCol w="1173299">
                  <a:extLst>
                    <a:ext uri="{9D8B030D-6E8A-4147-A177-3AD203B41FA5}">
                      <a16:colId xmlns:a16="http://schemas.microsoft.com/office/drawing/2014/main" val="1944459265"/>
                    </a:ext>
                  </a:extLst>
                </a:gridCol>
                <a:gridCol w="1565423">
                  <a:extLst>
                    <a:ext uri="{9D8B030D-6E8A-4147-A177-3AD203B41FA5}">
                      <a16:colId xmlns:a16="http://schemas.microsoft.com/office/drawing/2014/main" val="2208841381"/>
                    </a:ext>
                  </a:extLst>
                </a:gridCol>
                <a:gridCol w="1071079">
                  <a:extLst>
                    <a:ext uri="{9D8B030D-6E8A-4147-A177-3AD203B41FA5}">
                      <a16:colId xmlns:a16="http://schemas.microsoft.com/office/drawing/2014/main" val="1968275132"/>
                    </a:ext>
                  </a:extLst>
                </a:gridCol>
                <a:gridCol w="2389333">
                  <a:extLst>
                    <a:ext uri="{9D8B030D-6E8A-4147-A177-3AD203B41FA5}">
                      <a16:colId xmlns:a16="http://schemas.microsoft.com/office/drawing/2014/main" val="2444480438"/>
                    </a:ext>
                  </a:extLst>
                </a:gridCol>
              </a:tblGrid>
              <a:tr h="432926">
                <a:tc row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ko-KR" altLang="en-US" sz="2400" i="0" dirty="0"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출번</a:t>
                      </a:r>
                    </a:p>
                  </a:txBody>
                  <a:tcPr marL="68580" marR="68580" marT="28575" marB="285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ko-KR" altLang="en-US" i="0" dirty="0"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분반</a:t>
                      </a:r>
                    </a:p>
                  </a:txBody>
                  <a:tcPr marL="68580" marR="68580" marT="28575" marB="285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ko-KR" altLang="en-US" i="0"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학번</a:t>
                      </a:r>
                    </a:p>
                  </a:txBody>
                  <a:tcPr marL="68580" marR="68580" marT="28575" marB="285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ko-KR" altLang="en-US" i="0" dirty="0"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이름</a:t>
                      </a:r>
                    </a:p>
                  </a:txBody>
                  <a:tcPr marL="68580" marR="68580" marT="28575" marB="285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ko-KR" altLang="en-US" i="0"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과제</a:t>
                      </a:r>
                    </a:p>
                  </a:txBody>
                  <a:tcPr marL="68580" marR="68580" marT="28575" marB="285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ko-KR" altLang="en-US" i="0"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제출일</a:t>
                      </a:r>
                    </a:p>
                  </a:txBody>
                  <a:tcPr marL="68580" marR="68580" marT="28575" marB="285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ko-KR" altLang="en-US" i="0" dirty="0"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연락처</a:t>
                      </a:r>
                    </a:p>
                  </a:txBody>
                  <a:tcPr marL="68580" marR="68580" marT="28575" marB="285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22612"/>
                  </a:ext>
                </a:extLst>
              </a:tr>
              <a:tr h="79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b="1" i="0" dirty="0">
                          <a:solidFill>
                            <a:srgbClr val="0070C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11</a:t>
                      </a:r>
                      <a:endParaRPr lang="en-US" i="0" dirty="0"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68580" marR="68580" marT="28575" marB="285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i="0" dirty="0"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2015184039</a:t>
                      </a:r>
                    </a:p>
                  </a:txBody>
                  <a:tcPr marL="68580" marR="68580" marT="28575" marB="285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ko-KR" altLang="en-US" i="0" dirty="0"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박 병근</a:t>
                      </a:r>
                    </a:p>
                  </a:txBody>
                  <a:tcPr marL="68580" marR="68580" marT="28575" marB="285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ko-KR" altLang="en-US" i="0" dirty="0"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중간</a:t>
                      </a:r>
                      <a:r>
                        <a:rPr lang="en-US" altLang="ko-KR" i="0" dirty="0"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_</a:t>
                      </a:r>
                      <a:r>
                        <a:rPr lang="ko-KR" altLang="en-US" i="0" dirty="0"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제안서</a:t>
                      </a:r>
                    </a:p>
                  </a:txBody>
                  <a:tcPr marL="68580" marR="68580" marT="28575" marB="285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b="1" i="0" dirty="0">
                          <a:solidFill>
                            <a:srgbClr val="0070C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171023</a:t>
                      </a:r>
                      <a:endParaRPr lang="en-US" i="0" dirty="0"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68580" marR="68580" marT="28575" marB="285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i="0" dirty="0"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010-3949-6102</a:t>
                      </a:r>
                    </a:p>
                  </a:txBody>
                  <a:tcPr marL="68580" marR="68580" marT="28575" marB="285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78127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14877-233B-4662-B93B-D0CDBCC6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6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DBB55-47D4-4B6E-BB19-86D1F3CA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4934"/>
            <a:ext cx="8946541" cy="484679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	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화면의 시점이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인칭으로 변하고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전투 모드에 돌입하게 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96325-A969-492C-B4EC-85B68DC20FED}"/>
              </a:ext>
            </a:extLst>
          </p:cNvPr>
          <p:cNvSpPr/>
          <p:nvPr/>
        </p:nvSpPr>
        <p:spPr>
          <a:xfrm>
            <a:off x="1103312" y="862613"/>
            <a:ext cx="4419600" cy="403200"/>
          </a:xfrm>
          <a:prstGeom prst="rect">
            <a:avLst/>
          </a:prstGeom>
          <a:scene3d>
            <a:camera prst="orthographicFront"/>
            <a:lightRig rig="chilly" dir="t"/>
          </a:scene3d>
          <a:sp3d prstMaterial="dkEdge">
            <a:bevelT w="25400" h="6350" prst="softRound"/>
            <a:bevelB w="0" h="0" prst="convex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BF02F7-3F41-49E6-986E-4D24E352416F}"/>
              </a:ext>
            </a:extLst>
          </p:cNvPr>
          <p:cNvGrpSpPr/>
          <p:nvPr/>
        </p:nvGrpSpPr>
        <p:grpSpPr>
          <a:xfrm>
            <a:off x="1344790" y="604547"/>
            <a:ext cx="3577361" cy="472320"/>
            <a:chOff x="241478" y="106995"/>
            <a:chExt cx="3577361" cy="472320"/>
          </a:xfrm>
          <a:scene3d>
            <a:camera prst="orthographicFront"/>
            <a:lightRig rig="chilly" dir="t"/>
          </a:scene3d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0C51D96-7CE3-4CA7-B234-C16123B06950}"/>
                </a:ext>
              </a:extLst>
            </p:cNvPr>
            <p:cNvSpPr/>
            <p:nvPr/>
          </p:nvSpPr>
          <p:spPr>
            <a:xfrm>
              <a:off x="241478" y="106995"/>
              <a:ext cx="3577361" cy="4723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사각형: 둥근 모서리 5">
              <a:extLst>
                <a:ext uri="{FF2B5EF4-FFF2-40B4-BE49-F238E27FC236}">
                  <a16:creationId xmlns:a16="http://schemas.microsoft.com/office/drawing/2014/main" id="{C29C86B5-BC3C-47D8-A41E-60A58049C10F}"/>
                </a:ext>
              </a:extLst>
            </p:cNvPr>
            <p:cNvSpPr txBox="1"/>
            <p:nvPr/>
          </p:nvSpPr>
          <p:spPr>
            <a:xfrm>
              <a:off x="264535" y="130052"/>
              <a:ext cx="3531247" cy="4262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935" tIns="0" rIns="116935" bIns="0" numCol="1" spcCol="1270" anchor="ctr" anchorCtr="0">
              <a:noAutofit/>
            </a:bodyPr>
            <a:lstStyle/>
            <a:p>
              <a:pPr lvl="0"/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게임 소개</a:t>
              </a:r>
              <a:endParaRPr lang="ko-KR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85FE3A-6D79-482D-9CFA-8903CAF8735A}"/>
              </a:ext>
            </a:extLst>
          </p:cNvPr>
          <p:cNvSpPr txBox="1"/>
          <p:nvPr/>
        </p:nvSpPr>
        <p:spPr>
          <a:xfrm>
            <a:off x="1103312" y="1500822"/>
            <a:ext cx="1449388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162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게임 조작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BF4060-4B91-4A12-85E2-2AA38DD5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57A7A2EA-B1DC-4494-A44E-109D19F6DF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962559"/>
              </p:ext>
            </p:extLst>
          </p:nvPr>
        </p:nvGraphicFramePr>
        <p:xfrm>
          <a:off x="10352540" y="4741516"/>
          <a:ext cx="2351040" cy="211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57F3542-DB33-44DC-ADF7-98057CED50C5}"/>
              </a:ext>
            </a:extLst>
          </p:cNvPr>
          <p:cNvSpPr txBox="1"/>
          <p:nvPr/>
        </p:nvSpPr>
        <p:spPr>
          <a:xfrm>
            <a:off x="5349926" y="5292092"/>
            <a:ext cx="261143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마우스 조작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9977A44-6F03-4548-B6C2-91DEB5B568FE}"/>
              </a:ext>
            </a:extLst>
          </p:cNvPr>
          <p:cNvGrpSpPr/>
          <p:nvPr/>
        </p:nvGrpSpPr>
        <p:grpSpPr>
          <a:xfrm>
            <a:off x="4922151" y="2345694"/>
            <a:ext cx="3651444" cy="2815547"/>
            <a:chOff x="3884897" y="2345695"/>
            <a:chExt cx="3651444" cy="2815547"/>
          </a:xfrm>
        </p:grpSpPr>
        <p:pic>
          <p:nvPicPr>
            <p:cNvPr id="5" name="그림 4" descr="클립아트이(가) 표시된 사진&#10;&#10;높은 신뢰도로 생성된 설명">
              <a:extLst>
                <a:ext uri="{FF2B5EF4-FFF2-40B4-BE49-F238E27FC236}">
                  <a16:creationId xmlns:a16="http://schemas.microsoft.com/office/drawing/2014/main" id="{58F106E9-BD34-4E22-A16E-56B2283CA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48778" y="2355418"/>
              <a:ext cx="1496439" cy="28058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13" name="말풍선: 모서리가 둥근 사각형 12">
              <a:extLst>
                <a:ext uri="{FF2B5EF4-FFF2-40B4-BE49-F238E27FC236}">
                  <a16:creationId xmlns:a16="http://schemas.microsoft.com/office/drawing/2014/main" id="{84A2E824-47B4-4186-885C-255472125040}"/>
                </a:ext>
              </a:extLst>
            </p:cNvPr>
            <p:cNvSpPr/>
            <p:nvPr/>
          </p:nvSpPr>
          <p:spPr>
            <a:xfrm>
              <a:off x="3884897" y="2670935"/>
              <a:ext cx="1322387" cy="647608"/>
            </a:xfrm>
            <a:prstGeom prst="wedgeRoundRectCallout">
              <a:avLst>
                <a:gd name="adj1" fmla="val 61042"/>
                <a:gd name="adj2" fmla="val 79617"/>
                <a:gd name="adj3" fmla="val 16667"/>
              </a:avLst>
            </a:prstGeom>
            <a:solidFill>
              <a:srgbClr val="D0C6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기본 공격</a:t>
              </a:r>
            </a:p>
          </p:txBody>
        </p:sp>
        <p:sp>
          <p:nvSpPr>
            <p:cNvPr id="26" name="말풍선: 모서리가 둥근 사각형 25">
              <a:extLst>
                <a:ext uri="{FF2B5EF4-FFF2-40B4-BE49-F238E27FC236}">
                  <a16:creationId xmlns:a16="http://schemas.microsoft.com/office/drawing/2014/main" id="{62B8E0B0-AC08-4F83-B2EC-BC5AC2AED7DA}"/>
                </a:ext>
              </a:extLst>
            </p:cNvPr>
            <p:cNvSpPr/>
            <p:nvPr/>
          </p:nvSpPr>
          <p:spPr>
            <a:xfrm>
              <a:off x="6213954" y="2497904"/>
              <a:ext cx="1322387" cy="647608"/>
            </a:xfrm>
            <a:prstGeom prst="wedgeRoundRectCallout">
              <a:avLst>
                <a:gd name="adj1" fmla="val -59966"/>
                <a:gd name="adj2" fmla="val 98737"/>
                <a:gd name="adj3" fmla="val 16667"/>
              </a:avLst>
            </a:prstGeom>
            <a:solidFill>
              <a:srgbClr val="A94C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스킬 공격</a:t>
              </a:r>
            </a:p>
          </p:txBody>
        </p:sp>
        <p:sp>
          <p:nvSpPr>
            <p:cNvPr id="27" name="말풍선: 모서리가 둥근 사각형 26">
              <a:extLst>
                <a:ext uri="{FF2B5EF4-FFF2-40B4-BE49-F238E27FC236}">
                  <a16:creationId xmlns:a16="http://schemas.microsoft.com/office/drawing/2014/main" id="{C9769771-533E-4368-8FCF-912CD96BB1B3}"/>
                </a:ext>
              </a:extLst>
            </p:cNvPr>
            <p:cNvSpPr/>
            <p:nvPr/>
          </p:nvSpPr>
          <p:spPr>
            <a:xfrm>
              <a:off x="4957199" y="2345695"/>
              <a:ext cx="1322387" cy="647608"/>
            </a:xfrm>
            <a:prstGeom prst="wedgeRoundRectCallout">
              <a:avLst>
                <a:gd name="adj1" fmla="val 6300"/>
                <a:gd name="adj2" fmla="val 111975"/>
                <a:gd name="adj3" fmla="val 16667"/>
              </a:avLst>
            </a:prstGeom>
            <a:solidFill>
              <a:srgbClr val="9F9F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전투 모드</a:t>
              </a:r>
            </a:p>
          </p:txBody>
        </p:sp>
      </p:grp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02429EBF-534F-47DC-8BDE-3B166454EBE9}"/>
              </a:ext>
            </a:extLst>
          </p:cNvPr>
          <p:cNvSpPr/>
          <p:nvPr/>
        </p:nvSpPr>
        <p:spPr>
          <a:xfrm>
            <a:off x="1244318" y="2124873"/>
            <a:ext cx="1167376" cy="441643"/>
          </a:xfrm>
          <a:prstGeom prst="wedgeRoundRectCallout">
            <a:avLst>
              <a:gd name="adj1" fmla="val 12783"/>
              <a:gd name="adj2" fmla="val 39906"/>
              <a:gd name="adj3" fmla="val 16667"/>
            </a:avLst>
          </a:prstGeom>
          <a:solidFill>
            <a:srgbClr val="9F9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전투 모드</a:t>
            </a:r>
          </a:p>
        </p:txBody>
      </p:sp>
    </p:spTree>
    <p:extLst>
      <p:ext uri="{BB962C8B-B14F-4D97-AF65-F5344CB8AC3E}">
        <p14:creationId xmlns:p14="http://schemas.microsoft.com/office/powerpoint/2010/main" val="131540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DBB55-47D4-4B6E-BB19-86D1F3CA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4934"/>
            <a:ext cx="8946541" cy="484679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이번에 작성한 문서에서는 게임에 들어가는 큰 컨셉들을 제안하였다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다음 문서에는 다른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RPG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게임과 차별화를 두는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게임 플레이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집중하여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게임 플레이에 사용할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카메라 기법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들과 중간중간 들어가는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캐릭터 애니메이션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제안서를 작성할 계획이다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96325-A969-492C-B4EC-85B68DC20FED}"/>
              </a:ext>
            </a:extLst>
          </p:cNvPr>
          <p:cNvSpPr/>
          <p:nvPr/>
        </p:nvSpPr>
        <p:spPr>
          <a:xfrm>
            <a:off x="1103312" y="862613"/>
            <a:ext cx="4419600" cy="403200"/>
          </a:xfrm>
          <a:prstGeom prst="rect">
            <a:avLst/>
          </a:prstGeom>
          <a:scene3d>
            <a:camera prst="orthographicFront"/>
            <a:lightRig rig="chilly" dir="t"/>
          </a:scene3d>
          <a:sp3d prstMaterial="dkEdge">
            <a:bevelT w="25400" h="6350" prst="softRound"/>
            <a:bevelB w="0" h="0" prst="convex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BF02F7-3F41-49E6-986E-4D24E352416F}"/>
              </a:ext>
            </a:extLst>
          </p:cNvPr>
          <p:cNvGrpSpPr/>
          <p:nvPr/>
        </p:nvGrpSpPr>
        <p:grpSpPr>
          <a:xfrm>
            <a:off x="1344790" y="604547"/>
            <a:ext cx="3577361" cy="472320"/>
            <a:chOff x="241478" y="106995"/>
            <a:chExt cx="3577361" cy="472320"/>
          </a:xfrm>
          <a:scene3d>
            <a:camera prst="orthographicFront"/>
            <a:lightRig rig="chilly" dir="t"/>
          </a:scene3d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0C51D96-7CE3-4CA7-B234-C16123B06950}"/>
                </a:ext>
              </a:extLst>
            </p:cNvPr>
            <p:cNvSpPr/>
            <p:nvPr/>
          </p:nvSpPr>
          <p:spPr>
            <a:xfrm>
              <a:off x="241478" y="106995"/>
              <a:ext cx="3577361" cy="4723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사각형: 둥근 모서리 5">
              <a:extLst>
                <a:ext uri="{FF2B5EF4-FFF2-40B4-BE49-F238E27FC236}">
                  <a16:creationId xmlns:a16="http://schemas.microsoft.com/office/drawing/2014/main" id="{C29C86B5-BC3C-47D8-A41E-60A58049C10F}"/>
                </a:ext>
              </a:extLst>
            </p:cNvPr>
            <p:cNvSpPr txBox="1"/>
            <p:nvPr/>
          </p:nvSpPr>
          <p:spPr>
            <a:xfrm>
              <a:off x="264535" y="130052"/>
              <a:ext cx="3531247" cy="4262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935" tIns="0" rIns="116935" bIns="0" numCol="1" spcCol="1270" anchor="ctr" anchorCtr="0">
              <a:noAutofit/>
            </a:bodyPr>
            <a:lstStyle/>
            <a:p>
              <a:pPr lvl="0"/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코멘트</a:t>
              </a:r>
              <a:endParaRPr lang="ko-KR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85FE3A-6D79-482D-9CFA-8903CAF8735A}"/>
              </a:ext>
            </a:extLst>
          </p:cNvPr>
          <p:cNvSpPr txBox="1"/>
          <p:nvPr/>
        </p:nvSpPr>
        <p:spPr>
          <a:xfrm>
            <a:off x="1103311" y="1500822"/>
            <a:ext cx="354488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162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차후 작성할 기말 계획서 제작 계획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BF4060-4B91-4A12-85E2-2AA38DD5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6C09A5D9-CCA5-400E-AF4C-EB272ADE5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957623"/>
              </p:ext>
            </p:extLst>
          </p:nvPr>
        </p:nvGraphicFramePr>
        <p:xfrm>
          <a:off x="10352540" y="4741516"/>
          <a:ext cx="2351040" cy="211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861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DBB55-47D4-4B6E-BB19-86D1F3CA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0822"/>
            <a:ext cx="8946541" cy="202342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게임 이름 </a:t>
            </a:r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컨셉 </a:t>
            </a:r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 </a:t>
            </a:r>
            <a:endParaRPr lang="ko-KR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96325-A969-492C-B4EC-85B68DC20FED}"/>
              </a:ext>
            </a:extLst>
          </p:cNvPr>
          <p:cNvSpPr/>
          <p:nvPr/>
        </p:nvSpPr>
        <p:spPr>
          <a:xfrm>
            <a:off x="1103312" y="862613"/>
            <a:ext cx="4419600" cy="403200"/>
          </a:xfrm>
          <a:prstGeom prst="rect">
            <a:avLst/>
          </a:prstGeom>
          <a:scene3d>
            <a:camera prst="orthographicFront"/>
            <a:lightRig rig="chilly" dir="t"/>
          </a:scene3d>
          <a:sp3d prstMaterial="dkEdge">
            <a:bevelT w="25400" h="6350" prst="softRound"/>
            <a:bevelB w="0" h="0" prst="convex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BF02F7-3F41-49E6-986E-4D24E352416F}"/>
              </a:ext>
            </a:extLst>
          </p:cNvPr>
          <p:cNvGrpSpPr/>
          <p:nvPr/>
        </p:nvGrpSpPr>
        <p:grpSpPr>
          <a:xfrm>
            <a:off x="1344790" y="604547"/>
            <a:ext cx="3577361" cy="472320"/>
            <a:chOff x="241478" y="106995"/>
            <a:chExt cx="3577361" cy="472320"/>
          </a:xfrm>
          <a:scene3d>
            <a:camera prst="orthographicFront"/>
            <a:lightRig rig="chilly" dir="t"/>
          </a:scene3d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0C51D96-7CE3-4CA7-B234-C16123B06950}"/>
                </a:ext>
              </a:extLst>
            </p:cNvPr>
            <p:cNvSpPr/>
            <p:nvPr/>
          </p:nvSpPr>
          <p:spPr>
            <a:xfrm>
              <a:off x="241478" y="106995"/>
              <a:ext cx="3577361" cy="4723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사각형: 둥근 모서리 5">
              <a:extLst>
                <a:ext uri="{FF2B5EF4-FFF2-40B4-BE49-F238E27FC236}">
                  <a16:creationId xmlns:a16="http://schemas.microsoft.com/office/drawing/2014/main" id="{C29C86B5-BC3C-47D8-A41E-60A58049C10F}"/>
                </a:ext>
              </a:extLst>
            </p:cNvPr>
            <p:cNvSpPr txBox="1"/>
            <p:nvPr/>
          </p:nvSpPr>
          <p:spPr>
            <a:xfrm>
              <a:off x="264535" y="130052"/>
              <a:ext cx="3531247" cy="4262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935" tIns="0" rIns="116935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게임 컨셉</a:t>
              </a:r>
              <a:endParaRPr lang="ko-KR" sz="1600" kern="12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48537C-E61B-4FD3-A1E2-C0EB3BEB2473}"/>
              </a:ext>
            </a:extLst>
          </p:cNvPr>
          <p:cNvSpPr txBox="1"/>
          <p:nvPr/>
        </p:nvSpPr>
        <p:spPr>
          <a:xfrm>
            <a:off x="2589516" y="1933481"/>
            <a:ext cx="228233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162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파이오니아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(pioneer)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9D1DE-9AAB-42F2-9C0F-87E0526F1006}"/>
              </a:ext>
            </a:extLst>
          </p:cNvPr>
          <p:cNvSpPr txBox="1"/>
          <p:nvPr/>
        </p:nvSpPr>
        <p:spPr>
          <a:xfrm>
            <a:off x="1992304" y="2779475"/>
            <a:ext cx="6542095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162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천계와 마계 사이의 인간계에서 주인공이 벌이는 사투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그림 4" descr="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A7B5265F-D552-44CE-92D0-6FF3F7B4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625469"/>
            <a:ext cx="8946541" cy="2723211"/>
          </a:xfrm>
          <a:prstGeom prst="rect">
            <a:avLst/>
          </a:prstGeom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2657279B-E6DE-4EC1-B7DE-6FA4D4BB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5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D73F1-3780-4A04-AF49-59F23553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340" y="471769"/>
            <a:ext cx="8040735" cy="63313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목차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2B47719-FC21-478F-ACBC-1C0F80EFC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286678"/>
              </p:ext>
            </p:extLst>
          </p:nvPr>
        </p:nvGraphicFramePr>
        <p:xfrm>
          <a:off x="2084340" y="1543396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58E25DE-C843-4F9A-91F2-C96E937B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4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DBB55-47D4-4B6E-BB19-86D1F3CA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4934"/>
            <a:ext cx="8946541" cy="4551516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Unity</a:t>
            </a:r>
          </a:p>
          <a:p>
            <a:pPr marL="0" indent="0">
              <a:buNone/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게임 속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세계관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과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주인공 캐릭터를 소개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세계관을 표현할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게임 배경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제시하고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조작 방법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과 함께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게임플레이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중요한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근거리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원거리 공격 모션 소개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최대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까지 구현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96325-A969-492C-B4EC-85B68DC20FED}"/>
              </a:ext>
            </a:extLst>
          </p:cNvPr>
          <p:cNvSpPr/>
          <p:nvPr/>
        </p:nvSpPr>
        <p:spPr>
          <a:xfrm>
            <a:off x="1103312" y="862613"/>
            <a:ext cx="4419600" cy="403200"/>
          </a:xfrm>
          <a:prstGeom prst="rect">
            <a:avLst/>
          </a:prstGeom>
          <a:scene3d>
            <a:camera prst="orthographicFront"/>
            <a:lightRig rig="chilly" dir="t"/>
          </a:scene3d>
          <a:sp3d prstMaterial="dkEdge">
            <a:bevelT w="25400" h="6350" prst="softRound"/>
            <a:bevelB w="0" h="0" prst="convex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BF02F7-3F41-49E6-986E-4D24E352416F}"/>
              </a:ext>
            </a:extLst>
          </p:cNvPr>
          <p:cNvGrpSpPr/>
          <p:nvPr/>
        </p:nvGrpSpPr>
        <p:grpSpPr>
          <a:xfrm>
            <a:off x="1344790" y="604547"/>
            <a:ext cx="3577361" cy="472320"/>
            <a:chOff x="241478" y="106995"/>
            <a:chExt cx="3577361" cy="472320"/>
          </a:xfrm>
          <a:scene3d>
            <a:camera prst="orthographicFront"/>
            <a:lightRig rig="chilly" dir="t"/>
          </a:scene3d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0C51D96-7CE3-4CA7-B234-C16123B06950}"/>
                </a:ext>
              </a:extLst>
            </p:cNvPr>
            <p:cNvSpPr/>
            <p:nvPr/>
          </p:nvSpPr>
          <p:spPr>
            <a:xfrm>
              <a:off x="241478" y="106995"/>
              <a:ext cx="3577361" cy="4723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사각형: 둥근 모서리 5">
              <a:extLst>
                <a:ext uri="{FF2B5EF4-FFF2-40B4-BE49-F238E27FC236}">
                  <a16:creationId xmlns:a16="http://schemas.microsoft.com/office/drawing/2014/main" id="{C29C86B5-BC3C-47D8-A41E-60A58049C10F}"/>
                </a:ext>
              </a:extLst>
            </p:cNvPr>
            <p:cNvSpPr txBox="1"/>
            <p:nvPr/>
          </p:nvSpPr>
          <p:spPr>
            <a:xfrm>
              <a:off x="264535" y="130052"/>
              <a:ext cx="3531247" cy="4262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935" tIns="0" rIns="116935" bIns="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기획 컨셉</a:t>
              </a:r>
              <a:endParaRPr lang="ko-KR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85FE3A-6D79-482D-9CFA-8903CAF8735A}"/>
              </a:ext>
            </a:extLst>
          </p:cNvPr>
          <p:cNvSpPr txBox="1"/>
          <p:nvPr/>
        </p:nvSpPr>
        <p:spPr>
          <a:xfrm>
            <a:off x="1103311" y="1623499"/>
            <a:ext cx="1287463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162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플랫폼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D6ACF-6101-4EC4-BE42-B0E61C0634A4}"/>
              </a:ext>
            </a:extLst>
          </p:cNvPr>
          <p:cNvSpPr txBox="1"/>
          <p:nvPr/>
        </p:nvSpPr>
        <p:spPr>
          <a:xfrm>
            <a:off x="1103310" y="2658624"/>
            <a:ext cx="1287463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162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집필 방향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AD51110C-4022-442E-8904-AA5D144D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A07C3033-B007-429A-8AF7-BFF59B526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176077"/>
              </p:ext>
            </p:extLst>
          </p:nvPr>
        </p:nvGraphicFramePr>
        <p:xfrm>
          <a:off x="10352540" y="4741516"/>
          <a:ext cx="2351040" cy="211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92AC060-3BC2-4F31-8BC5-8212A79C451B}"/>
              </a:ext>
            </a:extLst>
          </p:cNvPr>
          <p:cNvSpPr txBox="1"/>
          <p:nvPr/>
        </p:nvSpPr>
        <p:spPr>
          <a:xfrm>
            <a:off x="1103309" y="4351646"/>
            <a:ext cx="1287463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162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302389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DBB55-47D4-4B6E-BB19-86D1F3CA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76321"/>
            <a:ext cx="8946541" cy="86677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이펙트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애니메이션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많이 사용하는 게임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아래는 </a:t>
            </a:r>
            <a:r>
              <a:rPr lang="ko-KR" alt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오버워치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권장 사양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96325-A969-492C-B4EC-85B68DC20FED}"/>
              </a:ext>
            </a:extLst>
          </p:cNvPr>
          <p:cNvSpPr/>
          <p:nvPr/>
        </p:nvSpPr>
        <p:spPr>
          <a:xfrm>
            <a:off x="1103312" y="862613"/>
            <a:ext cx="4419600" cy="403200"/>
          </a:xfrm>
          <a:prstGeom prst="rect">
            <a:avLst/>
          </a:prstGeom>
          <a:scene3d>
            <a:camera prst="orthographicFront"/>
            <a:lightRig rig="chilly" dir="t"/>
          </a:scene3d>
          <a:sp3d prstMaterial="dkEdge">
            <a:bevelT w="25400" h="6350" prst="softRound"/>
            <a:bevelB w="0" h="0" prst="convex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BF02F7-3F41-49E6-986E-4D24E352416F}"/>
              </a:ext>
            </a:extLst>
          </p:cNvPr>
          <p:cNvGrpSpPr/>
          <p:nvPr/>
        </p:nvGrpSpPr>
        <p:grpSpPr>
          <a:xfrm>
            <a:off x="1344790" y="604547"/>
            <a:ext cx="3577361" cy="472320"/>
            <a:chOff x="241478" y="106995"/>
            <a:chExt cx="3577361" cy="472320"/>
          </a:xfrm>
          <a:scene3d>
            <a:camera prst="orthographicFront"/>
            <a:lightRig rig="chilly" dir="t"/>
          </a:scene3d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0C51D96-7CE3-4CA7-B234-C16123B06950}"/>
                </a:ext>
              </a:extLst>
            </p:cNvPr>
            <p:cNvSpPr/>
            <p:nvPr/>
          </p:nvSpPr>
          <p:spPr>
            <a:xfrm>
              <a:off x="241478" y="106995"/>
              <a:ext cx="3577361" cy="4723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사각형: 둥근 모서리 5">
              <a:extLst>
                <a:ext uri="{FF2B5EF4-FFF2-40B4-BE49-F238E27FC236}">
                  <a16:creationId xmlns:a16="http://schemas.microsoft.com/office/drawing/2014/main" id="{C29C86B5-BC3C-47D8-A41E-60A58049C10F}"/>
                </a:ext>
              </a:extLst>
            </p:cNvPr>
            <p:cNvSpPr txBox="1"/>
            <p:nvPr/>
          </p:nvSpPr>
          <p:spPr>
            <a:xfrm>
              <a:off x="264535" y="130052"/>
              <a:ext cx="3531247" cy="4262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935" tIns="0" rIns="116935" bIns="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기획 컨셉</a:t>
              </a:r>
              <a:endParaRPr lang="ko-KR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03D6ACF-6101-4EC4-BE42-B0E61C0634A4}"/>
              </a:ext>
            </a:extLst>
          </p:cNvPr>
          <p:cNvSpPr txBox="1"/>
          <p:nvPr/>
        </p:nvSpPr>
        <p:spPr>
          <a:xfrm>
            <a:off x="1103312" y="1436401"/>
            <a:ext cx="1096963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162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권장 사양</a:t>
            </a:r>
          </a:p>
        </p:txBody>
      </p:sp>
      <p:pic>
        <p:nvPicPr>
          <p:cNvPr id="7" name="그림 6" descr="모니터, 스크린샷, 화면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347EFE7-01D9-4601-8DA1-6C3EFBD6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028648"/>
            <a:ext cx="8946541" cy="364468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17675D-F97E-4A39-930A-6AAE4F57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C5237039-83AD-4860-84EE-48E90AB55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977250"/>
              </p:ext>
            </p:extLst>
          </p:nvPr>
        </p:nvGraphicFramePr>
        <p:xfrm>
          <a:off x="10352540" y="4741516"/>
          <a:ext cx="2351040" cy="211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249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DBB55-47D4-4B6E-BB19-86D1F3CA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4934"/>
            <a:ext cx="8946541" cy="4913466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천계와 마계 사이에 균열이 생기고 </a:t>
            </a:r>
            <a:endParaRPr lang="en-US" altLang="ko-KR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천계와 마계는 서로 인간계에 존재하는 주인공을 포섭하기 시작한다</a:t>
            </a:r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천계와 마계의 힘을 받은 주인공은 나아갈 길을 스스로 선택한다</a:t>
            </a:r>
            <a:r>
              <a:rPr lang="en-US" altLang="ko-KR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96325-A969-492C-B4EC-85B68DC20FED}"/>
              </a:ext>
            </a:extLst>
          </p:cNvPr>
          <p:cNvSpPr/>
          <p:nvPr/>
        </p:nvSpPr>
        <p:spPr>
          <a:xfrm>
            <a:off x="1103312" y="862613"/>
            <a:ext cx="4419600" cy="403200"/>
          </a:xfrm>
          <a:prstGeom prst="rect">
            <a:avLst/>
          </a:prstGeom>
          <a:scene3d>
            <a:camera prst="orthographicFront"/>
            <a:lightRig rig="chilly" dir="t"/>
          </a:scene3d>
          <a:sp3d prstMaterial="dkEdge">
            <a:bevelT w="25400" h="6350" prst="softRound"/>
            <a:bevelB w="0" h="0" prst="convex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BF02F7-3F41-49E6-986E-4D24E352416F}"/>
              </a:ext>
            </a:extLst>
          </p:cNvPr>
          <p:cNvGrpSpPr/>
          <p:nvPr/>
        </p:nvGrpSpPr>
        <p:grpSpPr>
          <a:xfrm>
            <a:off x="1344790" y="604547"/>
            <a:ext cx="3577361" cy="472320"/>
            <a:chOff x="241478" y="106995"/>
            <a:chExt cx="3577361" cy="472320"/>
          </a:xfrm>
          <a:scene3d>
            <a:camera prst="orthographicFront"/>
            <a:lightRig rig="chilly" dir="t"/>
          </a:scene3d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0C51D96-7CE3-4CA7-B234-C16123B06950}"/>
                </a:ext>
              </a:extLst>
            </p:cNvPr>
            <p:cNvSpPr/>
            <p:nvPr/>
          </p:nvSpPr>
          <p:spPr>
            <a:xfrm>
              <a:off x="241478" y="106995"/>
              <a:ext cx="3577361" cy="4723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사각형: 둥근 모서리 5">
              <a:extLst>
                <a:ext uri="{FF2B5EF4-FFF2-40B4-BE49-F238E27FC236}">
                  <a16:creationId xmlns:a16="http://schemas.microsoft.com/office/drawing/2014/main" id="{C29C86B5-BC3C-47D8-A41E-60A58049C10F}"/>
                </a:ext>
              </a:extLst>
            </p:cNvPr>
            <p:cNvSpPr txBox="1"/>
            <p:nvPr/>
          </p:nvSpPr>
          <p:spPr>
            <a:xfrm>
              <a:off x="264535" y="130052"/>
              <a:ext cx="3531247" cy="4262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935" tIns="0" rIns="116935" bIns="0" numCol="1" spcCol="1270" anchor="ctr" anchorCtr="0">
              <a:noAutofit/>
            </a:bodyPr>
            <a:lstStyle/>
            <a:p>
              <a:pPr lvl="0"/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게임 소개</a:t>
              </a:r>
              <a:endParaRPr lang="ko-KR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7" name="그림 6" descr="잔디, 자연이(가) 표시된 사진&#10;&#10;높은 신뢰도로 생성된 설명">
            <a:extLst>
              <a:ext uri="{FF2B5EF4-FFF2-40B4-BE49-F238E27FC236}">
                <a16:creationId xmlns:a16="http://schemas.microsoft.com/office/drawing/2014/main" id="{D25AF0BC-63D6-4936-B2A0-C37D0A69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16" y="2098115"/>
            <a:ext cx="3407441" cy="24099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 descr="자연, 건물이(가) 표시된 사진&#10;&#10;매우 높은 신뢰도로 생성된 설명">
            <a:extLst>
              <a:ext uri="{FF2B5EF4-FFF2-40B4-BE49-F238E27FC236}">
                <a16:creationId xmlns:a16="http://schemas.microsoft.com/office/drawing/2014/main" id="{43B0C370-7C76-43E5-9007-0C196632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61" y="2098115"/>
            <a:ext cx="3412602" cy="24099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68B9DD-A924-445A-AB3A-0E6B0837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54CA132A-8C14-42A9-B88A-B3B77128B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8703"/>
              </p:ext>
            </p:extLst>
          </p:nvPr>
        </p:nvGraphicFramePr>
        <p:xfrm>
          <a:off x="10352540" y="4741516"/>
          <a:ext cx="2351040" cy="211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DEAB025-172A-46EF-8D0E-8916861BAEF1}"/>
              </a:ext>
            </a:extLst>
          </p:cNvPr>
          <p:cNvSpPr txBox="1"/>
          <p:nvPr/>
        </p:nvSpPr>
        <p:spPr>
          <a:xfrm>
            <a:off x="1103312" y="1497298"/>
            <a:ext cx="1573213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162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게임의 세계관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21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DBB55-47D4-4B6E-BB19-86D1F3CA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4934"/>
            <a:ext cx="8946541" cy="484679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시작 후 주인공은 자신의 모습이 노출되지 않는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도포를 덮고 있는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신비주의 컨셉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천계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마계의 부름을 받고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자신의 길을 선택</a:t>
            </a:r>
            <a:endParaRPr lang="en-US" altLang="ko-KR" dirty="0">
              <a:solidFill>
                <a:schemeClr val="accent3">
                  <a:lumMod val="60000"/>
                  <a:lumOff val="4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96325-A969-492C-B4EC-85B68DC20FED}"/>
              </a:ext>
            </a:extLst>
          </p:cNvPr>
          <p:cNvSpPr/>
          <p:nvPr/>
        </p:nvSpPr>
        <p:spPr>
          <a:xfrm>
            <a:off x="1103312" y="862613"/>
            <a:ext cx="4419600" cy="403200"/>
          </a:xfrm>
          <a:prstGeom prst="rect">
            <a:avLst/>
          </a:prstGeom>
          <a:scene3d>
            <a:camera prst="orthographicFront"/>
            <a:lightRig rig="chilly" dir="t"/>
          </a:scene3d>
          <a:sp3d prstMaterial="dkEdge">
            <a:bevelT w="25400" h="6350" prst="softRound"/>
            <a:bevelB w="0" h="0" prst="convex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BF02F7-3F41-49E6-986E-4D24E352416F}"/>
              </a:ext>
            </a:extLst>
          </p:cNvPr>
          <p:cNvGrpSpPr/>
          <p:nvPr/>
        </p:nvGrpSpPr>
        <p:grpSpPr>
          <a:xfrm>
            <a:off x="1344790" y="604547"/>
            <a:ext cx="3577361" cy="472320"/>
            <a:chOff x="241478" y="106995"/>
            <a:chExt cx="3577361" cy="472320"/>
          </a:xfrm>
          <a:scene3d>
            <a:camera prst="orthographicFront"/>
            <a:lightRig rig="chilly" dir="t"/>
          </a:scene3d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0C51D96-7CE3-4CA7-B234-C16123B06950}"/>
                </a:ext>
              </a:extLst>
            </p:cNvPr>
            <p:cNvSpPr/>
            <p:nvPr/>
          </p:nvSpPr>
          <p:spPr>
            <a:xfrm>
              <a:off x="241478" y="106995"/>
              <a:ext cx="3577361" cy="4723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사각형: 둥근 모서리 5">
              <a:extLst>
                <a:ext uri="{FF2B5EF4-FFF2-40B4-BE49-F238E27FC236}">
                  <a16:creationId xmlns:a16="http://schemas.microsoft.com/office/drawing/2014/main" id="{C29C86B5-BC3C-47D8-A41E-60A58049C10F}"/>
                </a:ext>
              </a:extLst>
            </p:cNvPr>
            <p:cNvSpPr txBox="1"/>
            <p:nvPr/>
          </p:nvSpPr>
          <p:spPr>
            <a:xfrm>
              <a:off x="264535" y="130052"/>
              <a:ext cx="3531247" cy="4262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935" tIns="0" rIns="116935" bIns="0" numCol="1" spcCol="1270" anchor="ctr" anchorCtr="0">
              <a:noAutofit/>
            </a:bodyPr>
            <a:lstStyle/>
            <a:p>
              <a:pPr lvl="0"/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게임 소개</a:t>
              </a:r>
              <a:endParaRPr lang="ko-KR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85FE3A-6D79-482D-9CFA-8903CAF8735A}"/>
              </a:ext>
            </a:extLst>
          </p:cNvPr>
          <p:cNvSpPr txBox="1"/>
          <p:nvPr/>
        </p:nvSpPr>
        <p:spPr>
          <a:xfrm>
            <a:off x="1103312" y="1500822"/>
            <a:ext cx="1973264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162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주인공 캐릭터 컨셉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BF4060-4B91-4A12-85E2-2AA38DD5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57A7A2EA-B1DC-4494-A44E-109D19F6DF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432521"/>
              </p:ext>
            </p:extLst>
          </p:nvPr>
        </p:nvGraphicFramePr>
        <p:xfrm>
          <a:off x="10352540" y="4741516"/>
          <a:ext cx="2351040" cy="211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 descr="의류이(가) 표시된 사진&#10;&#10;높은 신뢰도로 생성된 설명">
            <a:extLst>
              <a:ext uri="{FF2B5EF4-FFF2-40B4-BE49-F238E27FC236}">
                <a16:creationId xmlns:a16="http://schemas.microsoft.com/office/drawing/2014/main" id="{FB1BD2E9-54A5-434F-8013-CF1D34DCD6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6812" y="2018333"/>
            <a:ext cx="3629025" cy="3629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938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DBB55-47D4-4B6E-BB19-86D1F3CA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4934"/>
            <a:ext cx="8946541" cy="484679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중세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라는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시대적 배경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황폐한 마을을 표현하고 있으며 전체적으로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어두운 분위기</a:t>
            </a:r>
            <a:endParaRPr lang="en-US" altLang="ko-KR" dirty="0">
              <a:solidFill>
                <a:schemeClr val="accent3">
                  <a:lumMod val="60000"/>
                  <a:lumOff val="4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96325-A969-492C-B4EC-85B68DC20FED}"/>
              </a:ext>
            </a:extLst>
          </p:cNvPr>
          <p:cNvSpPr/>
          <p:nvPr/>
        </p:nvSpPr>
        <p:spPr>
          <a:xfrm>
            <a:off x="1103312" y="862613"/>
            <a:ext cx="4419600" cy="403200"/>
          </a:xfrm>
          <a:prstGeom prst="rect">
            <a:avLst/>
          </a:prstGeom>
          <a:scene3d>
            <a:camera prst="orthographicFront"/>
            <a:lightRig rig="chilly" dir="t"/>
          </a:scene3d>
          <a:sp3d prstMaterial="dkEdge">
            <a:bevelT w="25400" h="6350" prst="softRound"/>
            <a:bevelB w="0" h="0" prst="convex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BF02F7-3F41-49E6-986E-4D24E352416F}"/>
              </a:ext>
            </a:extLst>
          </p:cNvPr>
          <p:cNvGrpSpPr/>
          <p:nvPr/>
        </p:nvGrpSpPr>
        <p:grpSpPr>
          <a:xfrm>
            <a:off x="1344790" y="604547"/>
            <a:ext cx="3577361" cy="472320"/>
            <a:chOff x="241478" y="106995"/>
            <a:chExt cx="3577361" cy="472320"/>
          </a:xfrm>
          <a:scene3d>
            <a:camera prst="orthographicFront"/>
            <a:lightRig rig="chilly" dir="t"/>
          </a:scene3d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0C51D96-7CE3-4CA7-B234-C16123B06950}"/>
                </a:ext>
              </a:extLst>
            </p:cNvPr>
            <p:cNvSpPr/>
            <p:nvPr/>
          </p:nvSpPr>
          <p:spPr>
            <a:xfrm>
              <a:off x="241478" y="106995"/>
              <a:ext cx="3577361" cy="4723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사각형: 둥근 모서리 5">
              <a:extLst>
                <a:ext uri="{FF2B5EF4-FFF2-40B4-BE49-F238E27FC236}">
                  <a16:creationId xmlns:a16="http://schemas.microsoft.com/office/drawing/2014/main" id="{C29C86B5-BC3C-47D8-A41E-60A58049C10F}"/>
                </a:ext>
              </a:extLst>
            </p:cNvPr>
            <p:cNvSpPr txBox="1"/>
            <p:nvPr/>
          </p:nvSpPr>
          <p:spPr>
            <a:xfrm>
              <a:off x="264535" y="130052"/>
              <a:ext cx="3531247" cy="4262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935" tIns="0" rIns="116935" bIns="0" numCol="1" spcCol="1270" anchor="ctr" anchorCtr="0">
              <a:noAutofit/>
            </a:bodyPr>
            <a:lstStyle/>
            <a:p>
              <a:pPr lvl="0"/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게임 소개</a:t>
              </a:r>
              <a:endParaRPr lang="ko-KR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85FE3A-6D79-482D-9CFA-8903CAF8735A}"/>
              </a:ext>
            </a:extLst>
          </p:cNvPr>
          <p:cNvSpPr txBox="1"/>
          <p:nvPr/>
        </p:nvSpPr>
        <p:spPr>
          <a:xfrm>
            <a:off x="1103312" y="1500822"/>
            <a:ext cx="1449388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162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게임 배경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BF4060-4B91-4A12-85E2-2AA38DD5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57A7A2EA-B1DC-4494-A44E-109D19F6DF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715470"/>
              </p:ext>
            </p:extLst>
          </p:nvPr>
        </p:nvGraphicFramePr>
        <p:xfrm>
          <a:off x="10352540" y="4741516"/>
          <a:ext cx="2351040" cy="211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그림 16" descr="잔디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564564D2-0FD3-4835-A30E-13825361A6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2588" y="3330399"/>
            <a:ext cx="4064898" cy="26838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그림 17" descr="잔디, 하늘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D63D3ACB-411A-4A36-B0A1-5A48B6B3B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047" y="3405106"/>
            <a:ext cx="3951748" cy="2609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813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DBB55-47D4-4B6E-BB19-86D1F3CA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4934"/>
            <a:ext cx="8946541" cy="484679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196325-A969-492C-B4EC-85B68DC20FED}"/>
              </a:ext>
            </a:extLst>
          </p:cNvPr>
          <p:cNvSpPr/>
          <p:nvPr/>
        </p:nvSpPr>
        <p:spPr>
          <a:xfrm>
            <a:off x="1103312" y="862613"/>
            <a:ext cx="4419600" cy="403200"/>
          </a:xfrm>
          <a:prstGeom prst="rect">
            <a:avLst/>
          </a:prstGeom>
          <a:scene3d>
            <a:camera prst="orthographicFront"/>
            <a:lightRig rig="chilly" dir="t"/>
          </a:scene3d>
          <a:sp3d prstMaterial="dkEdge">
            <a:bevelT w="25400" h="6350" prst="softRound"/>
            <a:bevelB w="0" h="0" prst="convex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BF02F7-3F41-49E6-986E-4D24E352416F}"/>
              </a:ext>
            </a:extLst>
          </p:cNvPr>
          <p:cNvGrpSpPr/>
          <p:nvPr/>
        </p:nvGrpSpPr>
        <p:grpSpPr>
          <a:xfrm>
            <a:off x="1344790" y="604547"/>
            <a:ext cx="3577361" cy="472320"/>
            <a:chOff x="241478" y="106995"/>
            <a:chExt cx="3577361" cy="472320"/>
          </a:xfrm>
          <a:scene3d>
            <a:camera prst="orthographicFront"/>
            <a:lightRig rig="chilly" dir="t"/>
          </a:scene3d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0C51D96-7CE3-4CA7-B234-C16123B06950}"/>
                </a:ext>
              </a:extLst>
            </p:cNvPr>
            <p:cNvSpPr/>
            <p:nvPr/>
          </p:nvSpPr>
          <p:spPr>
            <a:xfrm>
              <a:off x="241478" y="106995"/>
              <a:ext cx="3577361" cy="4723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사각형: 둥근 모서리 5">
              <a:extLst>
                <a:ext uri="{FF2B5EF4-FFF2-40B4-BE49-F238E27FC236}">
                  <a16:creationId xmlns:a16="http://schemas.microsoft.com/office/drawing/2014/main" id="{C29C86B5-BC3C-47D8-A41E-60A58049C10F}"/>
                </a:ext>
              </a:extLst>
            </p:cNvPr>
            <p:cNvSpPr txBox="1"/>
            <p:nvPr/>
          </p:nvSpPr>
          <p:spPr>
            <a:xfrm>
              <a:off x="264535" y="130052"/>
              <a:ext cx="3531247" cy="4262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6935" tIns="0" rIns="116935" bIns="0" numCol="1" spcCol="1270" anchor="ctr" anchorCtr="0">
              <a:noAutofit/>
            </a:bodyPr>
            <a:lstStyle/>
            <a:p>
              <a:pPr lvl="0"/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게임 소개</a:t>
              </a:r>
              <a:endParaRPr lang="ko-KR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85FE3A-6D79-482D-9CFA-8903CAF8735A}"/>
              </a:ext>
            </a:extLst>
          </p:cNvPr>
          <p:cNvSpPr txBox="1"/>
          <p:nvPr/>
        </p:nvSpPr>
        <p:spPr>
          <a:xfrm>
            <a:off x="1103312" y="1500822"/>
            <a:ext cx="1449388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16200000" scaled="1"/>
            <a:tileRect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게임 조작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BF4060-4B91-4A12-85E2-2AA38DD5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57A7A2EA-B1DC-4494-A44E-109D19F6DF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04291"/>
              </p:ext>
            </p:extLst>
          </p:nvPr>
        </p:nvGraphicFramePr>
        <p:xfrm>
          <a:off x="10352540" y="4741516"/>
          <a:ext cx="2351040" cy="211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57F3542-DB33-44DC-ADF7-98057CED50C5}"/>
              </a:ext>
            </a:extLst>
          </p:cNvPr>
          <p:cNvSpPr txBox="1"/>
          <p:nvPr/>
        </p:nvSpPr>
        <p:spPr>
          <a:xfrm>
            <a:off x="4217192" y="5284987"/>
            <a:ext cx="261143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키보드 조작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A0A9684-4BA1-4B82-9C20-5958FF5DE8EF}"/>
              </a:ext>
            </a:extLst>
          </p:cNvPr>
          <p:cNvGrpSpPr/>
          <p:nvPr/>
        </p:nvGrpSpPr>
        <p:grpSpPr>
          <a:xfrm>
            <a:off x="1471477" y="2423778"/>
            <a:ext cx="7837759" cy="2505075"/>
            <a:chOff x="1367847" y="3338178"/>
            <a:chExt cx="7837759" cy="2505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012CE98-071F-4FD2-BC14-3197B791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80907" y="3338178"/>
              <a:ext cx="7124699" cy="25050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sp>
          <p:nvSpPr>
            <p:cNvPr id="7" name="말풍선: 모서리가 둥근 사각형 6">
              <a:extLst>
                <a:ext uri="{FF2B5EF4-FFF2-40B4-BE49-F238E27FC236}">
                  <a16:creationId xmlns:a16="http://schemas.microsoft.com/office/drawing/2014/main" id="{F371050D-51EE-44AC-9E57-7710F7AA59A5}"/>
                </a:ext>
              </a:extLst>
            </p:cNvPr>
            <p:cNvSpPr/>
            <p:nvPr/>
          </p:nvSpPr>
          <p:spPr>
            <a:xfrm>
              <a:off x="1367847" y="3873398"/>
              <a:ext cx="1451553" cy="535220"/>
            </a:xfrm>
            <a:prstGeom prst="wedgeRoundRectCallout">
              <a:avLst>
                <a:gd name="adj1" fmla="val 85228"/>
                <a:gd name="adj2" fmla="val 122070"/>
                <a:gd name="adj3" fmla="val 16667"/>
              </a:avLst>
            </a:prstGeom>
            <a:solidFill>
              <a:srgbClr val="FBEE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캐릭터 조작</a:t>
              </a:r>
            </a:p>
          </p:txBody>
        </p:sp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9A6FD05A-21E4-4748-BFBF-0CB6D9B260BF}"/>
                </a:ext>
              </a:extLst>
            </p:cNvPr>
            <p:cNvSpPr/>
            <p:nvPr/>
          </p:nvSpPr>
          <p:spPr>
            <a:xfrm>
              <a:off x="2301299" y="3424674"/>
              <a:ext cx="1337252" cy="414163"/>
            </a:xfrm>
            <a:prstGeom prst="wedgeRoundRectCallout">
              <a:avLst>
                <a:gd name="adj1" fmla="val 47169"/>
                <a:gd name="adj2" fmla="val 195035"/>
                <a:gd name="adj3" fmla="val 16667"/>
              </a:avLst>
            </a:prstGeom>
            <a:solidFill>
              <a:srgbClr val="7D7D7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장비창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8" name="말풍선: 모서리가 둥근 사각형 17">
              <a:extLst>
                <a:ext uri="{FF2B5EF4-FFF2-40B4-BE49-F238E27FC236}">
                  <a16:creationId xmlns:a16="http://schemas.microsoft.com/office/drawing/2014/main" id="{CF62A4C7-1B80-4BF9-95E4-33F6662F19FA}"/>
                </a:ext>
              </a:extLst>
            </p:cNvPr>
            <p:cNvSpPr/>
            <p:nvPr/>
          </p:nvSpPr>
          <p:spPr>
            <a:xfrm>
              <a:off x="3839894" y="3424674"/>
              <a:ext cx="1337252" cy="414163"/>
            </a:xfrm>
            <a:prstGeom prst="wedgeRoundRectCallout">
              <a:avLst>
                <a:gd name="adj1" fmla="val -31894"/>
                <a:gd name="adj2" fmla="val 206534"/>
                <a:gd name="adj3" fmla="val 16667"/>
              </a:avLst>
            </a:prstGeom>
            <a:solidFill>
              <a:srgbClr val="FB7D2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재장전</a:t>
              </a:r>
            </a:p>
          </p:txBody>
        </p:sp>
        <p:sp>
          <p:nvSpPr>
            <p:cNvPr id="19" name="말풍선: 모서리가 둥근 사각형 18">
              <a:extLst>
                <a:ext uri="{FF2B5EF4-FFF2-40B4-BE49-F238E27FC236}">
                  <a16:creationId xmlns:a16="http://schemas.microsoft.com/office/drawing/2014/main" id="{E0A4B705-5B4F-49BD-9665-1EBC780A52E0}"/>
                </a:ext>
              </a:extLst>
            </p:cNvPr>
            <p:cNvSpPr/>
            <p:nvPr/>
          </p:nvSpPr>
          <p:spPr>
            <a:xfrm>
              <a:off x="4185660" y="3933926"/>
              <a:ext cx="1337252" cy="414163"/>
            </a:xfrm>
            <a:prstGeom prst="wedgeRoundRectCallout">
              <a:avLst>
                <a:gd name="adj1" fmla="val -52551"/>
                <a:gd name="adj2" fmla="val 153638"/>
                <a:gd name="adj3" fmla="val 16667"/>
              </a:avLst>
            </a:prstGeom>
            <a:solidFill>
              <a:srgbClr val="FBABC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아이템 줍기</a:t>
              </a:r>
            </a:p>
          </p:txBody>
        </p:sp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DEE68407-731A-4385-8870-5F81E374B056}"/>
                </a:ext>
              </a:extLst>
            </p:cNvPr>
            <p:cNvSpPr/>
            <p:nvPr/>
          </p:nvSpPr>
          <p:spPr>
            <a:xfrm>
              <a:off x="2301299" y="5385595"/>
              <a:ext cx="1337252" cy="414163"/>
            </a:xfrm>
            <a:prstGeom prst="wedgeRoundRectCallout">
              <a:avLst>
                <a:gd name="adj1" fmla="val 67112"/>
                <a:gd name="adj2" fmla="val -129240"/>
                <a:gd name="adj3" fmla="val 16667"/>
              </a:avLst>
            </a:prstGeom>
            <a:solidFill>
              <a:srgbClr val="E91C23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캐릭터 정보</a:t>
              </a:r>
            </a:p>
          </p:txBody>
        </p:sp>
        <p:sp>
          <p:nvSpPr>
            <p:cNvPr id="21" name="말풍선: 모서리가 둥근 사각형 20">
              <a:extLst>
                <a:ext uri="{FF2B5EF4-FFF2-40B4-BE49-F238E27FC236}">
                  <a16:creationId xmlns:a16="http://schemas.microsoft.com/office/drawing/2014/main" id="{CA131ADA-4DC9-4ACB-8C11-413244823249}"/>
                </a:ext>
              </a:extLst>
            </p:cNvPr>
            <p:cNvSpPr/>
            <p:nvPr/>
          </p:nvSpPr>
          <p:spPr>
            <a:xfrm>
              <a:off x="3941238" y="5427918"/>
              <a:ext cx="1337252" cy="414163"/>
            </a:xfrm>
            <a:prstGeom prst="wedgeRoundRectCallout">
              <a:avLst>
                <a:gd name="adj1" fmla="val 12266"/>
                <a:gd name="adj2" fmla="val -74045"/>
                <a:gd name="adj3" fmla="val 16667"/>
              </a:avLst>
            </a:prstGeom>
            <a:solidFill>
              <a:srgbClr val="EBE0A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점프</a:t>
              </a:r>
            </a:p>
          </p:txBody>
        </p:sp>
        <p:sp>
          <p:nvSpPr>
            <p:cNvPr id="22" name="말풍선: 모서리가 둥근 사각형 21">
              <a:extLst>
                <a:ext uri="{FF2B5EF4-FFF2-40B4-BE49-F238E27FC236}">
                  <a16:creationId xmlns:a16="http://schemas.microsoft.com/office/drawing/2014/main" id="{006035EA-417F-483E-BF35-792ADEF6CEAC}"/>
                </a:ext>
              </a:extLst>
            </p:cNvPr>
            <p:cNvSpPr/>
            <p:nvPr/>
          </p:nvSpPr>
          <p:spPr>
            <a:xfrm>
              <a:off x="5681241" y="3629387"/>
              <a:ext cx="1337252" cy="414163"/>
            </a:xfrm>
            <a:prstGeom prst="wedgeRoundRectCallout">
              <a:avLst>
                <a:gd name="adj1" fmla="val -52551"/>
                <a:gd name="adj2" fmla="val 153638"/>
                <a:gd name="adj3" fmla="val 16667"/>
              </a:avLst>
            </a:prstGeom>
            <a:solidFill>
              <a:srgbClr val="009FE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인벤토리</a:t>
              </a:r>
            </a:p>
          </p:txBody>
        </p:sp>
        <p:sp>
          <p:nvSpPr>
            <p:cNvPr id="23" name="말풍선: 모서리가 둥근 사각형 22">
              <a:extLst>
                <a:ext uri="{FF2B5EF4-FFF2-40B4-BE49-F238E27FC236}">
                  <a16:creationId xmlns:a16="http://schemas.microsoft.com/office/drawing/2014/main" id="{2655AC37-9FD6-463D-A5CB-D7F4926C207C}"/>
                </a:ext>
              </a:extLst>
            </p:cNvPr>
            <p:cNvSpPr/>
            <p:nvPr/>
          </p:nvSpPr>
          <p:spPr>
            <a:xfrm>
              <a:off x="6774797" y="4112671"/>
              <a:ext cx="1337252" cy="414163"/>
            </a:xfrm>
            <a:prstGeom prst="wedgeRoundRectCallout">
              <a:avLst>
                <a:gd name="adj1" fmla="val -76769"/>
                <a:gd name="adj2" fmla="val 34047"/>
                <a:gd name="adj3" fmla="val 16667"/>
              </a:avLst>
            </a:prstGeom>
            <a:solidFill>
              <a:srgbClr val="21AE4B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파티 창</a:t>
              </a:r>
            </a:p>
          </p:txBody>
        </p:sp>
        <p:sp>
          <p:nvSpPr>
            <p:cNvPr id="24" name="말풍선: 모서리가 둥근 사각형 23">
              <a:extLst>
                <a:ext uri="{FF2B5EF4-FFF2-40B4-BE49-F238E27FC236}">
                  <a16:creationId xmlns:a16="http://schemas.microsoft.com/office/drawing/2014/main" id="{1F308B63-71A1-4347-BED0-C232904EEDC3}"/>
                </a:ext>
              </a:extLst>
            </p:cNvPr>
            <p:cNvSpPr/>
            <p:nvPr/>
          </p:nvSpPr>
          <p:spPr>
            <a:xfrm>
              <a:off x="6106171" y="4736320"/>
              <a:ext cx="1337252" cy="414163"/>
            </a:xfrm>
            <a:prstGeom prst="wedgeRoundRectCallout">
              <a:avLst>
                <a:gd name="adj1" fmla="val -77481"/>
                <a:gd name="adj2" fmla="val -25748"/>
                <a:gd name="adj3" fmla="val 16667"/>
              </a:avLst>
            </a:prstGeom>
            <a:solidFill>
              <a:srgbClr val="A048A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스킬 창</a:t>
              </a:r>
            </a:p>
          </p:txBody>
        </p:sp>
        <p:sp>
          <p:nvSpPr>
            <p:cNvPr id="25" name="말풍선: 모서리가 둥근 사각형 24">
              <a:extLst>
                <a:ext uri="{FF2B5EF4-FFF2-40B4-BE49-F238E27FC236}">
                  <a16:creationId xmlns:a16="http://schemas.microsoft.com/office/drawing/2014/main" id="{D8174C08-890D-489C-B4F8-19C492B6E55A}"/>
                </a:ext>
              </a:extLst>
            </p:cNvPr>
            <p:cNvSpPr/>
            <p:nvPr/>
          </p:nvSpPr>
          <p:spPr>
            <a:xfrm>
              <a:off x="5587459" y="5277120"/>
              <a:ext cx="1337252" cy="414163"/>
            </a:xfrm>
            <a:prstGeom prst="wedgeRoundRectCallout">
              <a:avLst>
                <a:gd name="adj1" fmla="val -55400"/>
                <a:gd name="adj2" fmla="val -94743"/>
                <a:gd name="adj3" fmla="val 16667"/>
              </a:avLst>
            </a:prstGeom>
            <a:solidFill>
              <a:srgbClr val="860015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지도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411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633</TotalTime>
  <Words>429</Words>
  <Application>Microsoft Office PowerPoint</Application>
  <PresentationFormat>와이드스크린</PresentationFormat>
  <Paragraphs>174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Century Gothic</vt:lpstr>
      <vt:lpstr>Wingdings 3</vt:lpstr>
      <vt:lpstr>210 맨발의청춘 L</vt:lpstr>
      <vt:lpstr>Arial</vt:lpstr>
      <vt:lpstr>이온</vt:lpstr>
      <vt:lpstr>게임 제안서</vt:lpstr>
      <vt:lpstr>PowerPoint 프레젠테이션</vt:lpstr>
      <vt:lpstr>  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제안서</dc:title>
  <dc:creator>병근</dc:creator>
  <cp:lastModifiedBy>병근</cp:lastModifiedBy>
  <cp:revision>49</cp:revision>
  <dcterms:created xsi:type="dcterms:W3CDTF">2017-10-18T06:53:18Z</dcterms:created>
  <dcterms:modified xsi:type="dcterms:W3CDTF">2017-10-18T17:33:36Z</dcterms:modified>
</cp:coreProperties>
</file>