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7"/>
  </p:notesMasterIdLst>
  <p:handoutMasterIdLst>
    <p:handoutMasterId r:id="rId8"/>
  </p:handoutMasterIdLst>
  <p:sldIdLst>
    <p:sldId id="272" r:id="rId2"/>
    <p:sldId id="273" r:id="rId3"/>
    <p:sldId id="274" r:id="rId4"/>
    <p:sldId id="280" r:id="rId5"/>
    <p:sldId id="281" r:id="rId6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660" autoAdjust="0"/>
  </p:normalViewPr>
  <p:slideViewPr>
    <p:cSldViewPr snapToGrid="0">
      <p:cViewPr varScale="1">
        <p:scale>
          <a:sx n="60" d="100"/>
          <a:sy n="60" d="100"/>
        </p:scale>
        <p:origin x="72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7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ko-KR"/>
              <a:t>Man in the Wild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6C602-A42E-4384-BB6E-89F049D03FDB}" type="datetime4">
              <a:rPr lang="ko-KR" altLang="en-US" smtClean="0"/>
              <a:t>2018년 4월 16일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/>
              <a:t>박병근 강래민 나경종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97CD97-4686-4F5B-85EE-B28BF11E1991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379847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</a:defRPr>
            </a:lvl1pPr>
          </a:lstStyle>
          <a:p>
            <a:r>
              <a:rPr lang="en-US" altLang="ko-KR"/>
              <a:t>Man in the Wild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</a:defRPr>
            </a:lvl1pPr>
          </a:lstStyle>
          <a:p>
            <a:fld id="{0F05460B-EF4C-45B4-AEA8-01340485D332}" type="datetime4">
              <a:rPr lang="ko-KR" altLang="en-US" smtClean="0"/>
              <a:pPr/>
              <a:t>2018년 4월 16일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dirty="0"/>
              <a:t>마스터 텍스트 스타일을 편집하려면 클릭하세요</a:t>
            </a:r>
            <a:r>
              <a:rPr lang="en-US" altLang="ko-KR" dirty="0"/>
              <a:t>.</a:t>
            </a:r>
          </a:p>
          <a:p>
            <a:pPr lvl="1" rtl="0"/>
            <a:r>
              <a:rPr lang="ko-KR" altLang="en-US" dirty="0"/>
              <a:t>둘째 수준</a:t>
            </a:r>
          </a:p>
          <a:p>
            <a:pPr lvl="2" rtl="0"/>
            <a:r>
              <a:rPr lang="ko-KR" altLang="en-US" dirty="0"/>
              <a:t>셋째 수준</a:t>
            </a:r>
          </a:p>
          <a:p>
            <a:pPr lvl="3" rtl="0"/>
            <a:r>
              <a:rPr lang="ko-KR" altLang="en-US" dirty="0"/>
              <a:t>넷째 수준</a:t>
            </a:r>
          </a:p>
          <a:p>
            <a:pPr lvl="4" rtl="0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</a:defRPr>
            </a:lvl1pPr>
          </a:lstStyle>
          <a:p>
            <a:r>
              <a:rPr lang="ko-KR" altLang="en-US"/>
              <a:t>박병근 강래민 나경종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</a:defRPr>
            </a:lvl1pPr>
          </a:lstStyle>
          <a:p>
            <a:fld id="{893B0CF2-7F87-4E02-A248-870047730F99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en-US" altLang="ko-KR" smtClean="0"/>
              <a:t>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DFEE62-9B7A-48C7-937F-8EE17FF71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박병근 강래민 나경종</a:t>
            </a:r>
            <a:endParaRPr lang="ko-KR" altLang="en-US" dirty="0"/>
          </a:p>
        </p:txBody>
      </p:sp>
      <p:sp>
        <p:nvSpPr>
          <p:cNvPr id="6" name="머리글 개체 틀 5">
            <a:extLst>
              <a:ext uri="{FF2B5EF4-FFF2-40B4-BE49-F238E27FC236}">
                <a16:creationId xmlns:a16="http://schemas.microsoft.com/office/drawing/2014/main" id="{A4B07FD0-A24E-4C0E-BF85-32E972AB133B}"/>
              </a:ext>
            </a:extLst>
          </p:cNvPr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altLang="ko-KR"/>
              <a:t>Man in the Wild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3DB9D8-9C19-4955-A116-04803467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박병근 강래민 나경종</a:t>
            </a:r>
            <a:endParaRPr lang="ko-KR" altLang="en-US" dirty="0"/>
          </a:p>
        </p:txBody>
      </p:sp>
      <p:sp>
        <p:nvSpPr>
          <p:cNvPr id="6" name="머리글 개체 틀 5">
            <a:extLst>
              <a:ext uri="{FF2B5EF4-FFF2-40B4-BE49-F238E27FC236}">
                <a16:creationId xmlns:a16="http://schemas.microsoft.com/office/drawing/2014/main" id="{59E39B90-AF63-463B-AC44-8F7D9E57D74C}"/>
              </a:ext>
            </a:extLst>
          </p:cNvPr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altLang="ko-KR"/>
              <a:t>Man in the Wild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3309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754724-6255-42D9-BD70-6B5DEC73A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박병근 강래민 나경종</a:t>
            </a:r>
            <a:endParaRPr lang="ko-KR" altLang="en-US" dirty="0"/>
          </a:p>
        </p:txBody>
      </p:sp>
      <p:sp>
        <p:nvSpPr>
          <p:cNvPr id="6" name="머리글 개체 틀 5">
            <a:extLst>
              <a:ext uri="{FF2B5EF4-FFF2-40B4-BE49-F238E27FC236}">
                <a16:creationId xmlns:a16="http://schemas.microsoft.com/office/drawing/2014/main" id="{6B0A6BBA-3A9F-424D-AB5A-ACB74C5EE288}"/>
              </a:ext>
            </a:extLst>
          </p:cNvPr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altLang="ko-KR"/>
              <a:t>Man in the Wild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2345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/>
              <a:t>Man in the Wild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박병근 강래민 나경종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2600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직사각형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cxnSp>
          <p:nvCxnSpPr>
            <p:cNvPr id="7" name="직선 연결선(S)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직선 연결선(S)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kumimoji="0" lang="ko-KR" altLang="en-US" dirty="0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 rtlCol="0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kumimoji="0" lang="ko-KR" altLang="en-US" dirty="0"/>
          </a:p>
        </p:txBody>
      </p: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ko-KR"/>
              <a:t>Man in the Wild_</a:t>
            </a:r>
            <a:r>
              <a:rPr lang="ko-KR" altLang="en-US"/>
              <a:t>박병근 강래민 나경종</a:t>
            </a:r>
            <a:endParaRPr lang="ko-KR" altLang="en-US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kumimoji="0"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 eaLnBrk="1" latinLnBrk="0" hangingPunct="1"/>
            <a:r>
              <a:rPr lang="ko-KR" altLang="en-US"/>
              <a:t>마스터 텍스트 스타일 편집</a:t>
            </a:r>
          </a:p>
          <a:p>
            <a:pPr lvl="1" rtl="0" eaLnBrk="1" latinLnBrk="0" hangingPunct="1"/>
            <a:r>
              <a:rPr lang="ko-KR" altLang="en-US"/>
              <a:t>둘째 수준</a:t>
            </a:r>
          </a:p>
          <a:p>
            <a:pPr lvl="2" rtl="0" eaLnBrk="1" latinLnBrk="0" hangingPunct="1"/>
            <a:r>
              <a:rPr lang="ko-KR" altLang="en-US"/>
              <a:t>셋째 수준</a:t>
            </a:r>
          </a:p>
          <a:p>
            <a:pPr lvl="3" rtl="0" eaLnBrk="1" latinLnBrk="0" hangingPunct="1"/>
            <a:r>
              <a:rPr lang="ko-KR" altLang="en-US"/>
              <a:t>넷째 수준</a:t>
            </a:r>
          </a:p>
          <a:p>
            <a:pPr lvl="4" rtl="0" eaLnBrk="1" latinLnBrk="0" hangingPunct="1"/>
            <a:r>
              <a:rPr lang="ko-KR" altLang="en-US"/>
              <a:t>다섯째 수준</a:t>
            </a:r>
            <a:endParaRPr kumimoji="0"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ko-KR"/>
              <a:t>Man in the Wild_</a:t>
            </a:r>
            <a:r>
              <a:rPr lang="ko-KR" altLang="en-US"/>
              <a:t>박병근 강래민 나경종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 rtlCol="0"/>
          <a:lstStyle/>
          <a:p>
            <a:pPr rtl="0"/>
            <a:r>
              <a:rPr lang="ko-KR" altLang="en-US"/>
              <a:t>마스터 제목 스타일 편집</a:t>
            </a:r>
            <a:endParaRPr kumimoji="0"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 rtlCol="0"/>
          <a:lstStyle/>
          <a:p>
            <a:pPr lvl="0" rtl="0" eaLnBrk="1" latinLnBrk="0" hangingPunct="1"/>
            <a:r>
              <a:rPr lang="ko-KR" altLang="en-US"/>
              <a:t>마스터 텍스트 스타일 편집</a:t>
            </a:r>
          </a:p>
          <a:p>
            <a:pPr lvl="1" rtl="0" eaLnBrk="1" latinLnBrk="0" hangingPunct="1"/>
            <a:r>
              <a:rPr lang="ko-KR" altLang="en-US"/>
              <a:t>둘째 수준</a:t>
            </a:r>
          </a:p>
          <a:p>
            <a:pPr lvl="2" rtl="0" eaLnBrk="1" latinLnBrk="0" hangingPunct="1"/>
            <a:r>
              <a:rPr lang="ko-KR" altLang="en-US"/>
              <a:t>셋째 수준</a:t>
            </a:r>
          </a:p>
          <a:p>
            <a:pPr lvl="3" rtl="0" eaLnBrk="1" latinLnBrk="0" hangingPunct="1"/>
            <a:r>
              <a:rPr lang="ko-KR" altLang="en-US"/>
              <a:t>넷째 수준</a:t>
            </a:r>
          </a:p>
          <a:p>
            <a:pPr lvl="4" rtl="0" eaLnBrk="1" latinLnBrk="0" hangingPunct="1"/>
            <a:r>
              <a:rPr lang="ko-KR" altLang="en-US"/>
              <a:t>다섯째 수준</a:t>
            </a:r>
            <a:endParaRPr kumimoji="0"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ko-KR"/>
              <a:t>Man in the Wild_</a:t>
            </a:r>
            <a:r>
              <a:rPr lang="ko-KR" altLang="en-US"/>
              <a:t>박병근 강래민 나경종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210 맨발의청춘 B" panose="02020603020101020101" pitchFamily="18" charset="-127"/>
                <a:ea typeface="210 맨발의청춘 B" panose="0202060302010102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kumimoji="0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 rtlCol="0"/>
          <a:lstStyle>
            <a:lvl1pPr>
              <a:defRPr>
                <a:latin typeface="210 맨발의청춘 L" panose="02020603020101020101" pitchFamily="18" charset="-127"/>
                <a:ea typeface="210 맨발의청춘 L" panose="02020603020101020101" pitchFamily="18" charset="-127"/>
              </a:defRPr>
            </a:lvl1pPr>
            <a:lvl2pPr>
              <a:defRPr>
                <a:latin typeface="210 맨발의청춘 L" panose="02020603020101020101" pitchFamily="18" charset="-127"/>
                <a:ea typeface="210 맨발의청춘 L" panose="02020603020101020101" pitchFamily="18" charset="-127"/>
              </a:defRPr>
            </a:lvl2pPr>
            <a:lvl3pPr>
              <a:defRPr>
                <a:latin typeface="210 맨발의청춘 L" panose="02020603020101020101" pitchFamily="18" charset="-127"/>
                <a:ea typeface="210 맨발의청춘 L" panose="02020603020101020101" pitchFamily="18" charset="-127"/>
              </a:defRPr>
            </a:lvl3pPr>
            <a:lvl4pPr>
              <a:defRPr>
                <a:latin typeface="210 맨발의청춘 L" panose="02020603020101020101" pitchFamily="18" charset="-127"/>
                <a:ea typeface="210 맨발의청춘 L" panose="02020603020101020101" pitchFamily="18" charset="-127"/>
              </a:defRPr>
            </a:lvl4pPr>
            <a:lvl5pPr>
              <a:defRPr>
                <a:latin typeface="210 맨발의청춘 L" panose="02020603020101020101" pitchFamily="18" charset="-127"/>
                <a:ea typeface="210 맨발의청춘 L" panose="02020603020101020101" pitchFamily="18" charset="-127"/>
              </a:defRPr>
            </a:lvl5pPr>
          </a:lstStyle>
          <a:p>
            <a:pPr lvl="0" rtl="0" eaLnBrk="1" latinLnBrk="0" hangingPunct="1"/>
            <a:r>
              <a:rPr lang="ko-KR" altLang="en-US"/>
              <a:t>마스터 텍스트 스타일 편집</a:t>
            </a:r>
          </a:p>
          <a:p>
            <a:pPr lvl="1" rtl="0" eaLnBrk="1" latinLnBrk="0" hangingPunct="1"/>
            <a:r>
              <a:rPr lang="ko-KR" altLang="en-US"/>
              <a:t>둘째 수준</a:t>
            </a:r>
          </a:p>
          <a:p>
            <a:pPr lvl="2" rtl="0" eaLnBrk="1" latinLnBrk="0" hangingPunct="1"/>
            <a:r>
              <a:rPr lang="ko-KR" altLang="en-US"/>
              <a:t>셋째 수준</a:t>
            </a:r>
          </a:p>
          <a:p>
            <a:pPr lvl="3" rtl="0" eaLnBrk="1" latinLnBrk="0" hangingPunct="1"/>
            <a:r>
              <a:rPr lang="ko-KR" altLang="en-US"/>
              <a:t>넷째 수준</a:t>
            </a:r>
          </a:p>
          <a:p>
            <a:pPr lvl="4" rtl="0" eaLnBrk="1" latinLnBrk="0" hangingPunct="1"/>
            <a:r>
              <a:rPr lang="ko-KR" altLang="en-US"/>
              <a:t>다섯째 수준</a:t>
            </a:r>
            <a:endParaRPr kumimoji="0"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356351"/>
            <a:ext cx="4470400" cy="365125"/>
          </a:xfrm>
        </p:spPr>
        <p:txBody>
          <a:bodyPr rtlCol="0"/>
          <a:lstStyle>
            <a:lvl1pPr>
              <a:defRPr>
                <a:latin typeface="210 맨발의청춘 L" panose="02020603020101020101" pitchFamily="18" charset="-127"/>
                <a:ea typeface="210 맨발의청춘 L" panose="02020603020101020101" pitchFamily="18" charset="-127"/>
              </a:defRPr>
            </a:lvl1pPr>
          </a:lstStyle>
          <a:p>
            <a:r>
              <a:rPr lang="en-US" altLang="ko-KR" dirty="0"/>
              <a:t>Man in the Wild_</a:t>
            </a:r>
            <a:r>
              <a:rPr lang="ko-KR" altLang="en-US" dirty="0"/>
              <a:t>박병근</a:t>
            </a:r>
            <a:r>
              <a:rPr lang="en-US" altLang="ko-KR" dirty="0"/>
              <a:t> </a:t>
            </a:r>
            <a:r>
              <a:rPr lang="ko-KR" altLang="en-US" dirty="0" err="1"/>
              <a:t>강래민</a:t>
            </a:r>
            <a:r>
              <a:rPr lang="ko-KR" altLang="en-US" dirty="0"/>
              <a:t> </a:t>
            </a:r>
            <a:r>
              <a:rPr lang="ko-KR" altLang="en-US" dirty="0" err="1"/>
              <a:t>나경종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210 맨발의청춘 L" panose="02020603020101020101" pitchFamily="18" charset="-127"/>
                <a:ea typeface="210 맨발의청춘 L" panose="02020603020101020101" pitchFamily="18" charset="-127"/>
              </a:defRPr>
            </a:lvl1pPr>
          </a:lstStyle>
          <a:p>
            <a:fld id="{97A8D9EA-379F-4D08-9AA2-E8209AF24F70}" type="slidenum">
              <a:rPr lang="ko-KR" altLang="en-US" smtClean="0"/>
              <a:pPr/>
              <a:t>‹#›</a:t>
            </a:fld>
            <a:r>
              <a:rPr lang="en-US" altLang="ko-KR"/>
              <a:t> page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kumimoji="0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rtlCol="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ko-KR"/>
              <a:t>Man in the Wild_</a:t>
            </a:r>
            <a:r>
              <a:rPr lang="ko-KR" altLang="en-US"/>
              <a:t>박병근 강래민 나경종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kumimoji="0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ko-KR" altLang="en-US"/>
              <a:t>마스터 텍스트 스타일 편집</a:t>
            </a:r>
          </a:p>
          <a:p>
            <a:pPr lvl="1" rtl="0" eaLnBrk="1" latinLnBrk="0" hangingPunct="1"/>
            <a:r>
              <a:rPr lang="ko-KR" altLang="en-US"/>
              <a:t>둘째 수준</a:t>
            </a:r>
          </a:p>
          <a:p>
            <a:pPr lvl="2" rtl="0" eaLnBrk="1" latinLnBrk="0" hangingPunct="1"/>
            <a:r>
              <a:rPr lang="ko-KR" altLang="en-US"/>
              <a:t>셋째 수준</a:t>
            </a:r>
          </a:p>
          <a:p>
            <a:pPr lvl="3" rtl="0" eaLnBrk="1" latinLnBrk="0" hangingPunct="1"/>
            <a:r>
              <a:rPr lang="ko-KR" altLang="en-US"/>
              <a:t>넷째 수준</a:t>
            </a:r>
          </a:p>
          <a:p>
            <a:pPr lvl="4" rtl="0" eaLnBrk="1" latinLnBrk="0" hangingPunct="1"/>
            <a:r>
              <a:rPr lang="ko-KR" altLang="en-US"/>
              <a:t>다섯째 수준</a:t>
            </a:r>
            <a:endParaRPr kumimoji="0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ko-KR" altLang="en-US"/>
              <a:t>마스터 텍스트 스타일 편집</a:t>
            </a:r>
          </a:p>
          <a:p>
            <a:pPr lvl="1" rtl="0" eaLnBrk="1" latinLnBrk="0" hangingPunct="1"/>
            <a:r>
              <a:rPr lang="ko-KR" altLang="en-US"/>
              <a:t>둘째 수준</a:t>
            </a:r>
          </a:p>
          <a:p>
            <a:pPr lvl="2" rtl="0" eaLnBrk="1" latinLnBrk="0" hangingPunct="1"/>
            <a:r>
              <a:rPr lang="ko-KR" altLang="en-US"/>
              <a:t>셋째 수준</a:t>
            </a:r>
          </a:p>
          <a:p>
            <a:pPr lvl="3" rtl="0" eaLnBrk="1" latinLnBrk="0" hangingPunct="1"/>
            <a:r>
              <a:rPr lang="ko-KR" altLang="en-US"/>
              <a:t>넷째 수준</a:t>
            </a:r>
          </a:p>
          <a:p>
            <a:pPr lvl="4" rtl="0" eaLnBrk="1" latinLnBrk="0" hangingPunct="1"/>
            <a:r>
              <a:rPr lang="ko-KR" altLang="en-US"/>
              <a:t>다섯째 수준</a:t>
            </a:r>
            <a:endParaRPr kumimoji="0"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ko-KR"/>
              <a:t>Man in the Wild_</a:t>
            </a:r>
            <a:r>
              <a:rPr lang="ko-KR" altLang="en-US"/>
              <a:t>박병근 강래민 나경종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rtlCol="0" anchor="b"/>
          <a:lstStyle>
            <a:lvl1pPr>
              <a:defRPr/>
            </a:lvl1pPr>
          </a:lstStyle>
          <a:p>
            <a:pPr rtl="0"/>
            <a:r>
              <a:rPr lang="ko-KR" altLang="en-US"/>
              <a:t>마스터 제목 스타일 편집</a:t>
            </a:r>
            <a:endParaRPr kumimoji="0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rtlCol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ko-KR" altLang="en-US" dirty="0"/>
              <a:t>클릭하여 마스터 텍스트 스타일 편집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2" hasCustomPrompt="1"/>
          </p:nvPr>
        </p:nvSpPr>
        <p:spPr>
          <a:xfrm>
            <a:off x="609600" y="2514600"/>
            <a:ext cx="5386917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ko-KR" altLang="en-US" dirty="0"/>
              <a:t>클릭하여 마스터 텍스트 스타일 편집</a:t>
            </a:r>
            <a:r>
              <a:rPr lang="en-US" altLang="ko-KR" dirty="0"/>
              <a:t>.</a:t>
            </a:r>
            <a:endParaRPr lang="ko-KR" altLang="en-US" dirty="0"/>
          </a:p>
          <a:p>
            <a:pPr lvl="1" rtl="0" eaLnBrk="1" latinLnBrk="0" hangingPunct="1"/>
            <a:r>
              <a:rPr lang="ko-KR" altLang="en-US" dirty="0"/>
              <a:t>둘째 수준</a:t>
            </a:r>
          </a:p>
          <a:p>
            <a:pPr lvl="2" rtl="0" eaLnBrk="1" latinLnBrk="0" hangingPunct="1"/>
            <a:r>
              <a:rPr lang="ko-KR" altLang="en-US" dirty="0"/>
              <a:t>셋째 수준</a:t>
            </a:r>
          </a:p>
          <a:p>
            <a:pPr lvl="3" rtl="0" eaLnBrk="1" latinLnBrk="0" hangingPunct="1"/>
            <a:r>
              <a:rPr lang="ko-KR" altLang="en-US" dirty="0"/>
              <a:t>넷째 수준</a:t>
            </a:r>
          </a:p>
          <a:p>
            <a:pPr lvl="4" rtl="0" eaLnBrk="1" latinLnBrk="0" hangingPunct="1"/>
            <a:r>
              <a:rPr lang="ko-KR" altLang="en-US" dirty="0"/>
              <a:t>다섯째 수준</a:t>
            </a:r>
            <a:endParaRPr kumimoji="0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 hasCustomPrompt="1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rtlCol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ko-KR" altLang="en-US" dirty="0"/>
              <a:t>클릭하여 마스터 텍스트 스타일 편집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193368" y="2514600"/>
            <a:ext cx="5389033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ko-KR" altLang="en-US" dirty="0"/>
              <a:t>마스터 텍스트 </a:t>
            </a:r>
            <a:r>
              <a:rPr lang="ko-KR" altLang="en-US"/>
              <a:t>스타일을 편집하려면 </a:t>
            </a:r>
            <a:r>
              <a:rPr lang="ko-KR" altLang="en-US" dirty="0"/>
              <a:t>클릭하세요</a:t>
            </a:r>
            <a:r>
              <a:rPr lang="en-US" altLang="ko-KR" dirty="0"/>
              <a:t>.</a:t>
            </a:r>
          </a:p>
          <a:p>
            <a:pPr lvl="1" rtl="0" eaLnBrk="1" latinLnBrk="0" hangingPunct="1"/>
            <a:r>
              <a:rPr lang="ko-KR" altLang="en-US" dirty="0"/>
              <a:t>둘째 수준</a:t>
            </a:r>
          </a:p>
          <a:p>
            <a:pPr lvl="2" rtl="0" eaLnBrk="1" latinLnBrk="0" hangingPunct="1"/>
            <a:r>
              <a:rPr lang="ko-KR" altLang="en-US" dirty="0"/>
              <a:t>셋째 수준</a:t>
            </a:r>
          </a:p>
          <a:p>
            <a:pPr lvl="3" rtl="0" eaLnBrk="1" latinLnBrk="0" hangingPunct="1"/>
            <a:r>
              <a:rPr lang="ko-KR" altLang="en-US" dirty="0"/>
              <a:t>넷째 수준</a:t>
            </a:r>
          </a:p>
          <a:p>
            <a:pPr lvl="4" rtl="0" eaLnBrk="1" latinLnBrk="0" hangingPunct="1"/>
            <a:r>
              <a:rPr lang="ko-KR" altLang="en-US" dirty="0"/>
              <a:t>다섯째 수준</a:t>
            </a:r>
            <a:endParaRPr kumimoji="0"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ko-KR"/>
              <a:t>Man in the Wild_</a:t>
            </a:r>
            <a:r>
              <a:rPr lang="ko-KR" altLang="en-US"/>
              <a:t>박병근 강래민 나경종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kumimoji="0"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ko-KR"/>
              <a:t>Man in the Wild_</a:t>
            </a:r>
            <a:r>
              <a:rPr lang="ko-KR" altLang="en-US"/>
              <a:t>박병근 강래민 나경종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ko-KR"/>
              <a:t>Man in the Wild_</a:t>
            </a:r>
            <a:r>
              <a:rPr lang="ko-KR" altLang="en-US"/>
              <a:t>박병근 강래민 나경종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rtlCol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kumimoji="0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 rtlCol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ko-KR" altLang="en-US"/>
              <a:t>마스터 텍스트 스타일 편집</a:t>
            </a:r>
          </a:p>
          <a:p>
            <a:pPr lvl="1" rtl="0" eaLnBrk="1" latinLnBrk="0" hangingPunct="1"/>
            <a:r>
              <a:rPr lang="ko-KR" altLang="en-US"/>
              <a:t>둘째 수준</a:t>
            </a:r>
          </a:p>
          <a:p>
            <a:pPr lvl="2" rtl="0" eaLnBrk="1" latinLnBrk="0" hangingPunct="1"/>
            <a:r>
              <a:rPr lang="ko-KR" altLang="en-US"/>
              <a:t>셋째 수준</a:t>
            </a:r>
          </a:p>
          <a:p>
            <a:pPr lvl="3" rtl="0" eaLnBrk="1" latinLnBrk="0" hangingPunct="1"/>
            <a:r>
              <a:rPr lang="ko-KR" altLang="en-US"/>
              <a:t>넷째 수준</a:t>
            </a:r>
          </a:p>
          <a:p>
            <a:pPr lvl="4" rtl="0" eaLnBrk="1" latinLnBrk="0" hangingPunct="1"/>
            <a:r>
              <a:rPr lang="ko-KR" altLang="en-US"/>
              <a:t>다섯째 수준</a:t>
            </a:r>
            <a:endParaRPr kumimoji="0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 rtlCol="0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rtl="0" eaLnBrk="1" latinLnBrk="0" hangingPunct="1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ko-KR"/>
              <a:t>Man in the Wild_</a:t>
            </a:r>
            <a:r>
              <a:rPr lang="ko-KR" altLang="en-US"/>
              <a:t>박병근 강래민 나경종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한쪽 모서리는 잘리고 다른 쪽 모서리는 둥근 사각형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2" name="직각 삼각형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rtlCol="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kumimoji="0" lang="ko-KR" altLang="en-US" dirty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kumimoji="0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rtlCol="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ko-KR"/>
              <a:t>Man in the Wild_</a:t>
            </a:r>
            <a:r>
              <a:rPr lang="ko-KR" altLang="en-US"/>
              <a:t>박병근 강래민 나경종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  <p:sp>
        <p:nvSpPr>
          <p:cNvPr id="10" name="자유형(F) 9"/>
          <p:cNvSpPr>
            <a:spLocks/>
          </p:cNvSpPr>
          <p:nvPr/>
        </p:nvSpPr>
        <p:spPr bwMode="auto">
          <a:xfrm flipV="1">
            <a:off x="-12700" y="5835651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ko-KR" altLang="en-US" sz="1800" dirty="0">
              <a:solidFill>
                <a:schemeClr val="tx1"/>
              </a:solidFill>
              <a:latin typeface="바탕" panose="02030600000101010101" pitchFamily="18" charset="-127"/>
              <a:ea typeface="바탕" panose="02030600000101010101" pitchFamily="18" charset="-127"/>
              <a:cs typeface="+mn-cs"/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ko-KR" altLang="en-US" sz="1800" dirty="0">
              <a:solidFill>
                <a:schemeClr val="tx1"/>
              </a:solidFill>
              <a:latin typeface="바탕" panose="02030600000101010101" pitchFamily="18" charset="-127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직사각형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바탕" panose="02030600000101010101" pitchFamily="18" charset="-127"/>
              </a:endParaRPr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자유형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ko-KR" altLang="en-US" sz="1800" dirty="0">
                  <a:solidFill>
                    <a:schemeClr val="tx1"/>
                  </a:solidFill>
                  <a:latin typeface="바탕" panose="02030600000101010101" pitchFamily="18" charset="-127"/>
                  <a:ea typeface="+mn-ea"/>
                  <a:cs typeface="+mn-cs"/>
                </a:endParaRPr>
              </a:p>
            </p:txBody>
          </p:sp>
          <p:sp>
            <p:nvSpPr>
              <p:cNvPr id="29" name="자유형(F)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ko-KR" altLang="en-US" sz="1800" dirty="0">
                  <a:solidFill>
                    <a:schemeClr val="tx1"/>
                  </a:solidFill>
                  <a:latin typeface="바탕" panose="02030600000101010101" pitchFamily="18" charset="-127"/>
                  <a:ea typeface="+mn-ea"/>
                  <a:cs typeface="+mn-cs"/>
                </a:endParaRPr>
              </a:p>
            </p:txBody>
          </p:sp>
          <p:grpSp>
            <p:nvGrpSpPr>
              <p:cNvPr id="31" name="그룹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자유형(F)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ko-KR" altLang="en-US" sz="1800" dirty="0">
                    <a:latin typeface="바탕" panose="02030600000101010101" pitchFamily="18" charset="-127"/>
                  </a:endParaRPr>
                </a:p>
              </p:txBody>
            </p:sp>
            <p:sp>
              <p:nvSpPr>
                <p:cNvPr id="33" name="자유형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ko-KR" altLang="en-US" sz="1800" dirty="0">
                    <a:latin typeface="바탕" panose="02030600000101010101" pitchFamily="18" charset="-127"/>
                  </a:endParaRPr>
                </a:p>
              </p:txBody>
            </p:sp>
          </p:grpSp>
        </p:grpSp>
      </p:grp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/>
          <a:p>
            <a:pPr rtl="0"/>
            <a:r>
              <a:rPr lang="ko-KR" altLang="en-US" dirty="0"/>
              <a:t>마스터 제목 스타일 편집</a:t>
            </a:r>
            <a:endParaRPr kumimoji="0" lang="ko-KR" alt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ko-KR" altLang="en-US" dirty="0"/>
              <a:t>마스터 텍스트 스타일을 편집하려면 클릭하세요</a:t>
            </a:r>
            <a:r>
              <a:rPr lang="en-US" altLang="ko-KR" dirty="0"/>
              <a:t>.</a:t>
            </a:r>
          </a:p>
          <a:p>
            <a:pPr lvl="1" rtl="0" eaLnBrk="1" latinLnBrk="0" hangingPunct="1"/>
            <a:r>
              <a:rPr lang="ko-KR" altLang="en-US" dirty="0"/>
              <a:t>둘째 수준</a:t>
            </a:r>
          </a:p>
          <a:p>
            <a:pPr lvl="2" rtl="0" eaLnBrk="1" latinLnBrk="0" hangingPunct="1"/>
            <a:r>
              <a:rPr lang="ko-KR" altLang="en-US" dirty="0"/>
              <a:t>셋째 수준</a:t>
            </a:r>
          </a:p>
          <a:p>
            <a:pPr lvl="3" rtl="0" eaLnBrk="1" latinLnBrk="0" hangingPunct="1"/>
            <a:r>
              <a:rPr lang="ko-KR" altLang="en-US" dirty="0"/>
              <a:t>넷째 수준</a:t>
            </a:r>
          </a:p>
          <a:p>
            <a:pPr lvl="4" rtl="0" eaLnBrk="1" latinLnBrk="0" hangingPunct="1"/>
            <a:r>
              <a:rPr lang="ko-KR" altLang="en-US" dirty="0"/>
              <a:t>다섯째 수준</a:t>
            </a:r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en-US" altLang="ko-KR"/>
              <a:t>Man in the Wild_</a:t>
            </a:r>
            <a:r>
              <a:rPr lang="ko-KR" altLang="en-US"/>
              <a:t>박병근 강래민 나경종</a:t>
            </a:r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  <a:latin typeface="바탕" panose="02030600000101010101" pitchFamily="18" charset="-127"/>
              </a:defRPr>
            </a:lvl1pPr>
          </a:lstStyle>
          <a:p>
            <a:fld id="{401CF334-2D5C-4859-84A6-CA7E6E43FAEB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rtl="0" eaLnBrk="1" latinLnBrk="1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74320" indent="-274320" algn="l" rtl="0" eaLnBrk="1" latinLnBrk="1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1pPr>
      <a:lvl2pPr marL="640080" indent="-246888" algn="l" rtl="0" eaLnBrk="1" latinLnBrk="1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2pPr>
      <a:lvl3pPr marL="914400" indent="-246888" algn="l" rtl="0" eaLnBrk="1" latinLnBrk="1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3pPr>
      <a:lvl4pPr marL="1188720" indent="-210312" algn="l" rtl="0" eaLnBrk="1" latinLnBrk="1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4pPr>
      <a:lvl5pPr marL="1463040" indent="-210312" algn="l" rtl="0" eaLnBrk="1" latinLnBrk="1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5pPr>
      <a:lvl6pPr marL="1737360" indent="-210312" algn="l" rtl="0" eaLnBrk="1" latinLnBrk="1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1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1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sugarlabs.org/go/Human_Interface_Guidelines/The_Sugar_Interface/lang-ko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Man in the Wild	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en-US" altLang="ko-KR" dirty="0">
                <a:latin typeface="+mn-ea"/>
                <a:ea typeface="+mn-ea"/>
              </a:rPr>
              <a:t>2015182046 </a:t>
            </a:r>
            <a:r>
              <a:rPr lang="ko-KR" altLang="en-US" b="1" dirty="0" err="1">
                <a:latin typeface="+mn-ea"/>
                <a:ea typeface="+mn-ea"/>
              </a:rPr>
              <a:t>강래민</a:t>
            </a:r>
            <a:endParaRPr lang="en-US" altLang="ko-KR" b="1" dirty="0"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  <a:ea typeface="+mn-ea"/>
              </a:rPr>
              <a:t>2015180049 </a:t>
            </a:r>
            <a:r>
              <a:rPr lang="ko-KR" altLang="en-US" b="1" dirty="0" err="1">
                <a:latin typeface="+mn-ea"/>
                <a:ea typeface="+mn-ea"/>
              </a:rPr>
              <a:t>나경종</a:t>
            </a:r>
            <a:endParaRPr lang="en-US" altLang="ko-KR" b="1" dirty="0"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  <a:ea typeface="+mn-ea"/>
              </a:rPr>
              <a:t>2015184039 </a:t>
            </a:r>
            <a:r>
              <a:rPr lang="ko-KR" altLang="en-US" b="1" dirty="0">
                <a:latin typeface="+mn-ea"/>
                <a:ea typeface="+mn-ea"/>
              </a:rPr>
              <a:t>박병근</a:t>
            </a:r>
          </a:p>
          <a:p>
            <a:pPr rtl="0"/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목록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rtl="0">
              <a:lnSpc>
                <a:spcPct val="150000"/>
              </a:lnSpc>
            </a:pPr>
            <a:r>
              <a:rPr lang="ko-KR" altLang="en-US" sz="2400" dirty="0"/>
              <a:t>개요</a:t>
            </a:r>
            <a:endParaRPr lang="en-US" altLang="ko-KR" sz="2400" dirty="0"/>
          </a:p>
          <a:p>
            <a:pPr rtl="0">
              <a:lnSpc>
                <a:spcPct val="150000"/>
              </a:lnSpc>
            </a:pPr>
            <a:r>
              <a:rPr lang="ko-KR" altLang="en-US" sz="2400" dirty="0"/>
              <a:t>게임조작</a:t>
            </a:r>
            <a:endParaRPr lang="en-US" altLang="ko-KR" sz="2400" dirty="0"/>
          </a:p>
          <a:p>
            <a:pPr rtl="0">
              <a:lnSpc>
                <a:spcPct val="150000"/>
              </a:lnSpc>
            </a:pPr>
            <a:r>
              <a:rPr lang="ko-KR" altLang="en-US" sz="2400" dirty="0"/>
              <a:t>기술요소와 중점연구 분야</a:t>
            </a:r>
            <a:endParaRPr lang="en-US" altLang="ko-KR" sz="2400" dirty="0"/>
          </a:p>
          <a:p>
            <a:pPr rtl="0">
              <a:lnSpc>
                <a:spcPct val="150000"/>
              </a:lnSpc>
            </a:pPr>
            <a:r>
              <a:rPr lang="ko-KR" altLang="en-US" sz="2400" dirty="0"/>
              <a:t>구성원 역할 분담</a:t>
            </a:r>
            <a:endParaRPr lang="en-US" altLang="ko-KR" sz="2400" dirty="0"/>
          </a:p>
          <a:p>
            <a:pPr rtl="0">
              <a:lnSpc>
                <a:spcPct val="150000"/>
              </a:lnSpc>
            </a:pPr>
            <a:r>
              <a:rPr lang="ko-KR" altLang="en-US" sz="2400" dirty="0"/>
              <a:t>개발내용</a:t>
            </a:r>
            <a:endParaRPr lang="en-US" altLang="ko-KR" sz="2400" dirty="0"/>
          </a:p>
          <a:p>
            <a:pPr rtl="0">
              <a:lnSpc>
                <a:spcPct val="150000"/>
              </a:lnSpc>
            </a:pPr>
            <a:r>
              <a:rPr lang="ko-KR" altLang="en-US" sz="2400" dirty="0"/>
              <a:t>문제점 및 보완책</a:t>
            </a:r>
            <a:endParaRPr lang="en-US" altLang="ko-KR" sz="2400" dirty="0"/>
          </a:p>
          <a:p>
            <a:pPr rtl="0">
              <a:lnSpc>
                <a:spcPct val="150000"/>
              </a:lnSpc>
            </a:pPr>
            <a:r>
              <a:rPr lang="ko-KR" altLang="en-US" sz="2400" dirty="0"/>
              <a:t>향후 개발 일정</a:t>
            </a:r>
            <a:endParaRPr lang="en-US" altLang="ko-KR" sz="2400" dirty="0"/>
          </a:p>
          <a:p>
            <a:pPr rtl="0">
              <a:lnSpc>
                <a:spcPct val="150000"/>
              </a:lnSpc>
            </a:pPr>
            <a:r>
              <a:rPr lang="ko-KR" altLang="en-US" sz="2400" dirty="0"/>
              <a:t>데모 시연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049F27-D77D-4E13-BCE2-55E455D48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Man in the Wild_</a:t>
            </a:r>
            <a:r>
              <a:rPr lang="ko-KR" altLang="en-US"/>
              <a:t>박병근</a:t>
            </a:r>
            <a:r>
              <a:rPr lang="en-US" altLang="ko-KR"/>
              <a:t> </a:t>
            </a:r>
            <a:r>
              <a:rPr lang="ko-KR" altLang="en-US"/>
              <a:t>강래민 나경종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792839-5B1D-4DFD-ABDB-BC13A2177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8D9EA-379F-4D08-9AA2-E8209AF24F70}" type="slidenum">
              <a:rPr lang="ko-KR" altLang="en-US" smtClean="0"/>
              <a:pPr/>
              <a:t>2</a:t>
            </a:fld>
            <a:r>
              <a:rPr lang="en-US" altLang="ko-KR"/>
              <a:t> page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개요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2103762"/>
            <a:ext cx="10972800" cy="567088"/>
          </a:xfrm>
        </p:spPr>
        <p:txBody>
          <a:bodyPr rtlCol="0">
            <a:normAutofit/>
          </a:bodyPr>
          <a:lstStyle/>
          <a:p>
            <a:pPr marL="365760" lvl="1" indent="0" algn="ctr">
              <a:buNone/>
            </a:pPr>
            <a:r>
              <a:rPr lang="ko-KR" altLang="en-US" sz="2800" dirty="0"/>
              <a:t>미지의 섬에서 숨겨진 도구들을 획득해 상대 팀을 제압해라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F7B771-DB4E-4E60-88B6-4DBFD2A90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Man in the Wild_</a:t>
            </a:r>
            <a:r>
              <a:rPr lang="ko-KR" altLang="en-US"/>
              <a:t>박병근</a:t>
            </a:r>
            <a:r>
              <a:rPr lang="en-US" altLang="ko-KR"/>
              <a:t> </a:t>
            </a:r>
            <a:r>
              <a:rPr lang="ko-KR" altLang="en-US"/>
              <a:t>강래민 나경종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CFF777-F420-42CB-AE09-7B1BDBD46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8D9EA-379F-4D08-9AA2-E8209AF24F70}" type="slidenum">
              <a:rPr lang="ko-KR" altLang="en-US" smtClean="0"/>
              <a:pPr/>
              <a:t>3</a:t>
            </a:fld>
            <a:r>
              <a:rPr lang="en-US" altLang="ko-KR"/>
              <a:t> page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D5C068F-CA9D-4BDA-ACD7-4936A1637A57}"/>
              </a:ext>
            </a:extLst>
          </p:cNvPr>
          <p:cNvSpPr/>
          <p:nvPr/>
        </p:nvSpPr>
        <p:spPr>
          <a:xfrm>
            <a:off x="1058779" y="2670850"/>
            <a:ext cx="10090484" cy="33128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 게임 이미지</a:t>
            </a:r>
          </a:p>
        </p:txBody>
      </p:sp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F278D4-3863-4405-8428-E0BAADAF0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400" dirty="0"/>
              <a:t>게임조작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85912C-46FE-4F99-9E45-4FBC1B3E2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Man in the Wild_</a:t>
            </a:r>
            <a:r>
              <a:rPr lang="ko-KR" altLang="en-US"/>
              <a:t>박병근</a:t>
            </a:r>
            <a:r>
              <a:rPr lang="en-US" altLang="ko-KR"/>
              <a:t> </a:t>
            </a:r>
            <a:r>
              <a:rPr lang="ko-KR" altLang="en-US"/>
              <a:t>강래민 나경종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69B79D-5E76-4A90-A681-CEF18869F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8D9EA-379F-4D08-9AA2-E8209AF24F70}" type="slidenum">
              <a:rPr lang="ko-KR" altLang="en-US" smtClean="0"/>
              <a:pPr/>
              <a:t>4</a:t>
            </a:fld>
            <a:r>
              <a:rPr lang="en-US" altLang="ko-KR"/>
              <a:t> page</a:t>
            </a:r>
            <a:endParaRPr lang="en-US" altLang="ko-KR" dirty="0"/>
          </a:p>
        </p:txBody>
      </p:sp>
      <p:pic>
        <p:nvPicPr>
          <p:cNvPr id="23" name="내용 개체 틀 22">
            <a:extLst>
              <a:ext uri="{FF2B5EF4-FFF2-40B4-BE49-F238E27FC236}">
                <a16:creationId xmlns:a16="http://schemas.microsoft.com/office/drawing/2014/main" id="{83749223-D6A7-447C-8184-D1A62D62C7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83764" y="2002973"/>
            <a:ext cx="10624472" cy="4019592"/>
          </a:xfr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7EA0D6C9-0A6F-4EDD-B6D2-8DF1975F1756}"/>
              </a:ext>
            </a:extLst>
          </p:cNvPr>
          <p:cNvGrpSpPr/>
          <p:nvPr/>
        </p:nvGrpSpPr>
        <p:grpSpPr>
          <a:xfrm>
            <a:off x="907136" y="1843700"/>
            <a:ext cx="6741892" cy="4084500"/>
            <a:chOff x="907136" y="1843700"/>
            <a:chExt cx="6741892" cy="4084500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BBF560FC-68E8-4E49-83EE-0F4FCEBBC0C2}"/>
                </a:ext>
              </a:extLst>
            </p:cNvPr>
            <p:cNvSpPr/>
            <p:nvPr/>
          </p:nvSpPr>
          <p:spPr>
            <a:xfrm>
              <a:off x="1683657" y="3991429"/>
              <a:ext cx="624114" cy="522516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F0A260D7-45E2-44FD-89D4-B0C2F80F80CD}"/>
                </a:ext>
              </a:extLst>
            </p:cNvPr>
            <p:cNvSpPr/>
            <p:nvPr/>
          </p:nvSpPr>
          <p:spPr>
            <a:xfrm>
              <a:off x="2389003" y="4012769"/>
              <a:ext cx="624114" cy="522516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3164991-73AC-4DF7-B489-3E50D11AA004}"/>
                </a:ext>
              </a:extLst>
            </p:cNvPr>
            <p:cNvSpPr/>
            <p:nvPr/>
          </p:nvSpPr>
          <p:spPr>
            <a:xfrm>
              <a:off x="3094349" y="4034109"/>
              <a:ext cx="624114" cy="522516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01339523-3C7D-4B07-8C03-8F7D01EEB77B}"/>
                </a:ext>
              </a:extLst>
            </p:cNvPr>
            <p:cNvSpPr/>
            <p:nvPr/>
          </p:nvSpPr>
          <p:spPr>
            <a:xfrm>
              <a:off x="2307771" y="3348884"/>
              <a:ext cx="624114" cy="522516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D1F5E5A7-9E75-4461-9582-434328C17560}"/>
                </a:ext>
              </a:extLst>
            </p:cNvPr>
            <p:cNvSpPr/>
            <p:nvPr/>
          </p:nvSpPr>
          <p:spPr>
            <a:xfrm>
              <a:off x="943421" y="4669830"/>
              <a:ext cx="957950" cy="598425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086F0DBC-3451-45D5-987D-8B7E35D4EA1B}"/>
                </a:ext>
              </a:extLst>
            </p:cNvPr>
            <p:cNvSpPr/>
            <p:nvPr/>
          </p:nvSpPr>
          <p:spPr>
            <a:xfrm>
              <a:off x="921654" y="3346976"/>
              <a:ext cx="624114" cy="522516"/>
            </a:xfrm>
            <a:prstGeom prst="round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1F9C3A00-2A4D-4F14-89F9-5DB9442F0D7C}"/>
                </a:ext>
              </a:extLst>
            </p:cNvPr>
            <p:cNvSpPr/>
            <p:nvPr/>
          </p:nvSpPr>
          <p:spPr>
            <a:xfrm>
              <a:off x="907136" y="2070150"/>
              <a:ext cx="550189" cy="522516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6225E750-25F9-42EA-BD2C-789EDCE65328}"/>
                </a:ext>
              </a:extLst>
            </p:cNvPr>
            <p:cNvSpPr/>
            <p:nvPr/>
          </p:nvSpPr>
          <p:spPr>
            <a:xfrm>
              <a:off x="3799695" y="3991429"/>
              <a:ext cx="624114" cy="522516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F34A2A88-6166-4760-9092-98AEC66F816D}"/>
                </a:ext>
              </a:extLst>
            </p:cNvPr>
            <p:cNvSpPr/>
            <p:nvPr/>
          </p:nvSpPr>
          <p:spPr>
            <a:xfrm>
              <a:off x="3149365" y="5405684"/>
              <a:ext cx="4499663" cy="522516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91B510F0-6611-419D-BC61-EABA7EE4E409}"/>
                </a:ext>
              </a:extLst>
            </p:cNvPr>
            <p:cNvSpPr/>
            <p:nvPr/>
          </p:nvSpPr>
          <p:spPr>
            <a:xfrm>
              <a:off x="3452762" y="4677216"/>
              <a:ext cx="624114" cy="522516"/>
            </a:xfrm>
            <a:prstGeom prst="round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F05DCB8A-5E71-4F82-B85A-AF5F79254183}"/>
                </a:ext>
              </a:extLst>
            </p:cNvPr>
            <p:cNvSpPr/>
            <p:nvPr/>
          </p:nvSpPr>
          <p:spPr>
            <a:xfrm>
              <a:off x="2542655" y="2639339"/>
              <a:ext cx="1533441" cy="682025"/>
            </a:xfrm>
            <a:prstGeom prst="round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방향키</a:t>
              </a: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ABF20F8E-EE12-4DA6-810A-977068CC388C}"/>
                </a:ext>
              </a:extLst>
            </p:cNvPr>
            <p:cNvSpPr/>
            <p:nvPr/>
          </p:nvSpPr>
          <p:spPr>
            <a:xfrm>
              <a:off x="4334038" y="3424509"/>
              <a:ext cx="1491924" cy="672719"/>
            </a:xfrm>
            <a:prstGeom prst="round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근접 공격</a:t>
              </a: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B8281ED3-ECCD-4331-8E4D-680A1B27D9D1}"/>
                </a:ext>
              </a:extLst>
            </p:cNvPr>
            <p:cNvSpPr/>
            <p:nvPr/>
          </p:nvSpPr>
          <p:spPr>
            <a:xfrm>
              <a:off x="6588252" y="4919507"/>
              <a:ext cx="869823" cy="560449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점프</a:t>
              </a:r>
              <a:endParaRPr lang="ko-KR" altLang="en-US" dirty="0"/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B3B16B43-5722-44E3-9CA4-3CBA5C326846}"/>
                </a:ext>
              </a:extLst>
            </p:cNvPr>
            <p:cNvSpPr/>
            <p:nvPr/>
          </p:nvSpPr>
          <p:spPr>
            <a:xfrm>
              <a:off x="4032982" y="4646737"/>
              <a:ext cx="781654" cy="522516"/>
            </a:xfrm>
            <a:prstGeom prst="round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앉기</a:t>
              </a:r>
              <a:endParaRPr lang="ko-KR" altLang="en-US" dirty="0"/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B821E48B-3EF3-4BDA-8853-8468AA71DB0E}"/>
                </a:ext>
              </a:extLst>
            </p:cNvPr>
            <p:cNvSpPr/>
            <p:nvPr/>
          </p:nvSpPr>
          <p:spPr>
            <a:xfrm>
              <a:off x="1834564" y="4633974"/>
              <a:ext cx="957950" cy="598425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달리기</a:t>
              </a:r>
              <a:endParaRPr lang="ko-KR" altLang="en-US" dirty="0"/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6397BD67-6128-450A-98F0-4E288C14D69D}"/>
                </a:ext>
              </a:extLst>
            </p:cNvPr>
            <p:cNvSpPr/>
            <p:nvPr/>
          </p:nvSpPr>
          <p:spPr>
            <a:xfrm>
              <a:off x="910765" y="2878738"/>
              <a:ext cx="1240969" cy="475015"/>
            </a:xfrm>
            <a:prstGeom prst="round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인벤토리</a:t>
              </a:r>
              <a:endParaRPr lang="ko-KR" altLang="en-US" dirty="0"/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B19528C4-E122-4D91-A297-606A10158A89}"/>
                </a:ext>
              </a:extLst>
            </p:cNvPr>
            <p:cNvSpPr/>
            <p:nvPr/>
          </p:nvSpPr>
          <p:spPr>
            <a:xfrm>
              <a:off x="1422396" y="1843700"/>
              <a:ext cx="729338" cy="522516"/>
            </a:xfrm>
            <a:prstGeom prst="round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메뉴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588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DF96A7-4F5E-495F-8BDE-9A441419A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/>
              <a:t>기술요소와 중점연구 분야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1E5B89-B228-4624-8900-A1E2E650F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클라이언트</a:t>
            </a:r>
            <a:r>
              <a:rPr lang="en-US" altLang="ko-KR" dirty="0"/>
              <a:t>, </a:t>
            </a:r>
            <a:r>
              <a:rPr lang="ko-KR" altLang="en-US" dirty="0"/>
              <a:t>그래픽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PC</a:t>
            </a:r>
            <a:r>
              <a:rPr lang="ko-KR" altLang="ko-KR" sz="1600" dirty="0"/>
              <a:t>와 </a:t>
            </a:r>
            <a:r>
              <a:rPr lang="en-US" altLang="ko-KR" sz="1600" dirty="0"/>
              <a:t>Mobile</a:t>
            </a:r>
            <a:r>
              <a:rPr lang="ko-KR" altLang="ko-KR" sz="1600" dirty="0"/>
              <a:t>의 이질감이 최대한 덜 느껴지도록 해야 함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PC</a:t>
            </a:r>
            <a:r>
              <a:rPr lang="ko-KR" altLang="ko-KR" sz="1600" dirty="0"/>
              <a:t>에서의 </a:t>
            </a:r>
            <a:r>
              <a:rPr lang="en-US" altLang="ko-KR" sz="1600" dirty="0"/>
              <a:t>UI</a:t>
            </a:r>
            <a:r>
              <a:rPr lang="ko-KR" altLang="ko-KR" sz="1600" dirty="0"/>
              <a:t>와 </a:t>
            </a:r>
            <a:r>
              <a:rPr lang="en-US" altLang="ko-KR" sz="1600" dirty="0"/>
              <a:t>Mobile</a:t>
            </a:r>
            <a:r>
              <a:rPr lang="ko-KR" altLang="ko-KR" sz="1600" dirty="0"/>
              <a:t>에서의 다른 </a:t>
            </a:r>
            <a:r>
              <a:rPr lang="en-US" altLang="ko-KR" sz="1600" dirty="0"/>
              <a:t>UI </a:t>
            </a:r>
            <a:r>
              <a:rPr lang="ko-KR" altLang="ko-KR" sz="1600" dirty="0"/>
              <a:t>배치와 구성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Mobile</a:t>
            </a:r>
            <a:r>
              <a:rPr lang="ko-KR" altLang="ko-KR" sz="1600" dirty="0"/>
              <a:t>에서도 무난히 돌아가도록 최적화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PC</a:t>
            </a:r>
            <a:r>
              <a:rPr lang="ko-KR" altLang="ko-KR" sz="1600" dirty="0"/>
              <a:t>판과 비교하여도 쾌적한 게임 플레이</a:t>
            </a:r>
          </a:p>
          <a:p>
            <a:r>
              <a:rPr lang="ko-KR" altLang="en-US" dirty="0"/>
              <a:t>서버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PC</a:t>
            </a:r>
            <a:r>
              <a:rPr lang="ko-KR" altLang="ko-KR" sz="1600" dirty="0"/>
              <a:t>와 </a:t>
            </a:r>
            <a:r>
              <a:rPr lang="en-US" altLang="ko-KR" sz="1600" dirty="0"/>
              <a:t>Mobile</a:t>
            </a:r>
            <a:r>
              <a:rPr lang="ko-KR" altLang="ko-KR" sz="1600" dirty="0"/>
              <a:t>을 둘 다 지원 가능한 서버 구축</a:t>
            </a:r>
          </a:p>
          <a:p>
            <a:pPr lvl="1">
              <a:lnSpc>
                <a:spcPct val="150000"/>
              </a:lnSpc>
            </a:pPr>
            <a:r>
              <a:rPr lang="ko-KR" altLang="ko-KR" sz="1600" dirty="0"/>
              <a:t>불안정한 네트워크 환경 유의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C61B59-26A1-4F85-84F1-D57EDDFE0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Man in the Wild_</a:t>
            </a:r>
            <a:r>
              <a:rPr lang="ko-KR" altLang="en-US"/>
              <a:t>박병근</a:t>
            </a:r>
            <a:r>
              <a:rPr lang="en-US" altLang="ko-KR"/>
              <a:t> </a:t>
            </a:r>
            <a:r>
              <a:rPr lang="ko-KR" altLang="en-US"/>
              <a:t>강래민 나경종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0EBF2E-2FAC-4927-BAD8-7803F542D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8D9EA-379F-4D08-9AA2-E8209AF24F70}" type="slidenum">
              <a:rPr lang="ko-KR" altLang="en-US" smtClean="0"/>
              <a:pPr/>
              <a:t>5</a:t>
            </a:fld>
            <a:r>
              <a:rPr lang="en-US" altLang="ko-KR"/>
              <a:t> page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9509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브레인스토밍에 관한 프레젠테이션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870838_TF03460637.potx" id="{091E0D06-7FD1-483F-81AB-93829B49FD00}" vid="{1F18CCD2-CAC3-42F2-B2C8-F8B060E270F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브레인스토밍 프레젠테이션</Template>
  <TotalTime>84</TotalTime>
  <Words>173</Words>
  <Application>Microsoft Office PowerPoint</Application>
  <PresentationFormat>와이드스크린</PresentationFormat>
  <Paragraphs>53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210 맨발의청춘 B</vt:lpstr>
      <vt:lpstr>210 맨발의청춘 L</vt:lpstr>
      <vt:lpstr>바탕</vt:lpstr>
      <vt:lpstr>Palatino Linotype</vt:lpstr>
      <vt:lpstr>Wingdings 2</vt:lpstr>
      <vt:lpstr>맑은 고딕</vt:lpstr>
      <vt:lpstr>브레인스토밍에 관한 프레젠테이션</vt:lpstr>
      <vt:lpstr>Man in the Wild </vt:lpstr>
      <vt:lpstr>목록</vt:lpstr>
      <vt:lpstr>개요</vt:lpstr>
      <vt:lpstr>게임조작</vt:lpstr>
      <vt:lpstr>기술요소와 중점연구 분야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 in the Wild</dc:title>
  <dc:creator>박병근</dc:creator>
  <cp:lastModifiedBy>박병근</cp:lastModifiedBy>
  <cp:revision>12</cp:revision>
  <dcterms:created xsi:type="dcterms:W3CDTF">2018-04-15T17:05:23Z</dcterms:created>
  <dcterms:modified xsi:type="dcterms:W3CDTF">2018-04-15T18:32:44Z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