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3" r:id="rId4"/>
    <p:sldId id="274" r:id="rId5"/>
    <p:sldId id="275" r:id="rId6"/>
    <p:sldId id="276" r:id="rId7"/>
    <p:sldId id="265" r:id="rId8"/>
    <p:sldId id="268" r:id="rId9"/>
    <p:sldId id="269" r:id="rId10"/>
    <p:sldId id="270" r:id="rId11"/>
    <p:sldId id="258" r:id="rId12"/>
    <p:sldId id="259" r:id="rId13"/>
    <p:sldId id="261" r:id="rId14"/>
    <p:sldId id="262" r:id="rId15"/>
    <p:sldId id="277" r:id="rId16"/>
    <p:sldId id="266" r:id="rId17"/>
    <p:sldId id="267" r:id="rId18"/>
    <p:sldId id="271" r:id="rId19"/>
    <p:sldId id="272" r:id="rId20"/>
    <p:sldId id="273" r:id="rId21"/>
    <p:sldId id="278"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1.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_rels/data12.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_rels/data13.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_rels/data14.xml.rels><?xml version="1.0" encoding="UTF-8" standalone="yes"?>
<Relationships xmlns="http://schemas.openxmlformats.org/package/2006/relationships"><Relationship Id="rId2" Type="http://schemas.openxmlformats.org/officeDocument/2006/relationships/image" Target="../media/image29.svg"/><Relationship Id="rId1" Type="http://schemas.openxmlformats.org/officeDocument/2006/relationships/image" Target="../media/image28.pn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8.xml.rels><?xml version="1.0" encoding="UTF-8" standalone="yes"?>
<Relationships xmlns="http://schemas.openxmlformats.org/package/2006/relationships"><Relationship Id="rId2" Type="http://schemas.openxmlformats.org/officeDocument/2006/relationships/image" Target="../media/image29.svg"/><Relationship Id="rId1" Type="http://schemas.openxmlformats.org/officeDocument/2006/relationships/image" Target="../media/image28.png"/></Relationships>
</file>

<file path=ppt/diagrams/_rels/data9.xml.rels><?xml version="1.0" encoding="UTF-8" standalone="yes"?>
<Relationships xmlns="http://schemas.openxmlformats.org/package/2006/relationships"><Relationship Id="rId2" Type="http://schemas.openxmlformats.org/officeDocument/2006/relationships/image" Target="../media/image29.svg"/><Relationship Id="rId1"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1.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_rels/drawing12.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_rels/drawing13.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_rels/drawing14.xml.rels><?xml version="1.0" encoding="UTF-8" standalone="yes"?>
<Relationships xmlns="http://schemas.openxmlformats.org/package/2006/relationships"><Relationship Id="rId2" Type="http://schemas.openxmlformats.org/officeDocument/2006/relationships/image" Target="../media/image29.svg"/><Relationship Id="rId1" Type="http://schemas.openxmlformats.org/officeDocument/2006/relationships/image" Target="../media/image28.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8.xml.rels><?xml version="1.0" encoding="UTF-8" standalone="yes"?>
<Relationships xmlns="http://schemas.openxmlformats.org/package/2006/relationships"><Relationship Id="rId2" Type="http://schemas.openxmlformats.org/officeDocument/2006/relationships/image" Target="../media/image29.svg"/><Relationship Id="rId1" Type="http://schemas.openxmlformats.org/officeDocument/2006/relationships/image" Target="../media/image28.png"/></Relationships>
</file>

<file path=ppt/diagrams/_rels/drawing9.xml.rels><?xml version="1.0" encoding="UTF-8" standalone="yes"?>
<Relationships xmlns="http://schemas.openxmlformats.org/package/2006/relationships"><Relationship Id="rId2" Type="http://schemas.openxmlformats.org/officeDocument/2006/relationships/image" Target="../media/image29.svg"/><Relationship Id="rId1"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E53398-63C0-40F1-AD16-C41C8DEBFA2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5B28E5A-C5BD-454F-AB73-CD89B5CDB559}">
      <dgm:prSet/>
      <dgm:spPr/>
      <dgm:t>
        <a:bodyPr/>
        <a:lstStyle/>
        <a:p>
          <a:r>
            <a:rPr lang="en-US"/>
            <a:t>Overview</a:t>
          </a:r>
        </a:p>
      </dgm:t>
    </dgm:pt>
    <dgm:pt modelId="{6394D33D-5A70-4F1E-ACF9-25DA0E0CE703}" type="parTrans" cxnId="{6B05493D-1580-475E-AFCE-C3084A915CB6}">
      <dgm:prSet/>
      <dgm:spPr/>
      <dgm:t>
        <a:bodyPr/>
        <a:lstStyle/>
        <a:p>
          <a:endParaRPr lang="en-US"/>
        </a:p>
      </dgm:t>
    </dgm:pt>
    <dgm:pt modelId="{E5DD8713-4372-4BAA-9801-11A4DC1E3E69}" type="sibTrans" cxnId="{6B05493D-1580-475E-AFCE-C3084A915CB6}">
      <dgm:prSet/>
      <dgm:spPr/>
      <dgm:t>
        <a:bodyPr/>
        <a:lstStyle/>
        <a:p>
          <a:endParaRPr lang="en-US"/>
        </a:p>
      </dgm:t>
    </dgm:pt>
    <dgm:pt modelId="{9FED3467-B9E2-436A-A21D-9687673F8992}">
      <dgm:prSet custT="1"/>
      <dgm:spPr/>
      <dgm:t>
        <a:bodyPr/>
        <a:lstStyle/>
        <a:p>
          <a:r>
            <a:rPr lang="en-US" sz="1800" dirty="0"/>
            <a:t>Overview of the project’s objective to assess the quality of Microsoft Teams calls.</a:t>
          </a:r>
        </a:p>
      </dgm:t>
    </dgm:pt>
    <dgm:pt modelId="{56FF7E4A-A761-41A3-A679-3D42636D306F}" type="parTrans" cxnId="{10C3285E-54B2-41C1-AF90-7D488880AAB4}">
      <dgm:prSet/>
      <dgm:spPr/>
      <dgm:t>
        <a:bodyPr/>
        <a:lstStyle/>
        <a:p>
          <a:endParaRPr lang="en-US"/>
        </a:p>
      </dgm:t>
    </dgm:pt>
    <dgm:pt modelId="{3930D518-9279-41FB-B8BA-27762B637A3E}" type="sibTrans" cxnId="{10C3285E-54B2-41C1-AF90-7D488880AAB4}">
      <dgm:prSet/>
      <dgm:spPr/>
      <dgm:t>
        <a:bodyPr/>
        <a:lstStyle/>
        <a:p>
          <a:endParaRPr lang="en-US"/>
        </a:p>
      </dgm:t>
    </dgm:pt>
    <dgm:pt modelId="{2085A38C-EC45-42C1-85B3-A5FF09EA2212}">
      <dgm:prSet/>
      <dgm:spPr/>
      <dgm:t>
        <a:bodyPr/>
        <a:lstStyle/>
        <a:p>
          <a:r>
            <a:rPr lang="en-US"/>
            <a:t>Focus on</a:t>
          </a:r>
        </a:p>
      </dgm:t>
    </dgm:pt>
    <dgm:pt modelId="{8D80E1F8-4558-41C3-AC3B-E155866A13D2}" type="parTrans" cxnId="{29099439-5735-4D35-8BE0-54E1EEAF65D2}">
      <dgm:prSet/>
      <dgm:spPr/>
      <dgm:t>
        <a:bodyPr/>
        <a:lstStyle/>
        <a:p>
          <a:endParaRPr lang="en-US"/>
        </a:p>
      </dgm:t>
    </dgm:pt>
    <dgm:pt modelId="{82013C11-DF3A-4951-9FDA-0D40D0C30840}" type="sibTrans" cxnId="{29099439-5735-4D35-8BE0-54E1EEAF65D2}">
      <dgm:prSet/>
      <dgm:spPr/>
      <dgm:t>
        <a:bodyPr/>
        <a:lstStyle/>
        <a:p>
          <a:endParaRPr lang="en-US"/>
        </a:p>
      </dgm:t>
    </dgm:pt>
    <dgm:pt modelId="{5449527C-3A9C-42FB-9225-31FAF37315F6}">
      <dgm:prSet custT="1"/>
      <dgm:spPr/>
      <dgm:t>
        <a:bodyPr/>
        <a:lstStyle/>
        <a:p>
          <a:r>
            <a:rPr lang="en-US" sz="1800" dirty="0"/>
            <a:t>Focus on three key network quality metrics: Latency, Jitter, and Bitrate.</a:t>
          </a:r>
        </a:p>
      </dgm:t>
    </dgm:pt>
    <dgm:pt modelId="{AF33CF4B-7ACA-4BF0-A2DA-2DA6C1BCD677}" type="parTrans" cxnId="{7DB07C99-88DC-4121-A5D2-3E78CB7B3B12}">
      <dgm:prSet/>
      <dgm:spPr/>
      <dgm:t>
        <a:bodyPr/>
        <a:lstStyle/>
        <a:p>
          <a:endParaRPr lang="en-US"/>
        </a:p>
      </dgm:t>
    </dgm:pt>
    <dgm:pt modelId="{5EFEDFA4-DBAE-4FFA-B20C-B38125C17B8D}" type="sibTrans" cxnId="{7DB07C99-88DC-4121-A5D2-3E78CB7B3B12}">
      <dgm:prSet/>
      <dgm:spPr/>
      <dgm:t>
        <a:bodyPr/>
        <a:lstStyle/>
        <a:p>
          <a:endParaRPr lang="en-US"/>
        </a:p>
      </dgm:t>
    </dgm:pt>
    <dgm:pt modelId="{6493BE4B-DDB5-4A3E-A188-E242324B3856}">
      <dgm:prSet/>
      <dgm:spPr/>
      <dgm:t>
        <a:bodyPr/>
        <a:lstStyle/>
        <a:p>
          <a:r>
            <a:rPr lang="en-US"/>
            <a:t>Project</a:t>
          </a:r>
        </a:p>
      </dgm:t>
    </dgm:pt>
    <dgm:pt modelId="{E29F81BB-101E-480E-8FEE-DF8D75F8D1B1}" type="parTrans" cxnId="{473A5610-636C-4A28-9F0A-B79C9AD2C34A}">
      <dgm:prSet/>
      <dgm:spPr/>
      <dgm:t>
        <a:bodyPr/>
        <a:lstStyle/>
        <a:p>
          <a:endParaRPr lang="en-US"/>
        </a:p>
      </dgm:t>
    </dgm:pt>
    <dgm:pt modelId="{87B15A7F-2572-4AEF-A8D3-99793FF32A0F}" type="sibTrans" cxnId="{473A5610-636C-4A28-9F0A-B79C9AD2C34A}">
      <dgm:prSet/>
      <dgm:spPr/>
      <dgm:t>
        <a:bodyPr/>
        <a:lstStyle/>
        <a:p>
          <a:endParaRPr lang="en-US"/>
        </a:p>
      </dgm:t>
    </dgm:pt>
    <dgm:pt modelId="{030D6AE4-ADF9-4AD8-8C87-5068684F0988}">
      <dgm:prSet custT="1"/>
      <dgm:spPr/>
      <dgm:t>
        <a:bodyPr/>
        <a:lstStyle/>
        <a:p>
          <a:pPr rtl="0"/>
          <a:r>
            <a:rPr lang="en-US" sz="1800" b="1" u="sng" dirty="0"/>
            <a:t>Project Goal:</a:t>
          </a:r>
        </a:p>
        <a:p>
          <a:r>
            <a:rPr lang="en-US" sz="1800" dirty="0"/>
            <a:t> To provide insights on how these metrics impact call quality and user experience, and to automate the measurement process for reliable analysis.</a:t>
          </a:r>
        </a:p>
      </dgm:t>
    </dgm:pt>
    <dgm:pt modelId="{8506C107-88A0-48D7-9500-99C5C61B4740}" type="parTrans" cxnId="{84C6B497-2DBA-4C4F-98E8-936C6110250C}">
      <dgm:prSet/>
      <dgm:spPr/>
      <dgm:t>
        <a:bodyPr/>
        <a:lstStyle/>
        <a:p>
          <a:endParaRPr lang="en-US"/>
        </a:p>
      </dgm:t>
    </dgm:pt>
    <dgm:pt modelId="{9D1C24F4-C4AD-46D6-A85B-79722C75A9C2}" type="sibTrans" cxnId="{84C6B497-2DBA-4C4F-98E8-936C6110250C}">
      <dgm:prSet/>
      <dgm:spPr/>
      <dgm:t>
        <a:bodyPr/>
        <a:lstStyle/>
        <a:p>
          <a:endParaRPr lang="en-US"/>
        </a:p>
      </dgm:t>
    </dgm:pt>
    <dgm:pt modelId="{34EA5D93-7B42-45BD-84F9-A8D39FDAAD2D}" type="pres">
      <dgm:prSet presAssocID="{1BE53398-63C0-40F1-AD16-C41C8DEBFA21}" presName="root" presStyleCnt="0">
        <dgm:presLayoutVars>
          <dgm:dir/>
          <dgm:resizeHandles val="exact"/>
        </dgm:presLayoutVars>
      </dgm:prSet>
      <dgm:spPr/>
    </dgm:pt>
    <dgm:pt modelId="{5FB43DFD-E134-465F-9887-BCFA3CC7C222}" type="pres">
      <dgm:prSet presAssocID="{95B28E5A-C5BD-454F-AB73-CD89B5CDB559}" presName="compNode" presStyleCnt="0"/>
      <dgm:spPr/>
    </dgm:pt>
    <dgm:pt modelId="{82F05713-D096-41E6-90BE-CA04538DFC72}" type="pres">
      <dgm:prSet presAssocID="{95B28E5A-C5BD-454F-AB73-CD89B5CDB559}" presName="bgRect" presStyleLbl="bgShp" presStyleIdx="0" presStyleCnt="3" custLinFactNeighborX="-350" custLinFactNeighborY="3556"/>
      <dgm:spPr/>
    </dgm:pt>
    <dgm:pt modelId="{25506A08-C0F7-4660-A609-DF72C8205830}" type="pres">
      <dgm:prSet presAssocID="{95B28E5A-C5BD-454F-AB73-CD89B5CDB559}"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ye with solid fill"/>
        </a:ext>
      </dgm:extLst>
    </dgm:pt>
    <dgm:pt modelId="{1457BACB-610C-4C3E-A4D2-B9E606AEA1F4}" type="pres">
      <dgm:prSet presAssocID="{95B28E5A-C5BD-454F-AB73-CD89B5CDB559}" presName="spaceRect" presStyleCnt="0"/>
      <dgm:spPr/>
    </dgm:pt>
    <dgm:pt modelId="{C56BA399-FA5B-4C0C-9AC4-A076623AEA72}" type="pres">
      <dgm:prSet presAssocID="{95B28E5A-C5BD-454F-AB73-CD89B5CDB559}" presName="parTx" presStyleLbl="revTx" presStyleIdx="0" presStyleCnt="6">
        <dgm:presLayoutVars>
          <dgm:chMax val="0"/>
          <dgm:chPref val="0"/>
        </dgm:presLayoutVars>
      </dgm:prSet>
      <dgm:spPr/>
    </dgm:pt>
    <dgm:pt modelId="{9EA6986A-FA03-4AAD-86CA-7B4296D3591F}" type="pres">
      <dgm:prSet presAssocID="{95B28E5A-C5BD-454F-AB73-CD89B5CDB559}" presName="desTx" presStyleLbl="revTx" presStyleIdx="1" presStyleCnt="6" custScaleX="150696" custLinFactNeighborX="-12436" custLinFactNeighborY="-1379">
        <dgm:presLayoutVars/>
      </dgm:prSet>
      <dgm:spPr/>
    </dgm:pt>
    <dgm:pt modelId="{75C99829-F74C-49B7-95CD-87622D2D42F9}" type="pres">
      <dgm:prSet presAssocID="{E5DD8713-4372-4BAA-9801-11A4DC1E3E69}" presName="sibTrans" presStyleCnt="0"/>
      <dgm:spPr/>
    </dgm:pt>
    <dgm:pt modelId="{82559205-FC3A-4A42-B24F-F6075AB5334D}" type="pres">
      <dgm:prSet presAssocID="{2085A38C-EC45-42C1-85B3-A5FF09EA2212}" presName="compNode" presStyleCnt="0"/>
      <dgm:spPr/>
    </dgm:pt>
    <dgm:pt modelId="{A25D6EC0-8CEB-46C3-839A-91BF48E5A02D}" type="pres">
      <dgm:prSet presAssocID="{2085A38C-EC45-42C1-85B3-A5FF09EA2212}" presName="bgRect" presStyleLbl="bgShp" presStyleIdx="1" presStyleCnt="3" custLinFactNeighborX="-10420" custLinFactNeighborY="5757"/>
      <dgm:spPr/>
    </dgm:pt>
    <dgm:pt modelId="{D41BC93E-7EAA-432B-9487-84583DAE4A06}" type="pres">
      <dgm:prSet presAssocID="{2085A38C-EC45-42C1-85B3-A5FF09EA221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71F00305-184D-4EA6-B65B-5BB811FED4E5}" type="pres">
      <dgm:prSet presAssocID="{2085A38C-EC45-42C1-85B3-A5FF09EA2212}" presName="spaceRect" presStyleCnt="0"/>
      <dgm:spPr/>
    </dgm:pt>
    <dgm:pt modelId="{2DD0008A-CB2E-4C70-A750-006298EBD880}" type="pres">
      <dgm:prSet presAssocID="{2085A38C-EC45-42C1-85B3-A5FF09EA2212}" presName="parTx" presStyleLbl="revTx" presStyleIdx="2" presStyleCnt="6">
        <dgm:presLayoutVars>
          <dgm:chMax val="0"/>
          <dgm:chPref val="0"/>
        </dgm:presLayoutVars>
      </dgm:prSet>
      <dgm:spPr/>
    </dgm:pt>
    <dgm:pt modelId="{C132A4C3-CF1D-42FC-9477-C3BE0466C3B3}" type="pres">
      <dgm:prSet presAssocID="{2085A38C-EC45-42C1-85B3-A5FF09EA2212}" presName="desTx" presStyleLbl="revTx" presStyleIdx="3" presStyleCnt="6" custScaleX="151481" custLinFactNeighborX="-12828" custLinFactNeighborY="-417">
        <dgm:presLayoutVars/>
      </dgm:prSet>
      <dgm:spPr/>
    </dgm:pt>
    <dgm:pt modelId="{1B277C71-3548-415B-93F7-B359BF50B12E}" type="pres">
      <dgm:prSet presAssocID="{82013C11-DF3A-4951-9FDA-0D40D0C30840}" presName="sibTrans" presStyleCnt="0"/>
      <dgm:spPr/>
    </dgm:pt>
    <dgm:pt modelId="{4BBCD277-5BBD-42E4-A80A-5C8132639CC8}" type="pres">
      <dgm:prSet presAssocID="{6493BE4B-DDB5-4A3E-A188-E242324B3856}" presName="compNode" presStyleCnt="0"/>
      <dgm:spPr/>
    </dgm:pt>
    <dgm:pt modelId="{2D13991A-02B0-431A-91E9-408784B1B96D}" type="pres">
      <dgm:prSet presAssocID="{6493BE4B-DDB5-4A3E-A188-E242324B3856}" presName="bgRect" presStyleLbl="bgShp" presStyleIdx="2" presStyleCnt="3"/>
      <dgm:spPr/>
    </dgm:pt>
    <dgm:pt modelId="{75620E7C-8DE9-47AB-8790-EFB8B54F4522}" type="pres">
      <dgm:prSet presAssocID="{6493BE4B-DDB5-4A3E-A188-E242324B3856}"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lipboard with solid fill"/>
        </a:ext>
      </dgm:extLst>
    </dgm:pt>
    <dgm:pt modelId="{821EC00B-16A4-4C33-9F98-269B6F795031}" type="pres">
      <dgm:prSet presAssocID="{6493BE4B-DDB5-4A3E-A188-E242324B3856}" presName="spaceRect" presStyleCnt="0"/>
      <dgm:spPr/>
    </dgm:pt>
    <dgm:pt modelId="{A37A08A6-920C-49F4-B9E9-B5D3ACAC4F97}" type="pres">
      <dgm:prSet presAssocID="{6493BE4B-DDB5-4A3E-A188-E242324B3856}" presName="parTx" presStyleLbl="revTx" presStyleIdx="4" presStyleCnt="6">
        <dgm:presLayoutVars>
          <dgm:chMax val="0"/>
          <dgm:chPref val="0"/>
        </dgm:presLayoutVars>
      </dgm:prSet>
      <dgm:spPr/>
    </dgm:pt>
    <dgm:pt modelId="{8A0B8741-6A52-4877-BC97-DD93E9750B73}" type="pres">
      <dgm:prSet presAssocID="{6493BE4B-DDB5-4A3E-A188-E242324B3856}" presName="desTx" presStyleLbl="revTx" presStyleIdx="5" presStyleCnt="6" custScaleX="144165" custLinFactNeighborX="-17441" custLinFactNeighborY="5401">
        <dgm:presLayoutVars/>
      </dgm:prSet>
      <dgm:spPr/>
    </dgm:pt>
  </dgm:ptLst>
  <dgm:cxnLst>
    <dgm:cxn modelId="{473A5610-636C-4A28-9F0A-B79C9AD2C34A}" srcId="{1BE53398-63C0-40F1-AD16-C41C8DEBFA21}" destId="{6493BE4B-DDB5-4A3E-A188-E242324B3856}" srcOrd="2" destOrd="0" parTransId="{E29F81BB-101E-480E-8FEE-DF8D75F8D1B1}" sibTransId="{87B15A7F-2572-4AEF-A8D3-99793FF32A0F}"/>
    <dgm:cxn modelId="{29099439-5735-4D35-8BE0-54E1EEAF65D2}" srcId="{1BE53398-63C0-40F1-AD16-C41C8DEBFA21}" destId="{2085A38C-EC45-42C1-85B3-A5FF09EA2212}" srcOrd="1" destOrd="0" parTransId="{8D80E1F8-4558-41C3-AC3B-E155866A13D2}" sibTransId="{82013C11-DF3A-4951-9FDA-0D40D0C30840}"/>
    <dgm:cxn modelId="{6B05493D-1580-475E-AFCE-C3084A915CB6}" srcId="{1BE53398-63C0-40F1-AD16-C41C8DEBFA21}" destId="{95B28E5A-C5BD-454F-AB73-CD89B5CDB559}" srcOrd="0" destOrd="0" parTransId="{6394D33D-5A70-4F1E-ACF9-25DA0E0CE703}" sibTransId="{E5DD8713-4372-4BAA-9801-11A4DC1E3E69}"/>
    <dgm:cxn modelId="{10C3285E-54B2-41C1-AF90-7D488880AAB4}" srcId="{95B28E5A-C5BD-454F-AB73-CD89B5CDB559}" destId="{9FED3467-B9E2-436A-A21D-9687673F8992}" srcOrd="0" destOrd="0" parTransId="{56FF7E4A-A761-41A3-A679-3D42636D306F}" sibTransId="{3930D518-9279-41FB-B8BA-27762B637A3E}"/>
    <dgm:cxn modelId="{381A3C46-6168-494A-8FB3-B22B1941FD62}" type="presOf" srcId="{5449527C-3A9C-42FB-9225-31FAF37315F6}" destId="{C132A4C3-CF1D-42FC-9477-C3BE0466C3B3}" srcOrd="0" destOrd="0" presId="urn:microsoft.com/office/officeart/2018/2/layout/IconVerticalSolidList"/>
    <dgm:cxn modelId="{68A7AF4C-62FE-47D3-86AA-6FDA81486038}" type="presOf" srcId="{2085A38C-EC45-42C1-85B3-A5FF09EA2212}" destId="{2DD0008A-CB2E-4C70-A750-006298EBD880}" srcOrd="0" destOrd="0" presId="urn:microsoft.com/office/officeart/2018/2/layout/IconVerticalSolidList"/>
    <dgm:cxn modelId="{1EDECD74-003F-45B5-A17C-DD5E607A7744}" type="presOf" srcId="{1BE53398-63C0-40F1-AD16-C41C8DEBFA21}" destId="{34EA5D93-7B42-45BD-84F9-A8D39FDAAD2D}" srcOrd="0" destOrd="0" presId="urn:microsoft.com/office/officeart/2018/2/layout/IconVerticalSolidList"/>
    <dgm:cxn modelId="{84C6B497-2DBA-4C4F-98E8-936C6110250C}" srcId="{6493BE4B-DDB5-4A3E-A188-E242324B3856}" destId="{030D6AE4-ADF9-4AD8-8C87-5068684F0988}" srcOrd="0" destOrd="0" parTransId="{8506C107-88A0-48D7-9500-99C5C61B4740}" sibTransId="{9D1C24F4-C4AD-46D6-A85B-79722C75A9C2}"/>
    <dgm:cxn modelId="{5154D098-1388-46DE-A87D-3788EEF2B4AB}" type="presOf" srcId="{6493BE4B-DDB5-4A3E-A188-E242324B3856}" destId="{A37A08A6-920C-49F4-B9E9-B5D3ACAC4F97}" srcOrd="0" destOrd="0" presId="urn:microsoft.com/office/officeart/2018/2/layout/IconVerticalSolidList"/>
    <dgm:cxn modelId="{7DB07C99-88DC-4121-A5D2-3E78CB7B3B12}" srcId="{2085A38C-EC45-42C1-85B3-A5FF09EA2212}" destId="{5449527C-3A9C-42FB-9225-31FAF37315F6}" srcOrd="0" destOrd="0" parTransId="{AF33CF4B-7ACA-4BF0-A2DA-2DA6C1BCD677}" sibTransId="{5EFEDFA4-DBAE-4FFA-B20C-B38125C17B8D}"/>
    <dgm:cxn modelId="{969252B7-B0E1-434E-9331-6C7F8F4CA39E}" type="presOf" srcId="{95B28E5A-C5BD-454F-AB73-CD89B5CDB559}" destId="{C56BA399-FA5B-4C0C-9AC4-A076623AEA72}" srcOrd="0" destOrd="0" presId="urn:microsoft.com/office/officeart/2018/2/layout/IconVerticalSolidList"/>
    <dgm:cxn modelId="{9C2A5CBC-4F8B-4CBB-B3DB-D60F6A8A699C}" type="presOf" srcId="{9FED3467-B9E2-436A-A21D-9687673F8992}" destId="{9EA6986A-FA03-4AAD-86CA-7B4296D3591F}" srcOrd="0" destOrd="0" presId="urn:microsoft.com/office/officeart/2018/2/layout/IconVerticalSolidList"/>
    <dgm:cxn modelId="{CCF4DEEA-656C-414C-8184-7A85D9575720}" type="presOf" srcId="{030D6AE4-ADF9-4AD8-8C87-5068684F0988}" destId="{8A0B8741-6A52-4877-BC97-DD93E9750B73}" srcOrd="0" destOrd="0" presId="urn:microsoft.com/office/officeart/2018/2/layout/IconVerticalSolidList"/>
    <dgm:cxn modelId="{FE841CE1-9EA0-4D06-BC72-FF34CAECE1CE}" type="presParOf" srcId="{34EA5D93-7B42-45BD-84F9-A8D39FDAAD2D}" destId="{5FB43DFD-E134-465F-9887-BCFA3CC7C222}" srcOrd="0" destOrd="0" presId="urn:microsoft.com/office/officeart/2018/2/layout/IconVerticalSolidList"/>
    <dgm:cxn modelId="{3C29BB4C-C38A-46DF-A312-9E6DE51207A3}" type="presParOf" srcId="{5FB43DFD-E134-465F-9887-BCFA3CC7C222}" destId="{82F05713-D096-41E6-90BE-CA04538DFC72}" srcOrd="0" destOrd="0" presId="urn:microsoft.com/office/officeart/2018/2/layout/IconVerticalSolidList"/>
    <dgm:cxn modelId="{F4A80AF1-80F6-4151-9E8A-4C04846E6EFE}" type="presParOf" srcId="{5FB43DFD-E134-465F-9887-BCFA3CC7C222}" destId="{25506A08-C0F7-4660-A609-DF72C8205830}" srcOrd="1" destOrd="0" presId="urn:microsoft.com/office/officeart/2018/2/layout/IconVerticalSolidList"/>
    <dgm:cxn modelId="{8138C938-124C-4FE3-AEF8-8DAFF6098A0E}" type="presParOf" srcId="{5FB43DFD-E134-465F-9887-BCFA3CC7C222}" destId="{1457BACB-610C-4C3E-A4D2-B9E606AEA1F4}" srcOrd="2" destOrd="0" presId="urn:microsoft.com/office/officeart/2018/2/layout/IconVerticalSolidList"/>
    <dgm:cxn modelId="{EFC9A8A6-22FA-454E-8C6B-9A013C4C6F45}" type="presParOf" srcId="{5FB43DFD-E134-465F-9887-BCFA3CC7C222}" destId="{C56BA399-FA5B-4C0C-9AC4-A076623AEA72}" srcOrd="3" destOrd="0" presId="urn:microsoft.com/office/officeart/2018/2/layout/IconVerticalSolidList"/>
    <dgm:cxn modelId="{2771F3FF-B054-4E33-82FE-95F6C6914E1A}" type="presParOf" srcId="{5FB43DFD-E134-465F-9887-BCFA3CC7C222}" destId="{9EA6986A-FA03-4AAD-86CA-7B4296D3591F}" srcOrd="4" destOrd="0" presId="urn:microsoft.com/office/officeart/2018/2/layout/IconVerticalSolidList"/>
    <dgm:cxn modelId="{22E6DAC9-22B9-42A4-8B35-5D6B40C4A70A}" type="presParOf" srcId="{34EA5D93-7B42-45BD-84F9-A8D39FDAAD2D}" destId="{75C99829-F74C-49B7-95CD-87622D2D42F9}" srcOrd="1" destOrd="0" presId="urn:microsoft.com/office/officeart/2018/2/layout/IconVerticalSolidList"/>
    <dgm:cxn modelId="{FD4914BD-8EE4-4AA1-9152-2703C1447BB8}" type="presParOf" srcId="{34EA5D93-7B42-45BD-84F9-A8D39FDAAD2D}" destId="{82559205-FC3A-4A42-B24F-F6075AB5334D}" srcOrd="2" destOrd="0" presId="urn:microsoft.com/office/officeart/2018/2/layout/IconVerticalSolidList"/>
    <dgm:cxn modelId="{68DE8329-6898-4C0F-A9FF-5AA99D7E5688}" type="presParOf" srcId="{82559205-FC3A-4A42-B24F-F6075AB5334D}" destId="{A25D6EC0-8CEB-46C3-839A-91BF48E5A02D}" srcOrd="0" destOrd="0" presId="urn:microsoft.com/office/officeart/2018/2/layout/IconVerticalSolidList"/>
    <dgm:cxn modelId="{3B0153E1-E56B-4622-BE27-C123F1D90D9C}" type="presParOf" srcId="{82559205-FC3A-4A42-B24F-F6075AB5334D}" destId="{D41BC93E-7EAA-432B-9487-84583DAE4A06}" srcOrd="1" destOrd="0" presId="urn:microsoft.com/office/officeart/2018/2/layout/IconVerticalSolidList"/>
    <dgm:cxn modelId="{8E0AF519-3F73-4734-A824-E7C843B7274F}" type="presParOf" srcId="{82559205-FC3A-4A42-B24F-F6075AB5334D}" destId="{71F00305-184D-4EA6-B65B-5BB811FED4E5}" srcOrd="2" destOrd="0" presId="urn:microsoft.com/office/officeart/2018/2/layout/IconVerticalSolidList"/>
    <dgm:cxn modelId="{F3C1AF22-0731-437C-9A64-71ECDF7C18C2}" type="presParOf" srcId="{82559205-FC3A-4A42-B24F-F6075AB5334D}" destId="{2DD0008A-CB2E-4C70-A750-006298EBD880}" srcOrd="3" destOrd="0" presId="urn:microsoft.com/office/officeart/2018/2/layout/IconVerticalSolidList"/>
    <dgm:cxn modelId="{3718411D-825A-4CAD-A8AF-EFAD922D7CB3}" type="presParOf" srcId="{82559205-FC3A-4A42-B24F-F6075AB5334D}" destId="{C132A4C3-CF1D-42FC-9477-C3BE0466C3B3}" srcOrd="4" destOrd="0" presId="urn:microsoft.com/office/officeart/2018/2/layout/IconVerticalSolidList"/>
    <dgm:cxn modelId="{63F60D44-60BB-4B75-B7CB-325D806755B5}" type="presParOf" srcId="{34EA5D93-7B42-45BD-84F9-A8D39FDAAD2D}" destId="{1B277C71-3548-415B-93F7-B359BF50B12E}" srcOrd="3" destOrd="0" presId="urn:microsoft.com/office/officeart/2018/2/layout/IconVerticalSolidList"/>
    <dgm:cxn modelId="{970733EC-C4F3-40C6-ADF7-7C3456671436}" type="presParOf" srcId="{34EA5D93-7B42-45BD-84F9-A8D39FDAAD2D}" destId="{4BBCD277-5BBD-42E4-A80A-5C8132639CC8}" srcOrd="4" destOrd="0" presId="urn:microsoft.com/office/officeart/2018/2/layout/IconVerticalSolidList"/>
    <dgm:cxn modelId="{2BD91EF8-59C7-4918-B195-1EB220B5B44C}" type="presParOf" srcId="{4BBCD277-5BBD-42E4-A80A-5C8132639CC8}" destId="{2D13991A-02B0-431A-91E9-408784B1B96D}" srcOrd="0" destOrd="0" presId="urn:microsoft.com/office/officeart/2018/2/layout/IconVerticalSolidList"/>
    <dgm:cxn modelId="{AD348C95-2BF0-4C09-AA7D-ED9C3B267E65}" type="presParOf" srcId="{4BBCD277-5BBD-42E4-A80A-5C8132639CC8}" destId="{75620E7C-8DE9-47AB-8790-EFB8B54F4522}" srcOrd="1" destOrd="0" presId="urn:microsoft.com/office/officeart/2018/2/layout/IconVerticalSolidList"/>
    <dgm:cxn modelId="{3D75B4DB-D1E2-445E-95E6-BBE0456E8ECC}" type="presParOf" srcId="{4BBCD277-5BBD-42E4-A80A-5C8132639CC8}" destId="{821EC00B-16A4-4C33-9F98-269B6F795031}" srcOrd="2" destOrd="0" presId="urn:microsoft.com/office/officeart/2018/2/layout/IconVerticalSolidList"/>
    <dgm:cxn modelId="{A149850F-08F7-426B-A187-9E4B8495A4E0}" type="presParOf" srcId="{4BBCD277-5BBD-42E4-A80A-5C8132639CC8}" destId="{A37A08A6-920C-49F4-B9E9-B5D3ACAC4F97}" srcOrd="3" destOrd="0" presId="urn:microsoft.com/office/officeart/2018/2/layout/IconVerticalSolidList"/>
    <dgm:cxn modelId="{D160C395-67BC-45C6-9220-0CCD3EF67CE2}" type="presParOf" srcId="{4BBCD277-5BBD-42E4-A80A-5C8132639CC8}" destId="{8A0B8741-6A52-4877-BC97-DD93E9750B7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C87B5C0-54C4-47D9-BBAE-D4CBBE1F5F4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4845F17-145A-4670-AEE7-BD2DC508E54E}">
      <dgm:prSet custT="1"/>
      <dgm:spPr/>
      <dgm:t>
        <a:bodyPr/>
        <a:lstStyle/>
        <a:p>
          <a:r>
            <a:rPr lang="en-US" sz="1800" b="1" i="0" baseline="0" dirty="0"/>
            <a:t>Latency</a:t>
          </a:r>
          <a:r>
            <a:rPr lang="en-US" sz="1800" b="0" i="0" baseline="0" dirty="0"/>
            <a:t>: </a:t>
          </a:r>
        </a:p>
        <a:p>
          <a:r>
            <a:rPr lang="en-US" sz="1800" b="0" i="0" baseline="0" dirty="0"/>
            <a:t>Measures delay in packet transmission. High latency causes delays, making conversations feel unnatural.</a:t>
          </a:r>
          <a:endParaRPr lang="en-US" sz="1800" dirty="0"/>
        </a:p>
      </dgm:t>
    </dgm:pt>
    <dgm:pt modelId="{C6B6B312-172A-432E-961F-754719B2EF10}" type="parTrans" cxnId="{3EFCFCCE-41AD-4DBB-9421-9A8D1F0B69F8}">
      <dgm:prSet/>
      <dgm:spPr/>
      <dgm:t>
        <a:bodyPr/>
        <a:lstStyle/>
        <a:p>
          <a:endParaRPr lang="en-US"/>
        </a:p>
      </dgm:t>
    </dgm:pt>
    <dgm:pt modelId="{B290831E-202C-43FE-8627-62B219833533}" type="sibTrans" cxnId="{3EFCFCCE-41AD-4DBB-9421-9A8D1F0B69F8}">
      <dgm:prSet/>
      <dgm:spPr/>
      <dgm:t>
        <a:bodyPr/>
        <a:lstStyle/>
        <a:p>
          <a:endParaRPr lang="en-US"/>
        </a:p>
      </dgm:t>
    </dgm:pt>
    <dgm:pt modelId="{6E177DCF-F8CA-43A4-AADB-894A7FE9C504}">
      <dgm:prSet custT="1"/>
      <dgm:spPr/>
      <dgm:t>
        <a:bodyPr/>
        <a:lstStyle/>
        <a:p>
          <a:r>
            <a:rPr lang="en-US" sz="1800" b="1" i="0" baseline="0" dirty="0"/>
            <a:t>Jitter</a:t>
          </a:r>
          <a:r>
            <a:rPr lang="en-US" sz="1800" b="0" i="0" baseline="0" dirty="0"/>
            <a:t>:</a:t>
          </a:r>
        </a:p>
        <a:p>
          <a:r>
            <a:rPr lang="en-US" sz="1800" b="0" i="0" baseline="0" dirty="0"/>
            <a:t> Measures variability in packet arrival times. High jitter can disrupt audio/video synchronization.</a:t>
          </a:r>
          <a:endParaRPr lang="en-US" sz="1800" dirty="0"/>
        </a:p>
      </dgm:t>
    </dgm:pt>
    <dgm:pt modelId="{75DF428B-B3C1-40C0-931F-88281DB5819F}" type="parTrans" cxnId="{99C447AE-2A35-4C34-9DFD-CA1F4E2CDD1A}">
      <dgm:prSet/>
      <dgm:spPr/>
      <dgm:t>
        <a:bodyPr/>
        <a:lstStyle/>
        <a:p>
          <a:endParaRPr lang="en-US"/>
        </a:p>
      </dgm:t>
    </dgm:pt>
    <dgm:pt modelId="{F0ED9C75-37B3-42DB-8344-02F533CDB4EC}" type="sibTrans" cxnId="{99C447AE-2A35-4C34-9DFD-CA1F4E2CDD1A}">
      <dgm:prSet/>
      <dgm:spPr/>
      <dgm:t>
        <a:bodyPr/>
        <a:lstStyle/>
        <a:p>
          <a:endParaRPr lang="en-US"/>
        </a:p>
      </dgm:t>
    </dgm:pt>
    <dgm:pt modelId="{1D777B24-EB9B-4869-97A5-64CC1E0ED965}">
      <dgm:prSet custT="1"/>
      <dgm:spPr/>
      <dgm:t>
        <a:bodyPr/>
        <a:lstStyle/>
        <a:p>
          <a:r>
            <a:rPr lang="en-US" sz="1800" b="1" i="0" baseline="0" dirty="0"/>
            <a:t>Bitrate</a:t>
          </a:r>
          <a:r>
            <a:rPr lang="en-US" sz="1800" b="0" i="0" baseline="0" dirty="0"/>
            <a:t>: </a:t>
          </a:r>
        </a:p>
        <a:p>
          <a:r>
            <a:rPr lang="en-US" sz="1800" b="0" i="0" baseline="0" dirty="0"/>
            <a:t>Measures the data transfer rate. A higher bitrate often correlates with clearer, higher-quality audio and video </a:t>
          </a:r>
          <a:endParaRPr lang="en-US" sz="1800" dirty="0"/>
        </a:p>
      </dgm:t>
    </dgm:pt>
    <dgm:pt modelId="{60DEAC38-32FC-4C93-A749-BF90ABA0AB07}" type="parTrans" cxnId="{F4A2F5F6-6AEC-4D9B-A590-300821013E0A}">
      <dgm:prSet/>
      <dgm:spPr/>
      <dgm:t>
        <a:bodyPr/>
        <a:lstStyle/>
        <a:p>
          <a:endParaRPr lang="en-US"/>
        </a:p>
      </dgm:t>
    </dgm:pt>
    <dgm:pt modelId="{13E73AC3-5285-47C4-9153-BFE395A5323A}" type="sibTrans" cxnId="{F4A2F5F6-6AEC-4D9B-A590-300821013E0A}">
      <dgm:prSet/>
      <dgm:spPr/>
      <dgm:t>
        <a:bodyPr/>
        <a:lstStyle/>
        <a:p>
          <a:endParaRPr lang="en-US"/>
        </a:p>
      </dgm:t>
    </dgm:pt>
    <dgm:pt modelId="{6896E27E-16A5-4502-95BF-278890883084}" type="pres">
      <dgm:prSet presAssocID="{BC87B5C0-54C4-47D9-BBAE-D4CBBE1F5F46}" presName="linear" presStyleCnt="0">
        <dgm:presLayoutVars>
          <dgm:animLvl val="lvl"/>
          <dgm:resizeHandles val="exact"/>
        </dgm:presLayoutVars>
      </dgm:prSet>
      <dgm:spPr/>
    </dgm:pt>
    <dgm:pt modelId="{2C19870F-14F0-449A-AC83-FBCA753A895C}" type="pres">
      <dgm:prSet presAssocID="{84845F17-145A-4670-AEE7-BD2DC508E54E}" presName="parentText" presStyleLbl="node1" presStyleIdx="0" presStyleCnt="3">
        <dgm:presLayoutVars>
          <dgm:chMax val="0"/>
          <dgm:bulletEnabled val="1"/>
        </dgm:presLayoutVars>
      </dgm:prSet>
      <dgm:spPr/>
    </dgm:pt>
    <dgm:pt modelId="{6B70EF3A-0F15-4593-9208-A5B1B074E8CB}" type="pres">
      <dgm:prSet presAssocID="{B290831E-202C-43FE-8627-62B219833533}" presName="spacer" presStyleCnt="0"/>
      <dgm:spPr/>
    </dgm:pt>
    <dgm:pt modelId="{27049A45-42EA-41ED-93A0-61649951F3BF}" type="pres">
      <dgm:prSet presAssocID="{6E177DCF-F8CA-43A4-AADB-894A7FE9C504}" presName="parentText" presStyleLbl="node1" presStyleIdx="1" presStyleCnt="3">
        <dgm:presLayoutVars>
          <dgm:chMax val="0"/>
          <dgm:bulletEnabled val="1"/>
        </dgm:presLayoutVars>
      </dgm:prSet>
      <dgm:spPr/>
    </dgm:pt>
    <dgm:pt modelId="{689C771D-961A-4F6E-B6EC-4E4400B34D55}" type="pres">
      <dgm:prSet presAssocID="{F0ED9C75-37B3-42DB-8344-02F533CDB4EC}" presName="spacer" presStyleCnt="0"/>
      <dgm:spPr/>
    </dgm:pt>
    <dgm:pt modelId="{6B8BDD97-782D-445D-BDC0-3FB5DA94B139}" type="pres">
      <dgm:prSet presAssocID="{1D777B24-EB9B-4869-97A5-64CC1E0ED965}" presName="parentText" presStyleLbl="node1" presStyleIdx="2" presStyleCnt="3">
        <dgm:presLayoutVars>
          <dgm:chMax val="0"/>
          <dgm:bulletEnabled val="1"/>
        </dgm:presLayoutVars>
      </dgm:prSet>
      <dgm:spPr/>
    </dgm:pt>
  </dgm:ptLst>
  <dgm:cxnLst>
    <dgm:cxn modelId="{0CF9341B-4F7E-4509-A82F-908C944E8715}" type="presOf" srcId="{6E177DCF-F8CA-43A4-AADB-894A7FE9C504}" destId="{27049A45-42EA-41ED-93A0-61649951F3BF}" srcOrd="0" destOrd="0" presId="urn:microsoft.com/office/officeart/2005/8/layout/vList2"/>
    <dgm:cxn modelId="{43B28925-0246-4D14-8ECC-22673F3E4456}" type="presOf" srcId="{84845F17-145A-4670-AEE7-BD2DC508E54E}" destId="{2C19870F-14F0-449A-AC83-FBCA753A895C}" srcOrd="0" destOrd="0" presId="urn:microsoft.com/office/officeart/2005/8/layout/vList2"/>
    <dgm:cxn modelId="{492EE73E-AFF9-459B-A4BB-682108D174BC}" type="presOf" srcId="{BC87B5C0-54C4-47D9-BBAE-D4CBBE1F5F46}" destId="{6896E27E-16A5-4502-95BF-278890883084}" srcOrd="0" destOrd="0" presId="urn:microsoft.com/office/officeart/2005/8/layout/vList2"/>
    <dgm:cxn modelId="{3FC00E7B-0185-4DA0-884F-176A1B7C6846}" type="presOf" srcId="{1D777B24-EB9B-4869-97A5-64CC1E0ED965}" destId="{6B8BDD97-782D-445D-BDC0-3FB5DA94B139}" srcOrd="0" destOrd="0" presId="urn:microsoft.com/office/officeart/2005/8/layout/vList2"/>
    <dgm:cxn modelId="{99C447AE-2A35-4C34-9DFD-CA1F4E2CDD1A}" srcId="{BC87B5C0-54C4-47D9-BBAE-D4CBBE1F5F46}" destId="{6E177DCF-F8CA-43A4-AADB-894A7FE9C504}" srcOrd="1" destOrd="0" parTransId="{75DF428B-B3C1-40C0-931F-88281DB5819F}" sibTransId="{F0ED9C75-37B3-42DB-8344-02F533CDB4EC}"/>
    <dgm:cxn modelId="{3EFCFCCE-41AD-4DBB-9421-9A8D1F0B69F8}" srcId="{BC87B5C0-54C4-47D9-BBAE-D4CBBE1F5F46}" destId="{84845F17-145A-4670-AEE7-BD2DC508E54E}" srcOrd="0" destOrd="0" parTransId="{C6B6B312-172A-432E-961F-754719B2EF10}" sibTransId="{B290831E-202C-43FE-8627-62B219833533}"/>
    <dgm:cxn modelId="{F4A2F5F6-6AEC-4D9B-A590-300821013E0A}" srcId="{BC87B5C0-54C4-47D9-BBAE-D4CBBE1F5F46}" destId="{1D777B24-EB9B-4869-97A5-64CC1E0ED965}" srcOrd="2" destOrd="0" parTransId="{60DEAC38-32FC-4C93-A749-BF90ABA0AB07}" sibTransId="{13E73AC3-5285-47C4-9153-BFE395A5323A}"/>
    <dgm:cxn modelId="{B51687EC-B7A7-418F-B2D9-3EE9DE6F3EEF}" type="presParOf" srcId="{6896E27E-16A5-4502-95BF-278890883084}" destId="{2C19870F-14F0-449A-AC83-FBCA753A895C}" srcOrd="0" destOrd="0" presId="urn:microsoft.com/office/officeart/2005/8/layout/vList2"/>
    <dgm:cxn modelId="{F5198A00-C98D-4A9D-B7C1-866530D49DD2}" type="presParOf" srcId="{6896E27E-16A5-4502-95BF-278890883084}" destId="{6B70EF3A-0F15-4593-9208-A5B1B074E8CB}" srcOrd="1" destOrd="0" presId="urn:microsoft.com/office/officeart/2005/8/layout/vList2"/>
    <dgm:cxn modelId="{E2C07E2A-913D-4322-BF23-0A30D9AEB429}" type="presParOf" srcId="{6896E27E-16A5-4502-95BF-278890883084}" destId="{27049A45-42EA-41ED-93A0-61649951F3BF}" srcOrd="2" destOrd="0" presId="urn:microsoft.com/office/officeart/2005/8/layout/vList2"/>
    <dgm:cxn modelId="{2738E5BB-A43E-4EE9-8FD2-08A7F7B699AA}" type="presParOf" srcId="{6896E27E-16A5-4502-95BF-278890883084}" destId="{689C771D-961A-4F6E-B6EC-4E4400B34D55}" srcOrd="3" destOrd="0" presId="urn:microsoft.com/office/officeart/2005/8/layout/vList2"/>
    <dgm:cxn modelId="{8BE502A5-3086-4728-B021-D63C27158149}" type="presParOf" srcId="{6896E27E-16A5-4502-95BF-278890883084}" destId="{6B8BDD97-782D-445D-BDC0-3FB5DA94B13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D4CB49C-DE5F-47D2-B903-CF50A742F9E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8B563DF-9B70-4A28-8901-4AE5A98914B3}">
      <dgm:prSet custT="1"/>
      <dgm:spPr/>
      <dgm:t>
        <a:bodyPr/>
        <a:lstStyle/>
        <a:p>
          <a:r>
            <a:rPr lang="en-US" sz="1800" b="1" i="0" baseline="0"/>
            <a:t>Definition</a:t>
          </a:r>
          <a:r>
            <a:rPr lang="en-US" sz="1800" b="0" i="0" baseline="0"/>
            <a:t>: Latency is the delay before a transfer of data begins following an instruction.</a:t>
          </a:r>
          <a:endParaRPr lang="en-US" sz="1800" dirty="0"/>
        </a:p>
      </dgm:t>
    </dgm:pt>
    <dgm:pt modelId="{8942A297-29A6-4B96-9CA1-6BD76EE94431}" type="parTrans" cxnId="{F87DA976-C6B5-4BD4-A075-852FEAC7EAEF}">
      <dgm:prSet/>
      <dgm:spPr/>
      <dgm:t>
        <a:bodyPr/>
        <a:lstStyle/>
        <a:p>
          <a:endParaRPr lang="en-US"/>
        </a:p>
      </dgm:t>
    </dgm:pt>
    <dgm:pt modelId="{FA684D3D-915B-4D4B-8CCE-695229430718}" type="sibTrans" cxnId="{F87DA976-C6B5-4BD4-A075-852FEAC7EAEF}">
      <dgm:prSet/>
      <dgm:spPr/>
      <dgm:t>
        <a:bodyPr/>
        <a:lstStyle/>
        <a:p>
          <a:endParaRPr lang="en-US"/>
        </a:p>
      </dgm:t>
    </dgm:pt>
    <dgm:pt modelId="{1FE2A0A8-FDBC-4F85-83C3-A192B82D4128}">
      <dgm:prSet custT="1"/>
      <dgm:spPr/>
      <dgm:t>
        <a:bodyPr/>
        <a:lstStyle/>
        <a:p>
          <a:r>
            <a:rPr lang="en-US" sz="1800" b="1" i="0" baseline="0"/>
            <a:t>Effect</a:t>
          </a:r>
          <a:r>
            <a:rPr lang="en-US" sz="1800" b="0" i="0" baseline="0"/>
            <a:t>: High latency results in noticeable delays between speakers, causing communication to feel fragmented.</a:t>
          </a:r>
          <a:endParaRPr lang="en-US" sz="1800" dirty="0"/>
        </a:p>
      </dgm:t>
    </dgm:pt>
    <dgm:pt modelId="{6A8B74CC-193B-4C08-9A62-A969D52B7F7E}" type="parTrans" cxnId="{A3BC0C0C-F7DB-44FB-A704-1F35B2115AFC}">
      <dgm:prSet/>
      <dgm:spPr/>
      <dgm:t>
        <a:bodyPr/>
        <a:lstStyle/>
        <a:p>
          <a:endParaRPr lang="en-US"/>
        </a:p>
      </dgm:t>
    </dgm:pt>
    <dgm:pt modelId="{89168673-5A20-40ED-BFC5-C3DB220E2BDD}" type="sibTrans" cxnId="{A3BC0C0C-F7DB-44FB-A704-1F35B2115AFC}">
      <dgm:prSet/>
      <dgm:spPr/>
      <dgm:t>
        <a:bodyPr/>
        <a:lstStyle/>
        <a:p>
          <a:endParaRPr lang="en-US"/>
        </a:p>
      </dgm:t>
    </dgm:pt>
    <dgm:pt modelId="{2CE1E348-7862-4F0B-A52A-CB36C9B57D4B}">
      <dgm:prSet custT="1"/>
      <dgm:spPr/>
      <dgm:t>
        <a:bodyPr/>
        <a:lstStyle/>
        <a:p>
          <a:r>
            <a:rPr lang="en-US" sz="1800" b="1" i="0" baseline="0"/>
            <a:t>Target</a:t>
          </a:r>
          <a:r>
            <a:rPr lang="en-US" sz="1800" b="0" i="0" baseline="0"/>
            <a:t>: Ideal latency for video calls is typically below 75ms. Latency above 150ms can negatively impact user experience. </a:t>
          </a:r>
          <a:endParaRPr lang="en-US" sz="1800" dirty="0"/>
        </a:p>
      </dgm:t>
    </dgm:pt>
    <dgm:pt modelId="{6FA3D9A1-01C8-4349-A1E9-35D78A3CE58C}" type="parTrans" cxnId="{909AC6F6-886E-4F7B-AD02-35D3DE102F0D}">
      <dgm:prSet/>
      <dgm:spPr/>
      <dgm:t>
        <a:bodyPr/>
        <a:lstStyle/>
        <a:p>
          <a:endParaRPr lang="en-US"/>
        </a:p>
      </dgm:t>
    </dgm:pt>
    <dgm:pt modelId="{7B5177B1-B413-4C80-BED8-9D9D7F34506A}" type="sibTrans" cxnId="{909AC6F6-886E-4F7B-AD02-35D3DE102F0D}">
      <dgm:prSet/>
      <dgm:spPr/>
      <dgm:t>
        <a:bodyPr/>
        <a:lstStyle/>
        <a:p>
          <a:endParaRPr lang="en-US"/>
        </a:p>
      </dgm:t>
    </dgm:pt>
    <dgm:pt modelId="{F85D0077-9460-436A-A0BB-B711E809E5C1}" type="pres">
      <dgm:prSet presAssocID="{2D4CB49C-DE5F-47D2-B903-CF50A742F9EE}" presName="root" presStyleCnt="0">
        <dgm:presLayoutVars>
          <dgm:dir/>
          <dgm:resizeHandles val="exact"/>
        </dgm:presLayoutVars>
      </dgm:prSet>
      <dgm:spPr/>
    </dgm:pt>
    <dgm:pt modelId="{E2FF6320-D8DE-4137-8E22-76AF387FC118}" type="pres">
      <dgm:prSet presAssocID="{08B563DF-9B70-4A28-8901-4AE5A98914B3}" presName="compNode" presStyleCnt="0"/>
      <dgm:spPr/>
    </dgm:pt>
    <dgm:pt modelId="{C6993416-14AD-41D0-A43D-FFC527B47420}" type="pres">
      <dgm:prSet presAssocID="{08B563DF-9B70-4A28-8901-4AE5A98914B3}" presName="bgRect" presStyleLbl="bgShp" presStyleIdx="0" presStyleCnt="3" custLinFactNeighborX="-64" custLinFactNeighborY="777"/>
      <dgm:spPr/>
    </dgm:pt>
    <dgm:pt modelId="{B82A34F9-51DB-4AB0-B409-2D9A83D58EE3}" type="pres">
      <dgm:prSet presAssocID="{08B563DF-9B70-4A28-8901-4AE5A98914B3}"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ay with solid fill"/>
        </a:ext>
      </dgm:extLst>
    </dgm:pt>
    <dgm:pt modelId="{CDB85DBB-420F-43DB-9003-B642B530664D}" type="pres">
      <dgm:prSet presAssocID="{08B563DF-9B70-4A28-8901-4AE5A98914B3}" presName="spaceRect" presStyleCnt="0"/>
      <dgm:spPr/>
    </dgm:pt>
    <dgm:pt modelId="{6F4D1394-B5BD-4CD8-B6FD-3C13038CBC25}" type="pres">
      <dgm:prSet presAssocID="{08B563DF-9B70-4A28-8901-4AE5A98914B3}" presName="parTx" presStyleLbl="revTx" presStyleIdx="0" presStyleCnt="3">
        <dgm:presLayoutVars>
          <dgm:chMax val="0"/>
          <dgm:chPref val="0"/>
        </dgm:presLayoutVars>
      </dgm:prSet>
      <dgm:spPr/>
    </dgm:pt>
    <dgm:pt modelId="{E1866B68-B9E1-4D3E-A854-A28514C0C9E0}" type="pres">
      <dgm:prSet presAssocID="{FA684D3D-915B-4D4B-8CCE-695229430718}" presName="sibTrans" presStyleCnt="0"/>
      <dgm:spPr/>
    </dgm:pt>
    <dgm:pt modelId="{09B1768C-4E97-4E59-B561-9EC5E375C743}" type="pres">
      <dgm:prSet presAssocID="{1FE2A0A8-FDBC-4F85-83C3-A192B82D4128}" presName="compNode" presStyleCnt="0"/>
      <dgm:spPr/>
    </dgm:pt>
    <dgm:pt modelId="{A69FE59E-C4E3-44AB-87F3-F37F8C63E2BC}" type="pres">
      <dgm:prSet presAssocID="{1FE2A0A8-FDBC-4F85-83C3-A192B82D4128}" presName="bgRect" presStyleLbl="bgShp" presStyleIdx="1" presStyleCnt="3"/>
      <dgm:spPr/>
    </dgm:pt>
    <dgm:pt modelId="{DBB3B710-2497-4E90-B7B4-C96974020EF5}" type="pres">
      <dgm:prSet presAssocID="{1FE2A0A8-FDBC-4F85-83C3-A192B82D4128}" presName="iconRect" presStyleLbl="node1" presStyleIdx="1"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ay with solid fill"/>
        </a:ext>
      </dgm:extLst>
    </dgm:pt>
    <dgm:pt modelId="{4E8D48A4-ED1F-4F19-8B76-2052323F7898}" type="pres">
      <dgm:prSet presAssocID="{1FE2A0A8-FDBC-4F85-83C3-A192B82D4128}" presName="spaceRect" presStyleCnt="0"/>
      <dgm:spPr/>
    </dgm:pt>
    <dgm:pt modelId="{C039B0F9-F18F-4BBD-8C01-819447D30C2C}" type="pres">
      <dgm:prSet presAssocID="{1FE2A0A8-FDBC-4F85-83C3-A192B82D4128}" presName="parTx" presStyleLbl="revTx" presStyleIdx="1" presStyleCnt="3">
        <dgm:presLayoutVars>
          <dgm:chMax val="0"/>
          <dgm:chPref val="0"/>
        </dgm:presLayoutVars>
      </dgm:prSet>
      <dgm:spPr/>
    </dgm:pt>
    <dgm:pt modelId="{7D0601C0-509D-4648-911A-14232BEC0B83}" type="pres">
      <dgm:prSet presAssocID="{89168673-5A20-40ED-BFC5-C3DB220E2BDD}" presName="sibTrans" presStyleCnt="0"/>
      <dgm:spPr/>
    </dgm:pt>
    <dgm:pt modelId="{842C48F1-7B2D-43EA-8CEA-A77675181696}" type="pres">
      <dgm:prSet presAssocID="{2CE1E348-7862-4F0B-A52A-CB36C9B57D4B}" presName="compNode" presStyleCnt="0"/>
      <dgm:spPr/>
    </dgm:pt>
    <dgm:pt modelId="{A9DBC632-C057-4A01-8F88-F4A06023CD76}" type="pres">
      <dgm:prSet presAssocID="{2CE1E348-7862-4F0B-A52A-CB36C9B57D4B}" presName="bgRect" presStyleLbl="bgShp" presStyleIdx="2" presStyleCnt="3"/>
      <dgm:spPr/>
    </dgm:pt>
    <dgm:pt modelId="{F953DC92-705F-44C7-8EE4-EEAF687C08DD}" type="pres">
      <dgm:prSet presAssocID="{2CE1E348-7862-4F0B-A52A-CB36C9B57D4B}" presName="iconRect" presStyleLbl="node1" presStyleIdx="2" presStyleCnt="3"/>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pt>
    <dgm:pt modelId="{06EA71D0-6173-48B1-9569-2E3E9CA69939}" type="pres">
      <dgm:prSet presAssocID="{2CE1E348-7862-4F0B-A52A-CB36C9B57D4B}" presName="spaceRect" presStyleCnt="0"/>
      <dgm:spPr/>
    </dgm:pt>
    <dgm:pt modelId="{48B6453F-613C-4A85-85AC-BF60776D8456}" type="pres">
      <dgm:prSet presAssocID="{2CE1E348-7862-4F0B-A52A-CB36C9B57D4B}" presName="parTx" presStyleLbl="revTx" presStyleIdx="2" presStyleCnt="3">
        <dgm:presLayoutVars>
          <dgm:chMax val="0"/>
          <dgm:chPref val="0"/>
        </dgm:presLayoutVars>
      </dgm:prSet>
      <dgm:spPr/>
    </dgm:pt>
  </dgm:ptLst>
  <dgm:cxnLst>
    <dgm:cxn modelId="{A3BC0C0C-F7DB-44FB-A704-1F35B2115AFC}" srcId="{2D4CB49C-DE5F-47D2-B903-CF50A742F9EE}" destId="{1FE2A0A8-FDBC-4F85-83C3-A192B82D4128}" srcOrd="1" destOrd="0" parTransId="{6A8B74CC-193B-4C08-9A62-A969D52B7F7E}" sibTransId="{89168673-5A20-40ED-BFC5-C3DB220E2BDD}"/>
    <dgm:cxn modelId="{03C04251-B38A-423F-BBCA-4138701FD37F}" type="presOf" srcId="{08B563DF-9B70-4A28-8901-4AE5A98914B3}" destId="{6F4D1394-B5BD-4CD8-B6FD-3C13038CBC25}" srcOrd="0" destOrd="0" presId="urn:microsoft.com/office/officeart/2018/2/layout/IconVerticalSolidList"/>
    <dgm:cxn modelId="{F87DA976-C6B5-4BD4-A075-852FEAC7EAEF}" srcId="{2D4CB49C-DE5F-47D2-B903-CF50A742F9EE}" destId="{08B563DF-9B70-4A28-8901-4AE5A98914B3}" srcOrd="0" destOrd="0" parTransId="{8942A297-29A6-4B96-9CA1-6BD76EE94431}" sibTransId="{FA684D3D-915B-4D4B-8CCE-695229430718}"/>
    <dgm:cxn modelId="{52BE47A8-54CE-4545-A9E3-2310EDB12003}" type="presOf" srcId="{1FE2A0A8-FDBC-4F85-83C3-A192B82D4128}" destId="{C039B0F9-F18F-4BBD-8C01-819447D30C2C}" srcOrd="0" destOrd="0" presId="urn:microsoft.com/office/officeart/2018/2/layout/IconVerticalSolidList"/>
    <dgm:cxn modelId="{3517FCCC-87E0-4EE0-8581-68B2C4E300E2}" type="presOf" srcId="{2CE1E348-7862-4F0B-A52A-CB36C9B57D4B}" destId="{48B6453F-613C-4A85-85AC-BF60776D8456}" srcOrd="0" destOrd="0" presId="urn:microsoft.com/office/officeart/2018/2/layout/IconVerticalSolidList"/>
    <dgm:cxn modelId="{74B15ACE-C238-4407-9CB4-CB365F343D6C}" type="presOf" srcId="{2D4CB49C-DE5F-47D2-B903-CF50A742F9EE}" destId="{F85D0077-9460-436A-A0BB-B711E809E5C1}" srcOrd="0" destOrd="0" presId="urn:microsoft.com/office/officeart/2018/2/layout/IconVerticalSolidList"/>
    <dgm:cxn modelId="{909AC6F6-886E-4F7B-AD02-35D3DE102F0D}" srcId="{2D4CB49C-DE5F-47D2-B903-CF50A742F9EE}" destId="{2CE1E348-7862-4F0B-A52A-CB36C9B57D4B}" srcOrd="2" destOrd="0" parTransId="{6FA3D9A1-01C8-4349-A1E9-35D78A3CE58C}" sibTransId="{7B5177B1-B413-4C80-BED8-9D9D7F34506A}"/>
    <dgm:cxn modelId="{DCEBEEA6-AAAC-44FA-B284-31C5B1663E97}" type="presParOf" srcId="{F85D0077-9460-436A-A0BB-B711E809E5C1}" destId="{E2FF6320-D8DE-4137-8E22-76AF387FC118}" srcOrd="0" destOrd="0" presId="urn:microsoft.com/office/officeart/2018/2/layout/IconVerticalSolidList"/>
    <dgm:cxn modelId="{220133CA-968D-42A4-9C95-FC0B1A9ECF1E}" type="presParOf" srcId="{E2FF6320-D8DE-4137-8E22-76AF387FC118}" destId="{C6993416-14AD-41D0-A43D-FFC527B47420}" srcOrd="0" destOrd="0" presId="urn:microsoft.com/office/officeart/2018/2/layout/IconVerticalSolidList"/>
    <dgm:cxn modelId="{09B00D12-D505-404F-A58B-0C5C98B824DF}" type="presParOf" srcId="{E2FF6320-D8DE-4137-8E22-76AF387FC118}" destId="{B82A34F9-51DB-4AB0-B409-2D9A83D58EE3}" srcOrd="1" destOrd="0" presId="urn:microsoft.com/office/officeart/2018/2/layout/IconVerticalSolidList"/>
    <dgm:cxn modelId="{6996C2A8-DBD2-44AE-BA30-CC1D29D4E793}" type="presParOf" srcId="{E2FF6320-D8DE-4137-8E22-76AF387FC118}" destId="{CDB85DBB-420F-43DB-9003-B642B530664D}" srcOrd="2" destOrd="0" presId="urn:microsoft.com/office/officeart/2018/2/layout/IconVerticalSolidList"/>
    <dgm:cxn modelId="{727D7D46-DA89-4335-9031-AFD1E95556C3}" type="presParOf" srcId="{E2FF6320-D8DE-4137-8E22-76AF387FC118}" destId="{6F4D1394-B5BD-4CD8-B6FD-3C13038CBC25}" srcOrd="3" destOrd="0" presId="urn:microsoft.com/office/officeart/2018/2/layout/IconVerticalSolidList"/>
    <dgm:cxn modelId="{C2310D6B-11A9-4950-A43E-22A22A587F10}" type="presParOf" srcId="{F85D0077-9460-436A-A0BB-B711E809E5C1}" destId="{E1866B68-B9E1-4D3E-A854-A28514C0C9E0}" srcOrd="1" destOrd="0" presId="urn:microsoft.com/office/officeart/2018/2/layout/IconVerticalSolidList"/>
    <dgm:cxn modelId="{DC9C6D71-B032-4320-91C7-1701ECE8FDEE}" type="presParOf" srcId="{F85D0077-9460-436A-A0BB-B711E809E5C1}" destId="{09B1768C-4E97-4E59-B561-9EC5E375C743}" srcOrd="2" destOrd="0" presId="urn:microsoft.com/office/officeart/2018/2/layout/IconVerticalSolidList"/>
    <dgm:cxn modelId="{3D2A9312-6798-4E63-8EF0-6C6532CC6C08}" type="presParOf" srcId="{09B1768C-4E97-4E59-B561-9EC5E375C743}" destId="{A69FE59E-C4E3-44AB-87F3-F37F8C63E2BC}" srcOrd="0" destOrd="0" presId="urn:microsoft.com/office/officeart/2018/2/layout/IconVerticalSolidList"/>
    <dgm:cxn modelId="{44798D89-FB4F-45CE-AD30-0D4F1D24ED69}" type="presParOf" srcId="{09B1768C-4E97-4E59-B561-9EC5E375C743}" destId="{DBB3B710-2497-4E90-B7B4-C96974020EF5}" srcOrd="1" destOrd="0" presId="urn:microsoft.com/office/officeart/2018/2/layout/IconVerticalSolidList"/>
    <dgm:cxn modelId="{9FD5580C-0497-416A-9E09-31AA38B6FF8C}" type="presParOf" srcId="{09B1768C-4E97-4E59-B561-9EC5E375C743}" destId="{4E8D48A4-ED1F-4F19-8B76-2052323F7898}" srcOrd="2" destOrd="0" presId="urn:microsoft.com/office/officeart/2018/2/layout/IconVerticalSolidList"/>
    <dgm:cxn modelId="{C01A8B57-2947-48C4-A52B-D3DE6E4BEA34}" type="presParOf" srcId="{09B1768C-4E97-4E59-B561-9EC5E375C743}" destId="{C039B0F9-F18F-4BBD-8C01-819447D30C2C}" srcOrd="3" destOrd="0" presId="urn:microsoft.com/office/officeart/2018/2/layout/IconVerticalSolidList"/>
    <dgm:cxn modelId="{F7859DF5-9565-4C33-9ED0-A951AA7810AB}" type="presParOf" srcId="{F85D0077-9460-436A-A0BB-B711E809E5C1}" destId="{7D0601C0-509D-4648-911A-14232BEC0B83}" srcOrd="3" destOrd="0" presId="urn:microsoft.com/office/officeart/2018/2/layout/IconVerticalSolidList"/>
    <dgm:cxn modelId="{8ABDA04E-3ECC-449F-9EA7-84299485FEE4}" type="presParOf" srcId="{F85D0077-9460-436A-A0BB-B711E809E5C1}" destId="{842C48F1-7B2D-43EA-8CEA-A77675181696}" srcOrd="4" destOrd="0" presId="urn:microsoft.com/office/officeart/2018/2/layout/IconVerticalSolidList"/>
    <dgm:cxn modelId="{13A21733-2ACD-453F-9ECE-86990A27CAA1}" type="presParOf" srcId="{842C48F1-7B2D-43EA-8CEA-A77675181696}" destId="{A9DBC632-C057-4A01-8F88-F4A06023CD76}" srcOrd="0" destOrd="0" presId="urn:microsoft.com/office/officeart/2018/2/layout/IconVerticalSolidList"/>
    <dgm:cxn modelId="{B653F8B8-01E4-4FBC-8360-0B662FE7AEFD}" type="presParOf" srcId="{842C48F1-7B2D-43EA-8CEA-A77675181696}" destId="{F953DC92-705F-44C7-8EE4-EEAF687C08DD}" srcOrd="1" destOrd="0" presId="urn:microsoft.com/office/officeart/2018/2/layout/IconVerticalSolidList"/>
    <dgm:cxn modelId="{A69359FF-A7CE-48B6-87BE-327B331582D6}" type="presParOf" srcId="{842C48F1-7B2D-43EA-8CEA-A77675181696}" destId="{06EA71D0-6173-48B1-9569-2E3E9CA69939}" srcOrd="2" destOrd="0" presId="urn:microsoft.com/office/officeart/2018/2/layout/IconVerticalSolidList"/>
    <dgm:cxn modelId="{E8E6ACC6-AAE1-4F40-B9E1-B0FDB0BEF57A}" type="presParOf" srcId="{842C48F1-7B2D-43EA-8CEA-A77675181696}" destId="{48B6453F-613C-4A85-85AC-BF60776D84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D4CB49C-DE5F-47D2-B903-CF50A742F9E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8B563DF-9B70-4A28-8901-4AE5A98914B3}">
      <dgm:prSet custT="1"/>
      <dgm:spPr/>
      <dgm:t>
        <a:bodyPr/>
        <a:lstStyle/>
        <a:p>
          <a:r>
            <a:rPr lang="en-US" sz="1800" b="1" i="0" baseline="0" dirty="0"/>
            <a:t>Definition</a:t>
          </a:r>
          <a:r>
            <a:rPr lang="en-US" sz="1800" b="0" i="0" baseline="0" dirty="0"/>
            <a:t>: Jitter is the variation in packet arrival times.</a:t>
          </a:r>
          <a:endParaRPr lang="en-US" sz="1800" dirty="0"/>
        </a:p>
      </dgm:t>
    </dgm:pt>
    <dgm:pt modelId="{8942A297-29A6-4B96-9CA1-6BD76EE94431}" type="parTrans" cxnId="{F87DA976-C6B5-4BD4-A075-852FEAC7EAEF}">
      <dgm:prSet/>
      <dgm:spPr/>
      <dgm:t>
        <a:bodyPr/>
        <a:lstStyle/>
        <a:p>
          <a:endParaRPr lang="en-US"/>
        </a:p>
      </dgm:t>
    </dgm:pt>
    <dgm:pt modelId="{FA684D3D-915B-4D4B-8CCE-695229430718}" type="sibTrans" cxnId="{F87DA976-C6B5-4BD4-A075-852FEAC7EAEF}">
      <dgm:prSet/>
      <dgm:spPr/>
      <dgm:t>
        <a:bodyPr/>
        <a:lstStyle/>
        <a:p>
          <a:endParaRPr lang="en-US"/>
        </a:p>
      </dgm:t>
    </dgm:pt>
    <dgm:pt modelId="{1FE2A0A8-FDBC-4F85-83C3-A192B82D4128}">
      <dgm:prSet custT="1"/>
      <dgm:spPr/>
      <dgm:t>
        <a:bodyPr/>
        <a:lstStyle/>
        <a:p>
          <a:r>
            <a:rPr lang="en-US" sz="1800" b="1" i="0" baseline="0" dirty="0"/>
            <a:t>Effect</a:t>
          </a:r>
          <a:r>
            <a:rPr lang="en-US" sz="1800" b="0" i="0" baseline="0" dirty="0"/>
            <a:t>: High jitter can lead to disrupted audio and video, causing choppy or inconsistent playback.</a:t>
          </a:r>
          <a:endParaRPr lang="en-US" sz="1800" dirty="0"/>
        </a:p>
      </dgm:t>
    </dgm:pt>
    <dgm:pt modelId="{6A8B74CC-193B-4C08-9A62-A969D52B7F7E}" type="parTrans" cxnId="{A3BC0C0C-F7DB-44FB-A704-1F35B2115AFC}">
      <dgm:prSet/>
      <dgm:spPr/>
      <dgm:t>
        <a:bodyPr/>
        <a:lstStyle/>
        <a:p>
          <a:endParaRPr lang="en-US"/>
        </a:p>
      </dgm:t>
    </dgm:pt>
    <dgm:pt modelId="{89168673-5A20-40ED-BFC5-C3DB220E2BDD}" type="sibTrans" cxnId="{A3BC0C0C-F7DB-44FB-A704-1F35B2115AFC}">
      <dgm:prSet/>
      <dgm:spPr/>
      <dgm:t>
        <a:bodyPr/>
        <a:lstStyle/>
        <a:p>
          <a:endParaRPr lang="en-US"/>
        </a:p>
      </dgm:t>
    </dgm:pt>
    <dgm:pt modelId="{2CE1E348-7862-4F0B-A52A-CB36C9B57D4B}">
      <dgm:prSet custT="1"/>
      <dgm:spPr/>
      <dgm:t>
        <a:bodyPr/>
        <a:lstStyle/>
        <a:p>
          <a:r>
            <a:rPr lang="en-US" sz="1800" b="1" i="0" baseline="0" dirty="0"/>
            <a:t>Target</a:t>
          </a:r>
          <a:r>
            <a:rPr lang="en-US" sz="1800" b="0" i="0" baseline="0" dirty="0"/>
            <a:t>: Maintaining jitter below 20ms helps preserve smooth, high-quality communication. </a:t>
          </a:r>
          <a:endParaRPr lang="en-US" sz="1800" dirty="0"/>
        </a:p>
      </dgm:t>
    </dgm:pt>
    <dgm:pt modelId="{6FA3D9A1-01C8-4349-A1E9-35D78A3CE58C}" type="parTrans" cxnId="{909AC6F6-886E-4F7B-AD02-35D3DE102F0D}">
      <dgm:prSet/>
      <dgm:spPr/>
      <dgm:t>
        <a:bodyPr/>
        <a:lstStyle/>
        <a:p>
          <a:endParaRPr lang="en-US"/>
        </a:p>
      </dgm:t>
    </dgm:pt>
    <dgm:pt modelId="{7B5177B1-B413-4C80-BED8-9D9D7F34506A}" type="sibTrans" cxnId="{909AC6F6-886E-4F7B-AD02-35D3DE102F0D}">
      <dgm:prSet/>
      <dgm:spPr/>
      <dgm:t>
        <a:bodyPr/>
        <a:lstStyle/>
        <a:p>
          <a:endParaRPr lang="en-US"/>
        </a:p>
      </dgm:t>
    </dgm:pt>
    <dgm:pt modelId="{F85D0077-9460-436A-A0BB-B711E809E5C1}" type="pres">
      <dgm:prSet presAssocID="{2D4CB49C-DE5F-47D2-B903-CF50A742F9EE}" presName="root" presStyleCnt="0">
        <dgm:presLayoutVars>
          <dgm:dir/>
          <dgm:resizeHandles val="exact"/>
        </dgm:presLayoutVars>
      </dgm:prSet>
      <dgm:spPr/>
    </dgm:pt>
    <dgm:pt modelId="{E2FF6320-D8DE-4137-8E22-76AF387FC118}" type="pres">
      <dgm:prSet presAssocID="{08B563DF-9B70-4A28-8901-4AE5A98914B3}" presName="compNode" presStyleCnt="0"/>
      <dgm:spPr/>
    </dgm:pt>
    <dgm:pt modelId="{C6993416-14AD-41D0-A43D-FFC527B47420}" type="pres">
      <dgm:prSet presAssocID="{08B563DF-9B70-4A28-8901-4AE5A98914B3}" presName="bgRect" presStyleLbl="bgShp" presStyleIdx="0" presStyleCnt="3" custLinFactNeighborX="-64" custLinFactNeighborY="777"/>
      <dgm:spPr/>
    </dgm:pt>
    <dgm:pt modelId="{B82A34F9-51DB-4AB0-B409-2D9A83D58EE3}" type="pres">
      <dgm:prSet presAssocID="{08B563DF-9B70-4A28-8901-4AE5A98914B3}"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ay with solid fill"/>
        </a:ext>
      </dgm:extLst>
    </dgm:pt>
    <dgm:pt modelId="{CDB85DBB-420F-43DB-9003-B642B530664D}" type="pres">
      <dgm:prSet presAssocID="{08B563DF-9B70-4A28-8901-4AE5A98914B3}" presName="spaceRect" presStyleCnt="0"/>
      <dgm:spPr/>
    </dgm:pt>
    <dgm:pt modelId="{6F4D1394-B5BD-4CD8-B6FD-3C13038CBC25}" type="pres">
      <dgm:prSet presAssocID="{08B563DF-9B70-4A28-8901-4AE5A98914B3}" presName="parTx" presStyleLbl="revTx" presStyleIdx="0" presStyleCnt="3">
        <dgm:presLayoutVars>
          <dgm:chMax val="0"/>
          <dgm:chPref val="0"/>
        </dgm:presLayoutVars>
      </dgm:prSet>
      <dgm:spPr/>
    </dgm:pt>
    <dgm:pt modelId="{E1866B68-B9E1-4D3E-A854-A28514C0C9E0}" type="pres">
      <dgm:prSet presAssocID="{FA684D3D-915B-4D4B-8CCE-695229430718}" presName="sibTrans" presStyleCnt="0"/>
      <dgm:spPr/>
    </dgm:pt>
    <dgm:pt modelId="{09B1768C-4E97-4E59-B561-9EC5E375C743}" type="pres">
      <dgm:prSet presAssocID="{1FE2A0A8-FDBC-4F85-83C3-A192B82D4128}" presName="compNode" presStyleCnt="0"/>
      <dgm:spPr/>
    </dgm:pt>
    <dgm:pt modelId="{A69FE59E-C4E3-44AB-87F3-F37F8C63E2BC}" type="pres">
      <dgm:prSet presAssocID="{1FE2A0A8-FDBC-4F85-83C3-A192B82D4128}" presName="bgRect" presStyleLbl="bgShp" presStyleIdx="1" presStyleCnt="3"/>
      <dgm:spPr/>
    </dgm:pt>
    <dgm:pt modelId="{DBB3B710-2497-4E90-B7B4-C96974020EF5}" type="pres">
      <dgm:prSet presAssocID="{1FE2A0A8-FDBC-4F85-83C3-A192B82D4128}" presName="iconRect" presStyleLbl="node1" presStyleIdx="1"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ay with solid fill"/>
        </a:ext>
      </dgm:extLst>
    </dgm:pt>
    <dgm:pt modelId="{4E8D48A4-ED1F-4F19-8B76-2052323F7898}" type="pres">
      <dgm:prSet presAssocID="{1FE2A0A8-FDBC-4F85-83C3-A192B82D4128}" presName="spaceRect" presStyleCnt="0"/>
      <dgm:spPr/>
    </dgm:pt>
    <dgm:pt modelId="{C039B0F9-F18F-4BBD-8C01-819447D30C2C}" type="pres">
      <dgm:prSet presAssocID="{1FE2A0A8-FDBC-4F85-83C3-A192B82D4128}" presName="parTx" presStyleLbl="revTx" presStyleIdx="1" presStyleCnt="3">
        <dgm:presLayoutVars>
          <dgm:chMax val="0"/>
          <dgm:chPref val="0"/>
        </dgm:presLayoutVars>
      </dgm:prSet>
      <dgm:spPr/>
    </dgm:pt>
    <dgm:pt modelId="{7D0601C0-509D-4648-911A-14232BEC0B83}" type="pres">
      <dgm:prSet presAssocID="{89168673-5A20-40ED-BFC5-C3DB220E2BDD}" presName="sibTrans" presStyleCnt="0"/>
      <dgm:spPr/>
    </dgm:pt>
    <dgm:pt modelId="{842C48F1-7B2D-43EA-8CEA-A77675181696}" type="pres">
      <dgm:prSet presAssocID="{2CE1E348-7862-4F0B-A52A-CB36C9B57D4B}" presName="compNode" presStyleCnt="0"/>
      <dgm:spPr/>
    </dgm:pt>
    <dgm:pt modelId="{A9DBC632-C057-4A01-8F88-F4A06023CD76}" type="pres">
      <dgm:prSet presAssocID="{2CE1E348-7862-4F0B-A52A-CB36C9B57D4B}" presName="bgRect" presStyleLbl="bgShp" presStyleIdx="2" presStyleCnt="3"/>
      <dgm:spPr/>
    </dgm:pt>
    <dgm:pt modelId="{F953DC92-705F-44C7-8EE4-EEAF687C08DD}" type="pres">
      <dgm:prSet presAssocID="{2CE1E348-7862-4F0B-A52A-CB36C9B57D4B}" presName="iconRect" presStyleLbl="node1" presStyleIdx="2" presStyleCnt="3"/>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pt>
    <dgm:pt modelId="{06EA71D0-6173-48B1-9569-2E3E9CA69939}" type="pres">
      <dgm:prSet presAssocID="{2CE1E348-7862-4F0B-A52A-CB36C9B57D4B}" presName="spaceRect" presStyleCnt="0"/>
      <dgm:spPr/>
    </dgm:pt>
    <dgm:pt modelId="{48B6453F-613C-4A85-85AC-BF60776D8456}" type="pres">
      <dgm:prSet presAssocID="{2CE1E348-7862-4F0B-A52A-CB36C9B57D4B}" presName="parTx" presStyleLbl="revTx" presStyleIdx="2" presStyleCnt="3">
        <dgm:presLayoutVars>
          <dgm:chMax val="0"/>
          <dgm:chPref val="0"/>
        </dgm:presLayoutVars>
      </dgm:prSet>
      <dgm:spPr/>
    </dgm:pt>
  </dgm:ptLst>
  <dgm:cxnLst>
    <dgm:cxn modelId="{A3BC0C0C-F7DB-44FB-A704-1F35B2115AFC}" srcId="{2D4CB49C-DE5F-47D2-B903-CF50A742F9EE}" destId="{1FE2A0A8-FDBC-4F85-83C3-A192B82D4128}" srcOrd="1" destOrd="0" parTransId="{6A8B74CC-193B-4C08-9A62-A969D52B7F7E}" sibTransId="{89168673-5A20-40ED-BFC5-C3DB220E2BDD}"/>
    <dgm:cxn modelId="{03C04251-B38A-423F-BBCA-4138701FD37F}" type="presOf" srcId="{08B563DF-9B70-4A28-8901-4AE5A98914B3}" destId="{6F4D1394-B5BD-4CD8-B6FD-3C13038CBC25}" srcOrd="0" destOrd="0" presId="urn:microsoft.com/office/officeart/2018/2/layout/IconVerticalSolidList"/>
    <dgm:cxn modelId="{F87DA976-C6B5-4BD4-A075-852FEAC7EAEF}" srcId="{2D4CB49C-DE5F-47D2-B903-CF50A742F9EE}" destId="{08B563DF-9B70-4A28-8901-4AE5A98914B3}" srcOrd="0" destOrd="0" parTransId="{8942A297-29A6-4B96-9CA1-6BD76EE94431}" sibTransId="{FA684D3D-915B-4D4B-8CCE-695229430718}"/>
    <dgm:cxn modelId="{52BE47A8-54CE-4545-A9E3-2310EDB12003}" type="presOf" srcId="{1FE2A0A8-FDBC-4F85-83C3-A192B82D4128}" destId="{C039B0F9-F18F-4BBD-8C01-819447D30C2C}" srcOrd="0" destOrd="0" presId="urn:microsoft.com/office/officeart/2018/2/layout/IconVerticalSolidList"/>
    <dgm:cxn modelId="{3517FCCC-87E0-4EE0-8581-68B2C4E300E2}" type="presOf" srcId="{2CE1E348-7862-4F0B-A52A-CB36C9B57D4B}" destId="{48B6453F-613C-4A85-85AC-BF60776D8456}" srcOrd="0" destOrd="0" presId="urn:microsoft.com/office/officeart/2018/2/layout/IconVerticalSolidList"/>
    <dgm:cxn modelId="{74B15ACE-C238-4407-9CB4-CB365F343D6C}" type="presOf" srcId="{2D4CB49C-DE5F-47D2-B903-CF50A742F9EE}" destId="{F85D0077-9460-436A-A0BB-B711E809E5C1}" srcOrd="0" destOrd="0" presId="urn:microsoft.com/office/officeart/2018/2/layout/IconVerticalSolidList"/>
    <dgm:cxn modelId="{909AC6F6-886E-4F7B-AD02-35D3DE102F0D}" srcId="{2D4CB49C-DE5F-47D2-B903-CF50A742F9EE}" destId="{2CE1E348-7862-4F0B-A52A-CB36C9B57D4B}" srcOrd="2" destOrd="0" parTransId="{6FA3D9A1-01C8-4349-A1E9-35D78A3CE58C}" sibTransId="{7B5177B1-B413-4C80-BED8-9D9D7F34506A}"/>
    <dgm:cxn modelId="{DCEBEEA6-AAAC-44FA-B284-31C5B1663E97}" type="presParOf" srcId="{F85D0077-9460-436A-A0BB-B711E809E5C1}" destId="{E2FF6320-D8DE-4137-8E22-76AF387FC118}" srcOrd="0" destOrd="0" presId="urn:microsoft.com/office/officeart/2018/2/layout/IconVerticalSolidList"/>
    <dgm:cxn modelId="{220133CA-968D-42A4-9C95-FC0B1A9ECF1E}" type="presParOf" srcId="{E2FF6320-D8DE-4137-8E22-76AF387FC118}" destId="{C6993416-14AD-41D0-A43D-FFC527B47420}" srcOrd="0" destOrd="0" presId="urn:microsoft.com/office/officeart/2018/2/layout/IconVerticalSolidList"/>
    <dgm:cxn modelId="{09B00D12-D505-404F-A58B-0C5C98B824DF}" type="presParOf" srcId="{E2FF6320-D8DE-4137-8E22-76AF387FC118}" destId="{B82A34F9-51DB-4AB0-B409-2D9A83D58EE3}" srcOrd="1" destOrd="0" presId="urn:microsoft.com/office/officeart/2018/2/layout/IconVerticalSolidList"/>
    <dgm:cxn modelId="{6996C2A8-DBD2-44AE-BA30-CC1D29D4E793}" type="presParOf" srcId="{E2FF6320-D8DE-4137-8E22-76AF387FC118}" destId="{CDB85DBB-420F-43DB-9003-B642B530664D}" srcOrd="2" destOrd="0" presId="urn:microsoft.com/office/officeart/2018/2/layout/IconVerticalSolidList"/>
    <dgm:cxn modelId="{727D7D46-DA89-4335-9031-AFD1E95556C3}" type="presParOf" srcId="{E2FF6320-D8DE-4137-8E22-76AF387FC118}" destId="{6F4D1394-B5BD-4CD8-B6FD-3C13038CBC25}" srcOrd="3" destOrd="0" presId="urn:microsoft.com/office/officeart/2018/2/layout/IconVerticalSolidList"/>
    <dgm:cxn modelId="{C2310D6B-11A9-4950-A43E-22A22A587F10}" type="presParOf" srcId="{F85D0077-9460-436A-A0BB-B711E809E5C1}" destId="{E1866B68-B9E1-4D3E-A854-A28514C0C9E0}" srcOrd="1" destOrd="0" presId="urn:microsoft.com/office/officeart/2018/2/layout/IconVerticalSolidList"/>
    <dgm:cxn modelId="{DC9C6D71-B032-4320-91C7-1701ECE8FDEE}" type="presParOf" srcId="{F85D0077-9460-436A-A0BB-B711E809E5C1}" destId="{09B1768C-4E97-4E59-B561-9EC5E375C743}" srcOrd="2" destOrd="0" presId="urn:microsoft.com/office/officeart/2018/2/layout/IconVerticalSolidList"/>
    <dgm:cxn modelId="{3D2A9312-6798-4E63-8EF0-6C6532CC6C08}" type="presParOf" srcId="{09B1768C-4E97-4E59-B561-9EC5E375C743}" destId="{A69FE59E-C4E3-44AB-87F3-F37F8C63E2BC}" srcOrd="0" destOrd="0" presId="urn:microsoft.com/office/officeart/2018/2/layout/IconVerticalSolidList"/>
    <dgm:cxn modelId="{44798D89-FB4F-45CE-AD30-0D4F1D24ED69}" type="presParOf" srcId="{09B1768C-4E97-4E59-B561-9EC5E375C743}" destId="{DBB3B710-2497-4E90-B7B4-C96974020EF5}" srcOrd="1" destOrd="0" presId="urn:microsoft.com/office/officeart/2018/2/layout/IconVerticalSolidList"/>
    <dgm:cxn modelId="{9FD5580C-0497-416A-9E09-31AA38B6FF8C}" type="presParOf" srcId="{09B1768C-4E97-4E59-B561-9EC5E375C743}" destId="{4E8D48A4-ED1F-4F19-8B76-2052323F7898}" srcOrd="2" destOrd="0" presId="urn:microsoft.com/office/officeart/2018/2/layout/IconVerticalSolidList"/>
    <dgm:cxn modelId="{C01A8B57-2947-48C4-A52B-D3DE6E4BEA34}" type="presParOf" srcId="{09B1768C-4E97-4E59-B561-9EC5E375C743}" destId="{C039B0F9-F18F-4BBD-8C01-819447D30C2C}" srcOrd="3" destOrd="0" presId="urn:microsoft.com/office/officeart/2018/2/layout/IconVerticalSolidList"/>
    <dgm:cxn modelId="{F7859DF5-9565-4C33-9ED0-A951AA7810AB}" type="presParOf" srcId="{F85D0077-9460-436A-A0BB-B711E809E5C1}" destId="{7D0601C0-509D-4648-911A-14232BEC0B83}" srcOrd="3" destOrd="0" presId="urn:microsoft.com/office/officeart/2018/2/layout/IconVerticalSolidList"/>
    <dgm:cxn modelId="{8ABDA04E-3ECC-449F-9EA7-84299485FEE4}" type="presParOf" srcId="{F85D0077-9460-436A-A0BB-B711E809E5C1}" destId="{842C48F1-7B2D-43EA-8CEA-A77675181696}" srcOrd="4" destOrd="0" presId="urn:microsoft.com/office/officeart/2018/2/layout/IconVerticalSolidList"/>
    <dgm:cxn modelId="{13A21733-2ACD-453F-9ECE-86990A27CAA1}" type="presParOf" srcId="{842C48F1-7B2D-43EA-8CEA-A77675181696}" destId="{A9DBC632-C057-4A01-8F88-F4A06023CD76}" srcOrd="0" destOrd="0" presId="urn:microsoft.com/office/officeart/2018/2/layout/IconVerticalSolidList"/>
    <dgm:cxn modelId="{B653F8B8-01E4-4FBC-8360-0B662FE7AEFD}" type="presParOf" srcId="{842C48F1-7B2D-43EA-8CEA-A77675181696}" destId="{F953DC92-705F-44C7-8EE4-EEAF687C08DD}" srcOrd="1" destOrd="0" presId="urn:microsoft.com/office/officeart/2018/2/layout/IconVerticalSolidList"/>
    <dgm:cxn modelId="{A69359FF-A7CE-48B6-87BE-327B331582D6}" type="presParOf" srcId="{842C48F1-7B2D-43EA-8CEA-A77675181696}" destId="{06EA71D0-6173-48B1-9569-2E3E9CA69939}" srcOrd="2" destOrd="0" presId="urn:microsoft.com/office/officeart/2018/2/layout/IconVerticalSolidList"/>
    <dgm:cxn modelId="{E8E6ACC6-AAE1-4F40-B9E1-B0FDB0BEF57A}" type="presParOf" srcId="{842C48F1-7B2D-43EA-8CEA-A77675181696}" destId="{48B6453F-613C-4A85-85AC-BF60776D84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D4CB49C-DE5F-47D2-B903-CF50A742F9E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8B563DF-9B70-4A28-8901-4AE5A98914B3}">
      <dgm:prSet custT="1"/>
      <dgm:spPr/>
      <dgm:t>
        <a:bodyPr/>
        <a:lstStyle/>
        <a:p>
          <a:r>
            <a:rPr lang="en-US" sz="1600" b="1" i="0" baseline="0" dirty="0"/>
            <a:t>Definition</a:t>
          </a:r>
          <a:r>
            <a:rPr lang="en-US" sz="1600" b="0" i="0" baseline="0" dirty="0"/>
            <a:t>: Bitrate is the rate at which data is transmitted over a network, measured in bits per second (bps).</a:t>
          </a:r>
          <a:endParaRPr lang="en-US" sz="1600" dirty="0"/>
        </a:p>
      </dgm:t>
    </dgm:pt>
    <dgm:pt modelId="{8942A297-29A6-4B96-9CA1-6BD76EE94431}" type="parTrans" cxnId="{F87DA976-C6B5-4BD4-A075-852FEAC7EAEF}">
      <dgm:prSet/>
      <dgm:spPr/>
      <dgm:t>
        <a:bodyPr/>
        <a:lstStyle/>
        <a:p>
          <a:endParaRPr lang="en-US"/>
        </a:p>
      </dgm:t>
    </dgm:pt>
    <dgm:pt modelId="{FA684D3D-915B-4D4B-8CCE-695229430718}" type="sibTrans" cxnId="{F87DA976-C6B5-4BD4-A075-852FEAC7EAEF}">
      <dgm:prSet/>
      <dgm:spPr/>
      <dgm:t>
        <a:bodyPr/>
        <a:lstStyle/>
        <a:p>
          <a:endParaRPr lang="en-US"/>
        </a:p>
      </dgm:t>
    </dgm:pt>
    <dgm:pt modelId="{1FE2A0A8-FDBC-4F85-83C3-A192B82D4128}">
      <dgm:prSet custT="1"/>
      <dgm:spPr/>
      <dgm:t>
        <a:bodyPr/>
        <a:lstStyle/>
        <a:p>
          <a:r>
            <a:rPr lang="en-US" sz="1800" b="1" i="0" baseline="0" dirty="0"/>
            <a:t>Effect</a:t>
          </a:r>
          <a:r>
            <a:rPr lang="en-US" sz="1800" b="0" i="0" baseline="0" dirty="0"/>
            <a:t>: Higher bitrates provide clearer audio and video quality, while low bitrates can lead to poor resolution and compression artifacts.</a:t>
          </a:r>
          <a:endParaRPr lang="en-US" sz="1800" dirty="0"/>
        </a:p>
      </dgm:t>
    </dgm:pt>
    <dgm:pt modelId="{6A8B74CC-193B-4C08-9A62-A969D52B7F7E}" type="parTrans" cxnId="{A3BC0C0C-F7DB-44FB-A704-1F35B2115AFC}">
      <dgm:prSet/>
      <dgm:spPr/>
      <dgm:t>
        <a:bodyPr/>
        <a:lstStyle/>
        <a:p>
          <a:endParaRPr lang="en-US"/>
        </a:p>
      </dgm:t>
    </dgm:pt>
    <dgm:pt modelId="{89168673-5A20-40ED-BFC5-C3DB220E2BDD}" type="sibTrans" cxnId="{A3BC0C0C-F7DB-44FB-A704-1F35B2115AFC}">
      <dgm:prSet/>
      <dgm:spPr/>
      <dgm:t>
        <a:bodyPr/>
        <a:lstStyle/>
        <a:p>
          <a:endParaRPr lang="en-US"/>
        </a:p>
      </dgm:t>
    </dgm:pt>
    <dgm:pt modelId="{2CE1E348-7862-4F0B-A52A-CB36C9B57D4B}">
      <dgm:prSet custT="1"/>
      <dgm:spPr/>
      <dgm:t>
        <a:bodyPr/>
        <a:lstStyle/>
        <a:p>
          <a:r>
            <a:rPr lang="en-US" sz="1800" b="1" i="0" baseline="0" dirty="0"/>
            <a:t>Target</a:t>
          </a:r>
          <a:r>
            <a:rPr lang="en-US" sz="1800" b="0" i="0" baseline="0" dirty="0"/>
            <a:t>: A higher bitrate (typically above 2 Mbps) enhances call clarity and stability </a:t>
          </a:r>
          <a:endParaRPr lang="en-US" sz="1800" dirty="0"/>
        </a:p>
      </dgm:t>
    </dgm:pt>
    <dgm:pt modelId="{6FA3D9A1-01C8-4349-A1E9-35D78A3CE58C}" type="parTrans" cxnId="{909AC6F6-886E-4F7B-AD02-35D3DE102F0D}">
      <dgm:prSet/>
      <dgm:spPr/>
      <dgm:t>
        <a:bodyPr/>
        <a:lstStyle/>
        <a:p>
          <a:endParaRPr lang="en-US"/>
        </a:p>
      </dgm:t>
    </dgm:pt>
    <dgm:pt modelId="{7B5177B1-B413-4C80-BED8-9D9D7F34506A}" type="sibTrans" cxnId="{909AC6F6-886E-4F7B-AD02-35D3DE102F0D}">
      <dgm:prSet/>
      <dgm:spPr/>
      <dgm:t>
        <a:bodyPr/>
        <a:lstStyle/>
        <a:p>
          <a:endParaRPr lang="en-US"/>
        </a:p>
      </dgm:t>
    </dgm:pt>
    <dgm:pt modelId="{F85D0077-9460-436A-A0BB-B711E809E5C1}" type="pres">
      <dgm:prSet presAssocID="{2D4CB49C-DE5F-47D2-B903-CF50A742F9EE}" presName="root" presStyleCnt="0">
        <dgm:presLayoutVars>
          <dgm:dir/>
          <dgm:resizeHandles val="exact"/>
        </dgm:presLayoutVars>
      </dgm:prSet>
      <dgm:spPr/>
    </dgm:pt>
    <dgm:pt modelId="{E2FF6320-D8DE-4137-8E22-76AF387FC118}" type="pres">
      <dgm:prSet presAssocID="{08B563DF-9B70-4A28-8901-4AE5A98914B3}" presName="compNode" presStyleCnt="0"/>
      <dgm:spPr/>
    </dgm:pt>
    <dgm:pt modelId="{C6993416-14AD-41D0-A43D-FFC527B47420}" type="pres">
      <dgm:prSet presAssocID="{08B563DF-9B70-4A28-8901-4AE5A98914B3}" presName="bgRect" presStyleLbl="bgShp" presStyleIdx="0" presStyleCnt="3" custLinFactNeighborX="-64" custLinFactNeighborY="777"/>
      <dgm:spPr/>
    </dgm:pt>
    <dgm:pt modelId="{B82A34F9-51DB-4AB0-B409-2D9A83D58EE3}" type="pres">
      <dgm:prSet presAssocID="{08B563DF-9B70-4A28-8901-4AE5A98914B3}"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ay with solid fill"/>
        </a:ext>
      </dgm:extLst>
    </dgm:pt>
    <dgm:pt modelId="{CDB85DBB-420F-43DB-9003-B642B530664D}" type="pres">
      <dgm:prSet presAssocID="{08B563DF-9B70-4A28-8901-4AE5A98914B3}" presName="spaceRect" presStyleCnt="0"/>
      <dgm:spPr/>
    </dgm:pt>
    <dgm:pt modelId="{6F4D1394-B5BD-4CD8-B6FD-3C13038CBC25}" type="pres">
      <dgm:prSet presAssocID="{08B563DF-9B70-4A28-8901-4AE5A98914B3}" presName="parTx" presStyleLbl="revTx" presStyleIdx="0" presStyleCnt="3">
        <dgm:presLayoutVars>
          <dgm:chMax val="0"/>
          <dgm:chPref val="0"/>
        </dgm:presLayoutVars>
      </dgm:prSet>
      <dgm:spPr/>
    </dgm:pt>
    <dgm:pt modelId="{E1866B68-B9E1-4D3E-A854-A28514C0C9E0}" type="pres">
      <dgm:prSet presAssocID="{FA684D3D-915B-4D4B-8CCE-695229430718}" presName="sibTrans" presStyleCnt="0"/>
      <dgm:spPr/>
    </dgm:pt>
    <dgm:pt modelId="{09B1768C-4E97-4E59-B561-9EC5E375C743}" type="pres">
      <dgm:prSet presAssocID="{1FE2A0A8-FDBC-4F85-83C3-A192B82D4128}" presName="compNode" presStyleCnt="0"/>
      <dgm:spPr/>
    </dgm:pt>
    <dgm:pt modelId="{A69FE59E-C4E3-44AB-87F3-F37F8C63E2BC}" type="pres">
      <dgm:prSet presAssocID="{1FE2A0A8-FDBC-4F85-83C3-A192B82D4128}" presName="bgRect" presStyleLbl="bgShp" presStyleIdx="1" presStyleCnt="3"/>
      <dgm:spPr/>
    </dgm:pt>
    <dgm:pt modelId="{DBB3B710-2497-4E90-B7B4-C96974020EF5}" type="pres">
      <dgm:prSet presAssocID="{1FE2A0A8-FDBC-4F85-83C3-A192B82D4128}" presName="iconRect" presStyleLbl="node1" presStyleIdx="1"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ay with solid fill"/>
        </a:ext>
      </dgm:extLst>
    </dgm:pt>
    <dgm:pt modelId="{4E8D48A4-ED1F-4F19-8B76-2052323F7898}" type="pres">
      <dgm:prSet presAssocID="{1FE2A0A8-FDBC-4F85-83C3-A192B82D4128}" presName="spaceRect" presStyleCnt="0"/>
      <dgm:spPr/>
    </dgm:pt>
    <dgm:pt modelId="{C039B0F9-F18F-4BBD-8C01-819447D30C2C}" type="pres">
      <dgm:prSet presAssocID="{1FE2A0A8-FDBC-4F85-83C3-A192B82D4128}" presName="parTx" presStyleLbl="revTx" presStyleIdx="1" presStyleCnt="3">
        <dgm:presLayoutVars>
          <dgm:chMax val="0"/>
          <dgm:chPref val="0"/>
        </dgm:presLayoutVars>
      </dgm:prSet>
      <dgm:spPr/>
    </dgm:pt>
    <dgm:pt modelId="{7D0601C0-509D-4648-911A-14232BEC0B83}" type="pres">
      <dgm:prSet presAssocID="{89168673-5A20-40ED-BFC5-C3DB220E2BDD}" presName="sibTrans" presStyleCnt="0"/>
      <dgm:spPr/>
    </dgm:pt>
    <dgm:pt modelId="{842C48F1-7B2D-43EA-8CEA-A77675181696}" type="pres">
      <dgm:prSet presAssocID="{2CE1E348-7862-4F0B-A52A-CB36C9B57D4B}" presName="compNode" presStyleCnt="0"/>
      <dgm:spPr/>
    </dgm:pt>
    <dgm:pt modelId="{A9DBC632-C057-4A01-8F88-F4A06023CD76}" type="pres">
      <dgm:prSet presAssocID="{2CE1E348-7862-4F0B-A52A-CB36C9B57D4B}" presName="bgRect" presStyleLbl="bgShp" presStyleIdx="2" presStyleCnt="3"/>
      <dgm:spPr/>
    </dgm:pt>
    <dgm:pt modelId="{F953DC92-705F-44C7-8EE4-EEAF687C08DD}" type="pres">
      <dgm:prSet presAssocID="{2CE1E348-7862-4F0B-A52A-CB36C9B57D4B}" presName="iconRect" presStyleLbl="node1" presStyleIdx="2" presStyleCnt="3"/>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pt>
    <dgm:pt modelId="{06EA71D0-6173-48B1-9569-2E3E9CA69939}" type="pres">
      <dgm:prSet presAssocID="{2CE1E348-7862-4F0B-A52A-CB36C9B57D4B}" presName="spaceRect" presStyleCnt="0"/>
      <dgm:spPr/>
    </dgm:pt>
    <dgm:pt modelId="{48B6453F-613C-4A85-85AC-BF60776D8456}" type="pres">
      <dgm:prSet presAssocID="{2CE1E348-7862-4F0B-A52A-CB36C9B57D4B}" presName="parTx" presStyleLbl="revTx" presStyleIdx="2" presStyleCnt="3">
        <dgm:presLayoutVars>
          <dgm:chMax val="0"/>
          <dgm:chPref val="0"/>
        </dgm:presLayoutVars>
      </dgm:prSet>
      <dgm:spPr/>
    </dgm:pt>
  </dgm:ptLst>
  <dgm:cxnLst>
    <dgm:cxn modelId="{A3BC0C0C-F7DB-44FB-A704-1F35B2115AFC}" srcId="{2D4CB49C-DE5F-47D2-B903-CF50A742F9EE}" destId="{1FE2A0A8-FDBC-4F85-83C3-A192B82D4128}" srcOrd="1" destOrd="0" parTransId="{6A8B74CC-193B-4C08-9A62-A969D52B7F7E}" sibTransId="{89168673-5A20-40ED-BFC5-C3DB220E2BDD}"/>
    <dgm:cxn modelId="{03C04251-B38A-423F-BBCA-4138701FD37F}" type="presOf" srcId="{08B563DF-9B70-4A28-8901-4AE5A98914B3}" destId="{6F4D1394-B5BD-4CD8-B6FD-3C13038CBC25}" srcOrd="0" destOrd="0" presId="urn:microsoft.com/office/officeart/2018/2/layout/IconVerticalSolidList"/>
    <dgm:cxn modelId="{F87DA976-C6B5-4BD4-A075-852FEAC7EAEF}" srcId="{2D4CB49C-DE5F-47D2-B903-CF50A742F9EE}" destId="{08B563DF-9B70-4A28-8901-4AE5A98914B3}" srcOrd="0" destOrd="0" parTransId="{8942A297-29A6-4B96-9CA1-6BD76EE94431}" sibTransId="{FA684D3D-915B-4D4B-8CCE-695229430718}"/>
    <dgm:cxn modelId="{52BE47A8-54CE-4545-A9E3-2310EDB12003}" type="presOf" srcId="{1FE2A0A8-FDBC-4F85-83C3-A192B82D4128}" destId="{C039B0F9-F18F-4BBD-8C01-819447D30C2C}" srcOrd="0" destOrd="0" presId="urn:microsoft.com/office/officeart/2018/2/layout/IconVerticalSolidList"/>
    <dgm:cxn modelId="{3517FCCC-87E0-4EE0-8581-68B2C4E300E2}" type="presOf" srcId="{2CE1E348-7862-4F0B-A52A-CB36C9B57D4B}" destId="{48B6453F-613C-4A85-85AC-BF60776D8456}" srcOrd="0" destOrd="0" presId="urn:microsoft.com/office/officeart/2018/2/layout/IconVerticalSolidList"/>
    <dgm:cxn modelId="{74B15ACE-C238-4407-9CB4-CB365F343D6C}" type="presOf" srcId="{2D4CB49C-DE5F-47D2-B903-CF50A742F9EE}" destId="{F85D0077-9460-436A-A0BB-B711E809E5C1}" srcOrd="0" destOrd="0" presId="urn:microsoft.com/office/officeart/2018/2/layout/IconVerticalSolidList"/>
    <dgm:cxn modelId="{909AC6F6-886E-4F7B-AD02-35D3DE102F0D}" srcId="{2D4CB49C-DE5F-47D2-B903-CF50A742F9EE}" destId="{2CE1E348-7862-4F0B-A52A-CB36C9B57D4B}" srcOrd="2" destOrd="0" parTransId="{6FA3D9A1-01C8-4349-A1E9-35D78A3CE58C}" sibTransId="{7B5177B1-B413-4C80-BED8-9D9D7F34506A}"/>
    <dgm:cxn modelId="{DCEBEEA6-AAAC-44FA-B284-31C5B1663E97}" type="presParOf" srcId="{F85D0077-9460-436A-A0BB-B711E809E5C1}" destId="{E2FF6320-D8DE-4137-8E22-76AF387FC118}" srcOrd="0" destOrd="0" presId="urn:microsoft.com/office/officeart/2018/2/layout/IconVerticalSolidList"/>
    <dgm:cxn modelId="{220133CA-968D-42A4-9C95-FC0B1A9ECF1E}" type="presParOf" srcId="{E2FF6320-D8DE-4137-8E22-76AF387FC118}" destId="{C6993416-14AD-41D0-A43D-FFC527B47420}" srcOrd="0" destOrd="0" presId="urn:microsoft.com/office/officeart/2018/2/layout/IconVerticalSolidList"/>
    <dgm:cxn modelId="{09B00D12-D505-404F-A58B-0C5C98B824DF}" type="presParOf" srcId="{E2FF6320-D8DE-4137-8E22-76AF387FC118}" destId="{B82A34F9-51DB-4AB0-B409-2D9A83D58EE3}" srcOrd="1" destOrd="0" presId="urn:microsoft.com/office/officeart/2018/2/layout/IconVerticalSolidList"/>
    <dgm:cxn modelId="{6996C2A8-DBD2-44AE-BA30-CC1D29D4E793}" type="presParOf" srcId="{E2FF6320-D8DE-4137-8E22-76AF387FC118}" destId="{CDB85DBB-420F-43DB-9003-B642B530664D}" srcOrd="2" destOrd="0" presId="urn:microsoft.com/office/officeart/2018/2/layout/IconVerticalSolidList"/>
    <dgm:cxn modelId="{727D7D46-DA89-4335-9031-AFD1E95556C3}" type="presParOf" srcId="{E2FF6320-D8DE-4137-8E22-76AF387FC118}" destId="{6F4D1394-B5BD-4CD8-B6FD-3C13038CBC25}" srcOrd="3" destOrd="0" presId="urn:microsoft.com/office/officeart/2018/2/layout/IconVerticalSolidList"/>
    <dgm:cxn modelId="{C2310D6B-11A9-4950-A43E-22A22A587F10}" type="presParOf" srcId="{F85D0077-9460-436A-A0BB-B711E809E5C1}" destId="{E1866B68-B9E1-4D3E-A854-A28514C0C9E0}" srcOrd="1" destOrd="0" presId="urn:microsoft.com/office/officeart/2018/2/layout/IconVerticalSolidList"/>
    <dgm:cxn modelId="{DC9C6D71-B032-4320-91C7-1701ECE8FDEE}" type="presParOf" srcId="{F85D0077-9460-436A-A0BB-B711E809E5C1}" destId="{09B1768C-4E97-4E59-B561-9EC5E375C743}" srcOrd="2" destOrd="0" presId="urn:microsoft.com/office/officeart/2018/2/layout/IconVerticalSolidList"/>
    <dgm:cxn modelId="{3D2A9312-6798-4E63-8EF0-6C6532CC6C08}" type="presParOf" srcId="{09B1768C-4E97-4E59-B561-9EC5E375C743}" destId="{A69FE59E-C4E3-44AB-87F3-F37F8C63E2BC}" srcOrd="0" destOrd="0" presId="urn:microsoft.com/office/officeart/2018/2/layout/IconVerticalSolidList"/>
    <dgm:cxn modelId="{44798D89-FB4F-45CE-AD30-0D4F1D24ED69}" type="presParOf" srcId="{09B1768C-4E97-4E59-B561-9EC5E375C743}" destId="{DBB3B710-2497-4E90-B7B4-C96974020EF5}" srcOrd="1" destOrd="0" presId="urn:microsoft.com/office/officeart/2018/2/layout/IconVerticalSolidList"/>
    <dgm:cxn modelId="{9FD5580C-0497-416A-9E09-31AA38B6FF8C}" type="presParOf" srcId="{09B1768C-4E97-4E59-B561-9EC5E375C743}" destId="{4E8D48A4-ED1F-4F19-8B76-2052323F7898}" srcOrd="2" destOrd="0" presId="urn:microsoft.com/office/officeart/2018/2/layout/IconVerticalSolidList"/>
    <dgm:cxn modelId="{C01A8B57-2947-48C4-A52B-D3DE6E4BEA34}" type="presParOf" srcId="{09B1768C-4E97-4E59-B561-9EC5E375C743}" destId="{C039B0F9-F18F-4BBD-8C01-819447D30C2C}" srcOrd="3" destOrd="0" presId="urn:microsoft.com/office/officeart/2018/2/layout/IconVerticalSolidList"/>
    <dgm:cxn modelId="{F7859DF5-9565-4C33-9ED0-A951AA7810AB}" type="presParOf" srcId="{F85D0077-9460-436A-A0BB-B711E809E5C1}" destId="{7D0601C0-509D-4648-911A-14232BEC0B83}" srcOrd="3" destOrd="0" presId="urn:microsoft.com/office/officeart/2018/2/layout/IconVerticalSolidList"/>
    <dgm:cxn modelId="{8ABDA04E-3ECC-449F-9EA7-84299485FEE4}" type="presParOf" srcId="{F85D0077-9460-436A-A0BB-B711E809E5C1}" destId="{842C48F1-7B2D-43EA-8CEA-A77675181696}" srcOrd="4" destOrd="0" presId="urn:microsoft.com/office/officeart/2018/2/layout/IconVerticalSolidList"/>
    <dgm:cxn modelId="{13A21733-2ACD-453F-9ECE-86990A27CAA1}" type="presParOf" srcId="{842C48F1-7B2D-43EA-8CEA-A77675181696}" destId="{A9DBC632-C057-4A01-8F88-F4A06023CD76}" srcOrd="0" destOrd="0" presId="urn:microsoft.com/office/officeart/2018/2/layout/IconVerticalSolidList"/>
    <dgm:cxn modelId="{B653F8B8-01E4-4FBC-8360-0B662FE7AEFD}" type="presParOf" srcId="{842C48F1-7B2D-43EA-8CEA-A77675181696}" destId="{F953DC92-705F-44C7-8EE4-EEAF687C08DD}" srcOrd="1" destOrd="0" presId="urn:microsoft.com/office/officeart/2018/2/layout/IconVerticalSolidList"/>
    <dgm:cxn modelId="{A69359FF-A7CE-48B6-87BE-327B331582D6}" type="presParOf" srcId="{842C48F1-7B2D-43EA-8CEA-A77675181696}" destId="{06EA71D0-6173-48B1-9569-2E3E9CA69939}" srcOrd="2" destOrd="0" presId="urn:microsoft.com/office/officeart/2018/2/layout/IconVerticalSolidList"/>
    <dgm:cxn modelId="{E8E6ACC6-AAE1-4F40-B9E1-B0FDB0BEF57A}" type="presParOf" srcId="{842C48F1-7B2D-43EA-8CEA-A77675181696}" destId="{48B6453F-613C-4A85-85AC-BF60776D84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5612BAD-E0E3-4CE1-853C-19F3AE672D5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484A031-AA04-4DFE-A177-4204383E1163}">
      <dgm:prSet/>
      <dgm:spPr/>
      <dgm:t>
        <a:bodyPr/>
        <a:lstStyle/>
        <a:p>
          <a:pPr>
            <a:lnSpc>
              <a:spcPct val="100000"/>
            </a:lnSpc>
          </a:pPr>
          <a:r>
            <a:rPr lang="en-US" dirty="0"/>
            <a:t>Function:</a:t>
          </a:r>
          <a:endParaRPr lang="he-IL" dirty="0"/>
        </a:p>
        <a:p>
          <a:pPr>
            <a:lnSpc>
              <a:spcPct val="100000"/>
            </a:lnSpc>
          </a:pPr>
          <a:r>
            <a:rPr lang="en-US" dirty="0"/>
            <a:t> Plots call metrics over time, including Latency, Jitter, and Bitrate.</a:t>
          </a:r>
        </a:p>
      </dgm:t>
    </dgm:pt>
    <dgm:pt modelId="{A52BF556-DC9D-404F-98E2-FFB20708E7B6}" type="parTrans" cxnId="{1B0D0349-AA7D-4D08-9ECE-40A8DEC3F185}">
      <dgm:prSet/>
      <dgm:spPr/>
      <dgm:t>
        <a:bodyPr/>
        <a:lstStyle/>
        <a:p>
          <a:endParaRPr lang="en-US"/>
        </a:p>
      </dgm:t>
    </dgm:pt>
    <dgm:pt modelId="{84FEACEE-0843-49A7-94C0-A56CE6A0ECD1}" type="sibTrans" cxnId="{1B0D0349-AA7D-4D08-9ECE-40A8DEC3F185}">
      <dgm:prSet/>
      <dgm:spPr/>
      <dgm:t>
        <a:bodyPr/>
        <a:lstStyle/>
        <a:p>
          <a:endParaRPr lang="en-US"/>
        </a:p>
      </dgm:t>
    </dgm:pt>
    <dgm:pt modelId="{61792156-51C7-4174-933E-259C8A604577}">
      <dgm:prSet/>
      <dgm:spPr/>
      <dgm:t>
        <a:bodyPr/>
        <a:lstStyle/>
        <a:p>
          <a:pPr>
            <a:lnSpc>
              <a:spcPct val="100000"/>
            </a:lnSpc>
          </a:pPr>
          <a:r>
            <a:rPr lang="en-US" dirty="0"/>
            <a:t>Purpose:</a:t>
          </a:r>
          <a:endParaRPr lang="he-IL" dirty="0"/>
        </a:p>
        <a:p>
          <a:pPr>
            <a:lnSpc>
              <a:spcPct val="100000"/>
            </a:lnSpc>
          </a:pPr>
          <a:r>
            <a:rPr lang="en-US" dirty="0"/>
            <a:t> Provides clear visual insights, helping identify trends, peaks, and stability during the call.</a:t>
          </a:r>
        </a:p>
      </dgm:t>
    </dgm:pt>
    <dgm:pt modelId="{3382D409-FA64-45EC-A04D-F59228B908F3}" type="parTrans" cxnId="{DAD34462-6DA7-4264-8F7A-95E3D1E415D5}">
      <dgm:prSet/>
      <dgm:spPr/>
      <dgm:t>
        <a:bodyPr/>
        <a:lstStyle/>
        <a:p>
          <a:endParaRPr lang="en-US"/>
        </a:p>
      </dgm:t>
    </dgm:pt>
    <dgm:pt modelId="{0BB0CC4D-66D1-452E-A8FB-13BFC7A1C552}" type="sibTrans" cxnId="{DAD34462-6DA7-4264-8F7A-95E3D1E415D5}">
      <dgm:prSet/>
      <dgm:spPr/>
      <dgm:t>
        <a:bodyPr/>
        <a:lstStyle/>
        <a:p>
          <a:endParaRPr lang="en-US"/>
        </a:p>
      </dgm:t>
    </dgm:pt>
    <dgm:pt modelId="{147ED96B-A0D7-47B3-A144-4B3D96FD2E1A}" type="pres">
      <dgm:prSet presAssocID="{E5612BAD-E0E3-4CE1-853C-19F3AE672D51}" presName="root" presStyleCnt="0">
        <dgm:presLayoutVars>
          <dgm:dir/>
          <dgm:resizeHandles val="exact"/>
        </dgm:presLayoutVars>
      </dgm:prSet>
      <dgm:spPr/>
    </dgm:pt>
    <dgm:pt modelId="{DE62DF6E-3EA7-4285-9D5F-35219BF583E9}" type="pres">
      <dgm:prSet presAssocID="{B484A031-AA04-4DFE-A177-4204383E1163}" presName="compNode" presStyleCnt="0"/>
      <dgm:spPr/>
    </dgm:pt>
    <dgm:pt modelId="{58A4B212-C372-42AA-8FB0-6927F0D9E57F}" type="pres">
      <dgm:prSet presAssocID="{B484A031-AA04-4DFE-A177-4204383E1163}" presName="bgRect" presStyleLbl="bgShp" presStyleIdx="0" presStyleCnt="2"/>
      <dgm:spPr/>
    </dgm:pt>
    <dgm:pt modelId="{61ADF4ED-C1F4-481F-A174-9FE9F2EAE875}" type="pres">
      <dgm:prSet presAssocID="{B484A031-AA04-4DFE-A177-4204383E116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7AB19139-9DF1-4FA3-B1B2-65A8CDF20314}" type="pres">
      <dgm:prSet presAssocID="{B484A031-AA04-4DFE-A177-4204383E1163}" presName="spaceRect" presStyleCnt="0"/>
      <dgm:spPr/>
    </dgm:pt>
    <dgm:pt modelId="{19235AF4-185E-4EC4-A6B6-1B2D5DBE22AC}" type="pres">
      <dgm:prSet presAssocID="{B484A031-AA04-4DFE-A177-4204383E1163}" presName="parTx" presStyleLbl="revTx" presStyleIdx="0" presStyleCnt="2">
        <dgm:presLayoutVars>
          <dgm:chMax val="0"/>
          <dgm:chPref val="0"/>
        </dgm:presLayoutVars>
      </dgm:prSet>
      <dgm:spPr/>
    </dgm:pt>
    <dgm:pt modelId="{666A7969-0B2A-47F5-8A39-3FF81B7DBC0C}" type="pres">
      <dgm:prSet presAssocID="{84FEACEE-0843-49A7-94C0-A56CE6A0ECD1}" presName="sibTrans" presStyleCnt="0"/>
      <dgm:spPr/>
    </dgm:pt>
    <dgm:pt modelId="{71E1737E-87CC-49F3-AAFB-135ACAF4441D}" type="pres">
      <dgm:prSet presAssocID="{61792156-51C7-4174-933E-259C8A604577}" presName="compNode" presStyleCnt="0"/>
      <dgm:spPr/>
    </dgm:pt>
    <dgm:pt modelId="{73E85333-9A03-4401-A4B2-9B9DB753F9C1}" type="pres">
      <dgm:prSet presAssocID="{61792156-51C7-4174-933E-259C8A604577}" presName="bgRect" presStyleLbl="bgShp" presStyleIdx="1" presStyleCnt="2"/>
      <dgm:spPr/>
    </dgm:pt>
    <dgm:pt modelId="{35ECBAA4-4EEF-4098-B140-16C9EC618CBC}" type="pres">
      <dgm:prSet presAssocID="{61792156-51C7-4174-933E-259C8A604577}" presName="iconRect" presStyleLbl="node1" presStyleIdx="1"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FE05ADFB-0DDE-4DB1-9605-CBFB4E73E541}" type="pres">
      <dgm:prSet presAssocID="{61792156-51C7-4174-933E-259C8A604577}" presName="spaceRect" presStyleCnt="0"/>
      <dgm:spPr/>
    </dgm:pt>
    <dgm:pt modelId="{74924EBE-D753-490D-B530-321E22930C4E}" type="pres">
      <dgm:prSet presAssocID="{61792156-51C7-4174-933E-259C8A604577}" presName="parTx" presStyleLbl="revTx" presStyleIdx="1" presStyleCnt="2">
        <dgm:presLayoutVars>
          <dgm:chMax val="0"/>
          <dgm:chPref val="0"/>
        </dgm:presLayoutVars>
      </dgm:prSet>
      <dgm:spPr/>
    </dgm:pt>
  </dgm:ptLst>
  <dgm:cxnLst>
    <dgm:cxn modelId="{70DFD023-3C07-4C7A-9988-AB71227ABA15}" type="presOf" srcId="{61792156-51C7-4174-933E-259C8A604577}" destId="{74924EBE-D753-490D-B530-321E22930C4E}" srcOrd="0" destOrd="0" presId="urn:microsoft.com/office/officeart/2018/2/layout/IconVerticalSolidList"/>
    <dgm:cxn modelId="{DAD34462-6DA7-4264-8F7A-95E3D1E415D5}" srcId="{E5612BAD-E0E3-4CE1-853C-19F3AE672D51}" destId="{61792156-51C7-4174-933E-259C8A604577}" srcOrd="1" destOrd="0" parTransId="{3382D409-FA64-45EC-A04D-F59228B908F3}" sibTransId="{0BB0CC4D-66D1-452E-A8FB-13BFC7A1C552}"/>
    <dgm:cxn modelId="{1B0D0349-AA7D-4D08-9ECE-40A8DEC3F185}" srcId="{E5612BAD-E0E3-4CE1-853C-19F3AE672D51}" destId="{B484A031-AA04-4DFE-A177-4204383E1163}" srcOrd="0" destOrd="0" parTransId="{A52BF556-DC9D-404F-98E2-FFB20708E7B6}" sibTransId="{84FEACEE-0843-49A7-94C0-A56CE6A0ECD1}"/>
    <dgm:cxn modelId="{F8EC9750-FA60-4709-B27A-DDFB2E53812C}" type="presOf" srcId="{E5612BAD-E0E3-4CE1-853C-19F3AE672D51}" destId="{147ED96B-A0D7-47B3-A144-4B3D96FD2E1A}" srcOrd="0" destOrd="0" presId="urn:microsoft.com/office/officeart/2018/2/layout/IconVerticalSolidList"/>
    <dgm:cxn modelId="{E09D3087-7CF8-4267-B0EB-67631C9ED4D6}" type="presOf" srcId="{B484A031-AA04-4DFE-A177-4204383E1163}" destId="{19235AF4-185E-4EC4-A6B6-1B2D5DBE22AC}" srcOrd="0" destOrd="0" presId="urn:microsoft.com/office/officeart/2018/2/layout/IconVerticalSolidList"/>
    <dgm:cxn modelId="{223B96FA-3FB2-4747-9F11-C5819356596F}" type="presParOf" srcId="{147ED96B-A0D7-47B3-A144-4B3D96FD2E1A}" destId="{DE62DF6E-3EA7-4285-9D5F-35219BF583E9}" srcOrd="0" destOrd="0" presId="urn:microsoft.com/office/officeart/2018/2/layout/IconVerticalSolidList"/>
    <dgm:cxn modelId="{0CBDB127-44E9-45C7-96CF-8A3904C15265}" type="presParOf" srcId="{DE62DF6E-3EA7-4285-9D5F-35219BF583E9}" destId="{58A4B212-C372-42AA-8FB0-6927F0D9E57F}" srcOrd="0" destOrd="0" presId="urn:microsoft.com/office/officeart/2018/2/layout/IconVerticalSolidList"/>
    <dgm:cxn modelId="{BF7E77EA-EC42-41DB-83B5-5C3EF2AD3119}" type="presParOf" srcId="{DE62DF6E-3EA7-4285-9D5F-35219BF583E9}" destId="{61ADF4ED-C1F4-481F-A174-9FE9F2EAE875}" srcOrd="1" destOrd="0" presId="urn:microsoft.com/office/officeart/2018/2/layout/IconVerticalSolidList"/>
    <dgm:cxn modelId="{404B088F-D687-4BEA-B527-6076DDFC2C67}" type="presParOf" srcId="{DE62DF6E-3EA7-4285-9D5F-35219BF583E9}" destId="{7AB19139-9DF1-4FA3-B1B2-65A8CDF20314}" srcOrd="2" destOrd="0" presId="urn:microsoft.com/office/officeart/2018/2/layout/IconVerticalSolidList"/>
    <dgm:cxn modelId="{49F5ADCA-BE16-420C-BF65-46E382624AD6}" type="presParOf" srcId="{DE62DF6E-3EA7-4285-9D5F-35219BF583E9}" destId="{19235AF4-185E-4EC4-A6B6-1B2D5DBE22AC}" srcOrd="3" destOrd="0" presId="urn:microsoft.com/office/officeart/2018/2/layout/IconVerticalSolidList"/>
    <dgm:cxn modelId="{4D60A86E-D54C-4DDB-B152-046D670F9C03}" type="presParOf" srcId="{147ED96B-A0D7-47B3-A144-4B3D96FD2E1A}" destId="{666A7969-0B2A-47F5-8A39-3FF81B7DBC0C}" srcOrd="1" destOrd="0" presId="urn:microsoft.com/office/officeart/2018/2/layout/IconVerticalSolidList"/>
    <dgm:cxn modelId="{4C7DD9AC-E39A-4B34-AC23-3B4F70957ABA}" type="presParOf" srcId="{147ED96B-A0D7-47B3-A144-4B3D96FD2E1A}" destId="{71E1737E-87CC-49F3-AAFB-135ACAF4441D}" srcOrd="2" destOrd="0" presId="urn:microsoft.com/office/officeart/2018/2/layout/IconVerticalSolidList"/>
    <dgm:cxn modelId="{50491318-2814-460E-BB86-DE54F43B79AE}" type="presParOf" srcId="{71E1737E-87CC-49F3-AAFB-135ACAF4441D}" destId="{73E85333-9A03-4401-A4B2-9B9DB753F9C1}" srcOrd="0" destOrd="0" presId="urn:microsoft.com/office/officeart/2018/2/layout/IconVerticalSolidList"/>
    <dgm:cxn modelId="{19917690-E160-4129-91F3-C15BB0370451}" type="presParOf" srcId="{71E1737E-87CC-49F3-AAFB-135ACAF4441D}" destId="{35ECBAA4-4EEF-4098-B140-16C9EC618CBC}" srcOrd="1" destOrd="0" presId="urn:microsoft.com/office/officeart/2018/2/layout/IconVerticalSolidList"/>
    <dgm:cxn modelId="{635EB4B6-0E72-4369-BFE6-4CE8220C76DA}" type="presParOf" srcId="{71E1737E-87CC-49F3-AAFB-135ACAF4441D}" destId="{FE05ADFB-0DDE-4DB1-9605-CBFB4E73E541}" srcOrd="2" destOrd="0" presId="urn:microsoft.com/office/officeart/2018/2/layout/IconVerticalSolidList"/>
    <dgm:cxn modelId="{5FEB44E7-1A76-4ACE-A684-0154FBE0900B}" type="presParOf" srcId="{71E1737E-87CC-49F3-AAFB-135ACAF4441D}" destId="{74924EBE-D753-490D-B530-321E22930C4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66D358-382A-49FA-8263-8D1396B3E06E}"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D32A626C-4578-4098-A638-E38F190BB6C8}">
      <dgm:prSet custT="1"/>
      <dgm:spPr/>
      <dgm:t>
        <a:bodyPr/>
        <a:lstStyle/>
        <a:p>
          <a:r>
            <a:rPr lang="en-US" sz="2800" b="1" i="0" baseline="0" dirty="0"/>
            <a:t>Summary</a:t>
          </a:r>
          <a:r>
            <a:rPr lang="en-US" sz="2800" b="0" i="0" baseline="0" dirty="0"/>
            <a:t>: </a:t>
          </a:r>
          <a:endParaRPr lang="en-US" sz="2800" dirty="0"/>
        </a:p>
      </dgm:t>
    </dgm:pt>
    <dgm:pt modelId="{F3EF4CC0-CE56-47A7-BFB3-E30045AC8C8A}" type="parTrans" cxnId="{2AC6DCCA-88B0-4098-90F1-9184993FCE33}">
      <dgm:prSet/>
      <dgm:spPr/>
      <dgm:t>
        <a:bodyPr/>
        <a:lstStyle/>
        <a:p>
          <a:endParaRPr lang="en-US"/>
        </a:p>
      </dgm:t>
    </dgm:pt>
    <dgm:pt modelId="{70F3F4E6-A46D-4CFA-A3E0-48FFE8E739B2}" type="sibTrans" cxnId="{2AC6DCCA-88B0-4098-90F1-9184993FCE33}">
      <dgm:prSet/>
      <dgm:spPr/>
      <dgm:t>
        <a:bodyPr/>
        <a:lstStyle/>
        <a:p>
          <a:endParaRPr lang="en-US"/>
        </a:p>
      </dgm:t>
    </dgm:pt>
    <dgm:pt modelId="{733DC31C-BE0E-46F1-8941-0B881FE0E6FD}">
      <dgm:prSet custT="1"/>
      <dgm:spPr/>
      <dgm:t>
        <a:bodyPr/>
        <a:lstStyle/>
        <a:p>
          <a:r>
            <a:rPr lang="en-US" sz="2000" b="0" i="0" baseline="0" dirty="0"/>
            <a:t>Studies on real-time communication underscore the critical role of stable network metrics, especially for </a:t>
          </a:r>
          <a:r>
            <a:rPr lang="en-US" sz="2000" b="1" i="0" baseline="0" dirty="0"/>
            <a:t>latency</a:t>
          </a:r>
          <a:r>
            <a:rPr lang="en-US" sz="2000" b="0" i="0" baseline="0" dirty="0"/>
            <a:t>, </a:t>
          </a:r>
          <a:r>
            <a:rPr lang="en-US" sz="2000" b="1" i="0" baseline="0" dirty="0"/>
            <a:t>jitter</a:t>
          </a:r>
          <a:r>
            <a:rPr lang="en-US" sz="2000" b="0" i="0" baseline="0" dirty="0"/>
            <a:t>, and </a:t>
          </a:r>
          <a:r>
            <a:rPr lang="en-US" sz="2000" b="1" i="0" baseline="0" dirty="0"/>
            <a:t>bitrate</a:t>
          </a:r>
          <a:r>
            <a:rPr lang="en-US" sz="2000" b="0" i="0" baseline="0" dirty="0"/>
            <a:t>.</a:t>
          </a:r>
          <a:endParaRPr lang="en-US" sz="2000" dirty="0"/>
        </a:p>
      </dgm:t>
    </dgm:pt>
    <dgm:pt modelId="{9E7DF86D-D2AE-44E0-A558-317988EF86B6}" type="parTrans" cxnId="{B97F273D-98D1-4ACF-A2AD-18856E33D367}">
      <dgm:prSet/>
      <dgm:spPr/>
      <dgm:t>
        <a:bodyPr/>
        <a:lstStyle/>
        <a:p>
          <a:endParaRPr lang="en-US"/>
        </a:p>
      </dgm:t>
    </dgm:pt>
    <dgm:pt modelId="{457777DC-339A-452D-9B30-A79CD85B9CCD}" type="sibTrans" cxnId="{B97F273D-98D1-4ACF-A2AD-18856E33D367}">
      <dgm:prSet/>
      <dgm:spPr/>
      <dgm:t>
        <a:bodyPr/>
        <a:lstStyle/>
        <a:p>
          <a:endParaRPr lang="en-US"/>
        </a:p>
      </dgm:t>
    </dgm:pt>
    <dgm:pt modelId="{4F649646-BE0D-49D2-99A3-5DE78D756930}">
      <dgm:prSet custT="1"/>
      <dgm:spPr/>
      <dgm:t>
        <a:bodyPr/>
        <a:lstStyle/>
        <a:p>
          <a:r>
            <a:rPr lang="en-US" sz="2800" b="1" i="0" baseline="0" dirty="0"/>
            <a:t>Key Findings</a:t>
          </a:r>
          <a:r>
            <a:rPr lang="en-US" sz="2800" b="0" i="0" baseline="0" dirty="0"/>
            <a:t>:</a:t>
          </a:r>
          <a:endParaRPr lang="en-US" sz="2800" dirty="0"/>
        </a:p>
      </dgm:t>
    </dgm:pt>
    <dgm:pt modelId="{B067C21F-3CE3-4114-9413-44824BEB4FEA}" type="parTrans" cxnId="{61A1E3E5-8408-428B-AD37-8968D8D8BE97}">
      <dgm:prSet/>
      <dgm:spPr/>
      <dgm:t>
        <a:bodyPr/>
        <a:lstStyle/>
        <a:p>
          <a:endParaRPr lang="en-US"/>
        </a:p>
      </dgm:t>
    </dgm:pt>
    <dgm:pt modelId="{0E6423AA-ABD5-4E2C-A535-940BEF31FE4C}" type="sibTrans" cxnId="{61A1E3E5-8408-428B-AD37-8968D8D8BE97}">
      <dgm:prSet/>
      <dgm:spPr/>
      <dgm:t>
        <a:bodyPr/>
        <a:lstStyle/>
        <a:p>
          <a:endParaRPr lang="en-US"/>
        </a:p>
      </dgm:t>
    </dgm:pt>
    <dgm:pt modelId="{3E951DF9-2ECC-43C2-B6B1-6F15B893F073}">
      <dgm:prSet custT="1"/>
      <dgm:spPr/>
      <dgm:t>
        <a:bodyPr/>
        <a:lstStyle/>
        <a:p>
          <a:r>
            <a:rPr lang="en-US" sz="1800" b="1" i="0" baseline="0" dirty="0"/>
            <a:t>Latency</a:t>
          </a:r>
          <a:r>
            <a:rPr lang="en-US" sz="1800" b="0" i="0" baseline="0" dirty="0"/>
            <a:t>: Above 150ms can cause conversational lag.</a:t>
          </a:r>
          <a:endParaRPr lang="en-US" sz="1800" dirty="0"/>
        </a:p>
      </dgm:t>
    </dgm:pt>
    <dgm:pt modelId="{B4E7DE05-B892-4E4D-9634-4641EEED74C9}" type="parTrans" cxnId="{B4415F60-7BF8-4C6D-8D43-D50472A33A99}">
      <dgm:prSet/>
      <dgm:spPr/>
      <dgm:t>
        <a:bodyPr/>
        <a:lstStyle/>
        <a:p>
          <a:endParaRPr lang="en-US"/>
        </a:p>
      </dgm:t>
    </dgm:pt>
    <dgm:pt modelId="{BB8A7415-9256-4CF9-87AC-2A986EC06B30}" type="sibTrans" cxnId="{B4415F60-7BF8-4C6D-8D43-D50472A33A99}">
      <dgm:prSet/>
      <dgm:spPr/>
      <dgm:t>
        <a:bodyPr/>
        <a:lstStyle/>
        <a:p>
          <a:endParaRPr lang="en-US"/>
        </a:p>
      </dgm:t>
    </dgm:pt>
    <dgm:pt modelId="{534A33E4-09A4-4F5D-9AB3-4617DF08C741}">
      <dgm:prSet custT="1"/>
      <dgm:spPr/>
      <dgm:t>
        <a:bodyPr/>
        <a:lstStyle/>
        <a:p>
          <a:r>
            <a:rPr lang="en-US" sz="1800" b="1" i="0" baseline="0" dirty="0"/>
            <a:t>Jitter</a:t>
          </a:r>
          <a:r>
            <a:rPr lang="en-US" sz="1800" b="0" i="0" baseline="0" dirty="0"/>
            <a:t>: Over 20ms disrupts video/audio continuity.</a:t>
          </a:r>
          <a:endParaRPr lang="en-US" sz="1800" dirty="0"/>
        </a:p>
      </dgm:t>
    </dgm:pt>
    <dgm:pt modelId="{159E85DF-F6EB-43B5-8EEE-DDD8A0342AE1}" type="parTrans" cxnId="{5593F234-E044-4376-97AA-4FEC8F5C1B09}">
      <dgm:prSet/>
      <dgm:spPr/>
      <dgm:t>
        <a:bodyPr/>
        <a:lstStyle/>
        <a:p>
          <a:endParaRPr lang="en-US"/>
        </a:p>
      </dgm:t>
    </dgm:pt>
    <dgm:pt modelId="{FE1EFD9D-BABE-4FE7-A9F4-A17F41576EF5}" type="sibTrans" cxnId="{5593F234-E044-4376-97AA-4FEC8F5C1B09}">
      <dgm:prSet/>
      <dgm:spPr/>
      <dgm:t>
        <a:bodyPr/>
        <a:lstStyle/>
        <a:p>
          <a:endParaRPr lang="en-US"/>
        </a:p>
      </dgm:t>
    </dgm:pt>
    <dgm:pt modelId="{052A1E64-A2F4-4D89-B7D5-1E73462E17EE}">
      <dgm:prSet custT="1"/>
      <dgm:spPr/>
      <dgm:t>
        <a:bodyPr/>
        <a:lstStyle/>
        <a:p>
          <a:r>
            <a:rPr lang="en-US" sz="1800" b="1" i="0" baseline="0" dirty="0"/>
            <a:t>Bitrate</a:t>
          </a:r>
          <a:r>
            <a:rPr lang="en-US" sz="1800" b="0" i="0" baseline="0" dirty="0"/>
            <a:t>: A bitrate below 1 Mbps can lead to poor resolution and pixelation, especially for video calls. Higher bitrates (1.5-2 Mbps or more) generally correspond to better video and audio quality, helping to maintain clarity and reduce compression artifacts.</a:t>
          </a:r>
          <a:endParaRPr lang="en-US" sz="1800" dirty="0"/>
        </a:p>
      </dgm:t>
    </dgm:pt>
    <dgm:pt modelId="{C112733F-BDAA-4D3A-BF02-8D68445EDD76}" type="parTrans" cxnId="{D09A81BC-FAA2-4345-8B74-019F866801C1}">
      <dgm:prSet/>
      <dgm:spPr/>
      <dgm:t>
        <a:bodyPr/>
        <a:lstStyle/>
        <a:p>
          <a:endParaRPr lang="en-US"/>
        </a:p>
      </dgm:t>
    </dgm:pt>
    <dgm:pt modelId="{3EBFD95C-0B6C-496A-9827-3274BF24CFC7}" type="sibTrans" cxnId="{D09A81BC-FAA2-4345-8B74-019F866801C1}">
      <dgm:prSet/>
      <dgm:spPr/>
      <dgm:t>
        <a:bodyPr/>
        <a:lstStyle/>
        <a:p>
          <a:endParaRPr lang="en-US"/>
        </a:p>
      </dgm:t>
    </dgm:pt>
    <dgm:pt modelId="{92DD47AF-8A4C-4B4E-8974-6C3D3F547ECB}" type="pres">
      <dgm:prSet presAssocID="{1766D358-382A-49FA-8263-8D1396B3E06E}" presName="linear" presStyleCnt="0">
        <dgm:presLayoutVars>
          <dgm:animLvl val="lvl"/>
          <dgm:resizeHandles val="exact"/>
        </dgm:presLayoutVars>
      </dgm:prSet>
      <dgm:spPr/>
    </dgm:pt>
    <dgm:pt modelId="{F57F263D-4759-43D5-8378-808B3B3C28F8}" type="pres">
      <dgm:prSet presAssocID="{D32A626C-4578-4098-A638-E38F190BB6C8}" presName="parentText" presStyleLbl="node1" presStyleIdx="0" presStyleCnt="2" custScaleY="45777">
        <dgm:presLayoutVars>
          <dgm:chMax val="0"/>
          <dgm:bulletEnabled val="1"/>
        </dgm:presLayoutVars>
      </dgm:prSet>
      <dgm:spPr/>
    </dgm:pt>
    <dgm:pt modelId="{AA0B33E6-5676-4371-A2E6-0DB1E4A628C1}" type="pres">
      <dgm:prSet presAssocID="{D32A626C-4578-4098-A638-E38F190BB6C8}" presName="childText" presStyleLbl="revTx" presStyleIdx="0" presStyleCnt="2">
        <dgm:presLayoutVars>
          <dgm:bulletEnabled val="1"/>
        </dgm:presLayoutVars>
      </dgm:prSet>
      <dgm:spPr/>
    </dgm:pt>
    <dgm:pt modelId="{9B0ADDA7-EEF2-42A3-BBD1-C7A92F298889}" type="pres">
      <dgm:prSet presAssocID="{4F649646-BE0D-49D2-99A3-5DE78D756930}" presName="parentText" presStyleLbl="node1" presStyleIdx="1" presStyleCnt="2" custScaleY="45845" custLinFactNeighborX="69" custLinFactNeighborY="1282">
        <dgm:presLayoutVars>
          <dgm:chMax val="0"/>
          <dgm:bulletEnabled val="1"/>
        </dgm:presLayoutVars>
      </dgm:prSet>
      <dgm:spPr/>
    </dgm:pt>
    <dgm:pt modelId="{769A6047-5DB5-4F89-AD7F-FDC6424408BA}" type="pres">
      <dgm:prSet presAssocID="{4F649646-BE0D-49D2-99A3-5DE78D756930}" presName="childText" presStyleLbl="revTx" presStyleIdx="1" presStyleCnt="2">
        <dgm:presLayoutVars>
          <dgm:bulletEnabled val="1"/>
        </dgm:presLayoutVars>
      </dgm:prSet>
      <dgm:spPr/>
    </dgm:pt>
  </dgm:ptLst>
  <dgm:cxnLst>
    <dgm:cxn modelId="{00695F06-F693-4C6D-B362-C7D5A7EC53C4}" type="presOf" srcId="{D32A626C-4578-4098-A638-E38F190BB6C8}" destId="{F57F263D-4759-43D5-8378-808B3B3C28F8}" srcOrd="0" destOrd="0" presId="urn:microsoft.com/office/officeart/2005/8/layout/vList2"/>
    <dgm:cxn modelId="{93F7F41F-B69F-4AB1-8944-BAC576FF24DB}" type="presOf" srcId="{4F649646-BE0D-49D2-99A3-5DE78D756930}" destId="{9B0ADDA7-EEF2-42A3-BBD1-C7A92F298889}" srcOrd="0" destOrd="0" presId="urn:microsoft.com/office/officeart/2005/8/layout/vList2"/>
    <dgm:cxn modelId="{5593F234-E044-4376-97AA-4FEC8F5C1B09}" srcId="{4F649646-BE0D-49D2-99A3-5DE78D756930}" destId="{534A33E4-09A4-4F5D-9AB3-4617DF08C741}" srcOrd="1" destOrd="0" parTransId="{159E85DF-F6EB-43B5-8EEE-DDD8A0342AE1}" sibTransId="{FE1EFD9D-BABE-4FE7-A9F4-A17F41576EF5}"/>
    <dgm:cxn modelId="{B43BD938-4887-4592-AFD9-FBFB7A156C2D}" type="presOf" srcId="{3E951DF9-2ECC-43C2-B6B1-6F15B893F073}" destId="{769A6047-5DB5-4F89-AD7F-FDC6424408BA}" srcOrd="0" destOrd="0" presId="urn:microsoft.com/office/officeart/2005/8/layout/vList2"/>
    <dgm:cxn modelId="{B97F273D-98D1-4ACF-A2AD-18856E33D367}" srcId="{D32A626C-4578-4098-A638-E38F190BB6C8}" destId="{733DC31C-BE0E-46F1-8941-0B881FE0E6FD}" srcOrd="0" destOrd="0" parTransId="{9E7DF86D-D2AE-44E0-A558-317988EF86B6}" sibTransId="{457777DC-339A-452D-9B30-A79CD85B9CCD}"/>
    <dgm:cxn modelId="{B4415F60-7BF8-4C6D-8D43-D50472A33A99}" srcId="{4F649646-BE0D-49D2-99A3-5DE78D756930}" destId="{3E951DF9-2ECC-43C2-B6B1-6F15B893F073}" srcOrd="0" destOrd="0" parTransId="{B4E7DE05-B892-4E4D-9634-4641EEED74C9}" sibTransId="{BB8A7415-9256-4CF9-87AC-2A986EC06B30}"/>
    <dgm:cxn modelId="{A566FD62-9CE7-4D95-95F1-FEBE4650016C}" type="presOf" srcId="{052A1E64-A2F4-4D89-B7D5-1E73462E17EE}" destId="{769A6047-5DB5-4F89-AD7F-FDC6424408BA}" srcOrd="0" destOrd="2" presId="urn:microsoft.com/office/officeart/2005/8/layout/vList2"/>
    <dgm:cxn modelId="{AC1F8664-ADBC-462C-9CE2-F401A6EBF36E}" type="presOf" srcId="{733DC31C-BE0E-46F1-8941-0B881FE0E6FD}" destId="{AA0B33E6-5676-4371-A2E6-0DB1E4A628C1}" srcOrd="0" destOrd="0" presId="urn:microsoft.com/office/officeart/2005/8/layout/vList2"/>
    <dgm:cxn modelId="{22120795-85D2-425A-8D4C-F61F7D2639B5}" type="presOf" srcId="{534A33E4-09A4-4F5D-9AB3-4617DF08C741}" destId="{769A6047-5DB5-4F89-AD7F-FDC6424408BA}" srcOrd="0" destOrd="1" presId="urn:microsoft.com/office/officeart/2005/8/layout/vList2"/>
    <dgm:cxn modelId="{D09A81BC-FAA2-4345-8B74-019F866801C1}" srcId="{4F649646-BE0D-49D2-99A3-5DE78D756930}" destId="{052A1E64-A2F4-4D89-B7D5-1E73462E17EE}" srcOrd="2" destOrd="0" parTransId="{C112733F-BDAA-4D3A-BF02-8D68445EDD76}" sibTransId="{3EBFD95C-0B6C-496A-9827-3274BF24CFC7}"/>
    <dgm:cxn modelId="{2AC6DCCA-88B0-4098-90F1-9184993FCE33}" srcId="{1766D358-382A-49FA-8263-8D1396B3E06E}" destId="{D32A626C-4578-4098-A638-E38F190BB6C8}" srcOrd="0" destOrd="0" parTransId="{F3EF4CC0-CE56-47A7-BFB3-E30045AC8C8A}" sibTransId="{70F3F4E6-A46D-4CFA-A3E0-48FFE8E739B2}"/>
    <dgm:cxn modelId="{61A1E3E5-8408-428B-AD37-8968D8D8BE97}" srcId="{1766D358-382A-49FA-8263-8D1396B3E06E}" destId="{4F649646-BE0D-49D2-99A3-5DE78D756930}" srcOrd="1" destOrd="0" parTransId="{B067C21F-3CE3-4114-9413-44824BEB4FEA}" sibTransId="{0E6423AA-ABD5-4E2C-A535-940BEF31FE4C}"/>
    <dgm:cxn modelId="{87A26DF3-220E-4F0E-90AD-5EA6223CD8D1}" type="presOf" srcId="{1766D358-382A-49FA-8263-8D1396B3E06E}" destId="{92DD47AF-8A4C-4B4E-8974-6C3D3F547ECB}" srcOrd="0" destOrd="0" presId="urn:microsoft.com/office/officeart/2005/8/layout/vList2"/>
    <dgm:cxn modelId="{E2CA781C-DF02-4B0C-9A00-A69D33ECE16D}" type="presParOf" srcId="{92DD47AF-8A4C-4B4E-8974-6C3D3F547ECB}" destId="{F57F263D-4759-43D5-8378-808B3B3C28F8}" srcOrd="0" destOrd="0" presId="urn:microsoft.com/office/officeart/2005/8/layout/vList2"/>
    <dgm:cxn modelId="{3E620239-8F4F-4D74-AA5A-9995319D0646}" type="presParOf" srcId="{92DD47AF-8A4C-4B4E-8974-6C3D3F547ECB}" destId="{AA0B33E6-5676-4371-A2E6-0DB1E4A628C1}" srcOrd="1" destOrd="0" presId="urn:microsoft.com/office/officeart/2005/8/layout/vList2"/>
    <dgm:cxn modelId="{37816439-6E13-4F95-BD59-7FC5B3E5E552}" type="presParOf" srcId="{92DD47AF-8A4C-4B4E-8974-6C3D3F547ECB}" destId="{9B0ADDA7-EEF2-42A3-BBD1-C7A92F298889}" srcOrd="2" destOrd="0" presId="urn:microsoft.com/office/officeart/2005/8/layout/vList2"/>
    <dgm:cxn modelId="{160096BB-D53A-4B12-A9B2-B2FDCEC8B38E}" type="presParOf" srcId="{92DD47AF-8A4C-4B4E-8974-6C3D3F547ECB}" destId="{769A6047-5DB5-4F89-AD7F-FDC6424408B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C5FFF9-F27B-41E0-A462-19B6783CDD2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773745A-CE94-4094-B2B1-CFBAB919049E}">
      <dgm:prSet/>
      <dgm:spPr/>
      <dgm:t>
        <a:bodyPr/>
        <a:lstStyle/>
        <a:p>
          <a:pPr>
            <a:lnSpc>
              <a:spcPct val="100000"/>
            </a:lnSpc>
          </a:pPr>
          <a:r>
            <a:rPr lang="en-US"/>
            <a:t>The dataset consists of multiple PCAP recordings of Microsoft Teams conversations, each representing different quality levels.</a:t>
          </a:r>
        </a:p>
      </dgm:t>
    </dgm:pt>
    <dgm:pt modelId="{27DC1EBA-0120-4BAA-A7ED-AC8EEF4D751A}" type="parTrans" cxnId="{6AECE0D5-D771-45B0-96F3-362871FBD2E3}">
      <dgm:prSet/>
      <dgm:spPr/>
      <dgm:t>
        <a:bodyPr/>
        <a:lstStyle/>
        <a:p>
          <a:endParaRPr lang="en-US"/>
        </a:p>
      </dgm:t>
    </dgm:pt>
    <dgm:pt modelId="{72E86F3D-D1BE-4A50-9684-1D7743CCBE26}" type="sibTrans" cxnId="{6AECE0D5-D771-45B0-96F3-362871FBD2E3}">
      <dgm:prSet/>
      <dgm:spPr/>
      <dgm:t>
        <a:bodyPr/>
        <a:lstStyle/>
        <a:p>
          <a:endParaRPr lang="en-US"/>
        </a:p>
      </dgm:t>
    </dgm:pt>
    <dgm:pt modelId="{6B836520-B7BA-4E15-AE9E-ED3273583610}">
      <dgm:prSet/>
      <dgm:spPr/>
      <dgm:t>
        <a:bodyPr/>
        <a:lstStyle/>
        <a:p>
          <a:pPr>
            <a:lnSpc>
              <a:spcPct val="100000"/>
            </a:lnSpc>
          </a:pPr>
          <a:r>
            <a:rPr lang="en-US" dirty="0"/>
            <a:t>Each recording includes simulated network issues, such as latency and packet loss, introduced using Clumsy (a network simulation tool).</a:t>
          </a:r>
        </a:p>
      </dgm:t>
    </dgm:pt>
    <dgm:pt modelId="{DCB6036A-F952-4765-B11D-FFA691F79DBD}" type="parTrans" cxnId="{178DFC08-A55F-46B9-ADBF-0CDEBF3F5146}">
      <dgm:prSet/>
      <dgm:spPr/>
      <dgm:t>
        <a:bodyPr/>
        <a:lstStyle/>
        <a:p>
          <a:endParaRPr lang="en-US"/>
        </a:p>
      </dgm:t>
    </dgm:pt>
    <dgm:pt modelId="{BAB79EC2-DE07-403D-845E-9E3C94FB3BDB}" type="sibTrans" cxnId="{178DFC08-A55F-46B9-ADBF-0CDEBF3F5146}">
      <dgm:prSet/>
      <dgm:spPr/>
      <dgm:t>
        <a:bodyPr/>
        <a:lstStyle/>
        <a:p>
          <a:endParaRPr lang="en-US"/>
        </a:p>
      </dgm:t>
    </dgm:pt>
    <dgm:pt modelId="{0C67D700-9E2E-431D-9345-7FE20E5B5340}" type="pres">
      <dgm:prSet presAssocID="{D3C5FFF9-F27B-41E0-A462-19B6783CDD23}" presName="root" presStyleCnt="0">
        <dgm:presLayoutVars>
          <dgm:dir/>
          <dgm:resizeHandles val="exact"/>
        </dgm:presLayoutVars>
      </dgm:prSet>
      <dgm:spPr/>
    </dgm:pt>
    <dgm:pt modelId="{5D2C2C6E-62BA-4192-BD72-F134E214B7A3}" type="pres">
      <dgm:prSet presAssocID="{8773745A-CE94-4094-B2B1-CFBAB919049E}" presName="compNode" presStyleCnt="0"/>
      <dgm:spPr/>
    </dgm:pt>
    <dgm:pt modelId="{2F7BBA88-ADAA-4C00-928A-83C441DBEFA1}" type="pres">
      <dgm:prSet presAssocID="{8773745A-CE94-4094-B2B1-CFBAB919049E}" presName="bgRect" presStyleLbl="bgShp" presStyleIdx="0" presStyleCnt="2"/>
      <dgm:spPr/>
    </dgm:pt>
    <dgm:pt modelId="{B6F8FC6E-2DB8-4A9A-9AE4-63E9CB014798}" type="pres">
      <dgm:prSet presAssocID="{8773745A-CE94-4094-B2B1-CFBAB919049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4334EB70-BC20-4BD0-8063-C23480198E6C}" type="pres">
      <dgm:prSet presAssocID="{8773745A-CE94-4094-B2B1-CFBAB919049E}" presName="spaceRect" presStyleCnt="0"/>
      <dgm:spPr/>
    </dgm:pt>
    <dgm:pt modelId="{5E2A7072-97B0-4DE8-A5B3-3C758DEB9D31}" type="pres">
      <dgm:prSet presAssocID="{8773745A-CE94-4094-B2B1-CFBAB919049E}" presName="parTx" presStyleLbl="revTx" presStyleIdx="0" presStyleCnt="2">
        <dgm:presLayoutVars>
          <dgm:chMax val="0"/>
          <dgm:chPref val="0"/>
        </dgm:presLayoutVars>
      </dgm:prSet>
      <dgm:spPr/>
    </dgm:pt>
    <dgm:pt modelId="{A3079AC1-60D9-43EB-A983-1317577F3E9A}" type="pres">
      <dgm:prSet presAssocID="{72E86F3D-D1BE-4A50-9684-1D7743CCBE26}" presName="sibTrans" presStyleCnt="0"/>
      <dgm:spPr/>
    </dgm:pt>
    <dgm:pt modelId="{FC3FA0CC-E239-452F-B4E5-FB1370615720}" type="pres">
      <dgm:prSet presAssocID="{6B836520-B7BA-4E15-AE9E-ED3273583610}" presName="compNode" presStyleCnt="0"/>
      <dgm:spPr/>
    </dgm:pt>
    <dgm:pt modelId="{21C67E52-5CDA-4A89-BE3C-CB34FB8C5AD6}" type="pres">
      <dgm:prSet presAssocID="{6B836520-B7BA-4E15-AE9E-ED3273583610}" presName="bgRect" presStyleLbl="bgShp" presStyleIdx="1" presStyleCnt="2"/>
      <dgm:spPr/>
    </dgm:pt>
    <dgm:pt modelId="{0474073A-7F89-4E20-9D0D-0C7F2EC01416}" type="pres">
      <dgm:prSet presAssocID="{6B836520-B7BA-4E15-AE9E-ED32735836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58C17224-1027-4744-A8D5-317CB7561569}" type="pres">
      <dgm:prSet presAssocID="{6B836520-B7BA-4E15-AE9E-ED3273583610}" presName="spaceRect" presStyleCnt="0"/>
      <dgm:spPr/>
    </dgm:pt>
    <dgm:pt modelId="{49A961D9-5AB8-4976-8EE4-E1B3FBBCB227}" type="pres">
      <dgm:prSet presAssocID="{6B836520-B7BA-4E15-AE9E-ED3273583610}" presName="parTx" presStyleLbl="revTx" presStyleIdx="1" presStyleCnt="2">
        <dgm:presLayoutVars>
          <dgm:chMax val="0"/>
          <dgm:chPref val="0"/>
        </dgm:presLayoutVars>
      </dgm:prSet>
      <dgm:spPr/>
    </dgm:pt>
  </dgm:ptLst>
  <dgm:cxnLst>
    <dgm:cxn modelId="{178DFC08-A55F-46B9-ADBF-0CDEBF3F5146}" srcId="{D3C5FFF9-F27B-41E0-A462-19B6783CDD23}" destId="{6B836520-B7BA-4E15-AE9E-ED3273583610}" srcOrd="1" destOrd="0" parTransId="{DCB6036A-F952-4765-B11D-FFA691F79DBD}" sibTransId="{BAB79EC2-DE07-403D-845E-9E3C94FB3BDB}"/>
    <dgm:cxn modelId="{FCA8642C-22E8-408E-AD85-D900085BD366}" type="presOf" srcId="{8773745A-CE94-4094-B2B1-CFBAB919049E}" destId="{5E2A7072-97B0-4DE8-A5B3-3C758DEB9D31}" srcOrd="0" destOrd="0" presId="urn:microsoft.com/office/officeart/2018/2/layout/IconVerticalSolidList"/>
    <dgm:cxn modelId="{46477A56-3025-4061-913B-06E4B8CC354F}" type="presOf" srcId="{6B836520-B7BA-4E15-AE9E-ED3273583610}" destId="{49A961D9-5AB8-4976-8EE4-E1B3FBBCB227}" srcOrd="0" destOrd="0" presId="urn:microsoft.com/office/officeart/2018/2/layout/IconVerticalSolidList"/>
    <dgm:cxn modelId="{964D18CE-892D-4264-921F-166581B4752E}" type="presOf" srcId="{D3C5FFF9-F27B-41E0-A462-19B6783CDD23}" destId="{0C67D700-9E2E-431D-9345-7FE20E5B5340}" srcOrd="0" destOrd="0" presId="urn:microsoft.com/office/officeart/2018/2/layout/IconVerticalSolidList"/>
    <dgm:cxn modelId="{6AECE0D5-D771-45B0-96F3-362871FBD2E3}" srcId="{D3C5FFF9-F27B-41E0-A462-19B6783CDD23}" destId="{8773745A-CE94-4094-B2B1-CFBAB919049E}" srcOrd="0" destOrd="0" parTransId="{27DC1EBA-0120-4BAA-A7ED-AC8EEF4D751A}" sibTransId="{72E86F3D-D1BE-4A50-9684-1D7743CCBE26}"/>
    <dgm:cxn modelId="{3442B45C-24AF-4D33-913D-F1FD80D817B7}" type="presParOf" srcId="{0C67D700-9E2E-431D-9345-7FE20E5B5340}" destId="{5D2C2C6E-62BA-4192-BD72-F134E214B7A3}" srcOrd="0" destOrd="0" presId="urn:microsoft.com/office/officeart/2018/2/layout/IconVerticalSolidList"/>
    <dgm:cxn modelId="{82B35131-65B4-46EC-8749-41E93F722CD8}" type="presParOf" srcId="{5D2C2C6E-62BA-4192-BD72-F134E214B7A3}" destId="{2F7BBA88-ADAA-4C00-928A-83C441DBEFA1}" srcOrd="0" destOrd="0" presId="urn:microsoft.com/office/officeart/2018/2/layout/IconVerticalSolidList"/>
    <dgm:cxn modelId="{5971B9C1-6090-42D1-BFA5-3C2DCBBB486C}" type="presParOf" srcId="{5D2C2C6E-62BA-4192-BD72-F134E214B7A3}" destId="{B6F8FC6E-2DB8-4A9A-9AE4-63E9CB014798}" srcOrd="1" destOrd="0" presId="urn:microsoft.com/office/officeart/2018/2/layout/IconVerticalSolidList"/>
    <dgm:cxn modelId="{217220E4-C14D-4F27-AF51-58A506C931E2}" type="presParOf" srcId="{5D2C2C6E-62BA-4192-BD72-F134E214B7A3}" destId="{4334EB70-BC20-4BD0-8063-C23480198E6C}" srcOrd="2" destOrd="0" presId="urn:microsoft.com/office/officeart/2018/2/layout/IconVerticalSolidList"/>
    <dgm:cxn modelId="{7C36465C-EF76-4047-8590-F768E94C25B7}" type="presParOf" srcId="{5D2C2C6E-62BA-4192-BD72-F134E214B7A3}" destId="{5E2A7072-97B0-4DE8-A5B3-3C758DEB9D31}" srcOrd="3" destOrd="0" presId="urn:microsoft.com/office/officeart/2018/2/layout/IconVerticalSolidList"/>
    <dgm:cxn modelId="{CE428476-8B23-41CD-B6E9-84539FE873EE}" type="presParOf" srcId="{0C67D700-9E2E-431D-9345-7FE20E5B5340}" destId="{A3079AC1-60D9-43EB-A983-1317577F3E9A}" srcOrd="1" destOrd="0" presId="urn:microsoft.com/office/officeart/2018/2/layout/IconVerticalSolidList"/>
    <dgm:cxn modelId="{C53C05CC-EFB7-41CB-B268-C88C4FB9EFFB}" type="presParOf" srcId="{0C67D700-9E2E-431D-9345-7FE20E5B5340}" destId="{FC3FA0CC-E239-452F-B4E5-FB1370615720}" srcOrd="2" destOrd="0" presId="urn:microsoft.com/office/officeart/2018/2/layout/IconVerticalSolidList"/>
    <dgm:cxn modelId="{D86A0C6D-FEC9-415A-8D00-C93C32F046CE}" type="presParOf" srcId="{FC3FA0CC-E239-452F-B4E5-FB1370615720}" destId="{21C67E52-5CDA-4A89-BE3C-CB34FB8C5AD6}" srcOrd="0" destOrd="0" presId="urn:microsoft.com/office/officeart/2018/2/layout/IconVerticalSolidList"/>
    <dgm:cxn modelId="{236DABB8-CAB6-4EE4-8837-4EA76D85090B}" type="presParOf" srcId="{FC3FA0CC-E239-452F-B4E5-FB1370615720}" destId="{0474073A-7F89-4E20-9D0D-0C7F2EC01416}" srcOrd="1" destOrd="0" presId="urn:microsoft.com/office/officeart/2018/2/layout/IconVerticalSolidList"/>
    <dgm:cxn modelId="{5A3A5EAF-3CDD-4DA7-8D70-7ED3ADA46A5E}" type="presParOf" srcId="{FC3FA0CC-E239-452F-B4E5-FB1370615720}" destId="{58C17224-1027-4744-A8D5-317CB7561569}" srcOrd="2" destOrd="0" presId="urn:microsoft.com/office/officeart/2018/2/layout/IconVerticalSolidList"/>
    <dgm:cxn modelId="{AF3291F7-77EC-46CF-AA0F-BB0450C7D52C}" type="presParOf" srcId="{FC3FA0CC-E239-452F-B4E5-FB1370615720}" destId="{49A961D9-5AB8-4976-8EE4-E1B3FBBCB2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020761-A1CB-4751-9481-B38282659BA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4BC1369-CCA7-4452-91AF-ECD999FF332E}">
      <dgm:prSet custT="1"/>
      <dgm:spPr/>
      <dgm:t>
        <a:bodyPr/>
        <a:lstStyle/>
        <a:p>
          <a:pPr>
            <a:lnSpc>
              <a:spcPct val="100000"/>
            </a:lnSpc>
          </a:pPr>
          <a:r>
            <a:rPr lang="en-US" sz="1800" dirty="0"/>
            <a:t>For each conversation, the quality was manually assessed based on visual and audio clarity.</a:t>
          </a:r>
        </a:p>
      </dgm:t>
    </dgm:pt>
    <dgm:pt modelId="{1F3FCE95-F0CE-48EB-A961-1FAD14A596A2}" type="parTrans" cxnId="{57E869D9-59B0-4325-9643-574C256F2420}">
      <dgm:prSet/>
      <dgm:spPr/>
      <dgm:t>
        <a:bodyPr/>
        <a:lstStyle/>
        <a:p>
          <a:endParaRPr lang="en-US"/>
        </a:p>
      </dgm:t>
    </dgm:pt>
    <dgm:pt modelId="{7894E5B1-9FAC-4DA4-97AC-92178C73C951}" type="sibTrans" cxnId="{57E869D9-59B0-4325-9643-574C256F2420}">
      <dgm:prSet/>
      <dgm:spPr/>
      <dgm:t>
        <a:bodyPr/>
        <a:lstStyle/>
        <a:p>
          <a:endParaRPr lang="en-US"/>
        </a:p>
      </dgm:t>
    </dgm:pt>
    <dgm:pt modelId="{5BB52A27-053F-43C0-B0C9-9BDA9F003B2F}">
      <dgm:prSet custT="1"/>
      <dgm:spPr/>
      <dgm:t>
        <a:bodyPr/>
        <a:lstStyle/>
        <a:p>
          <a:pPr>
            <a:lnSpc>
              <a:spcPct val="100000"/>
            </a:lnSpc>
          </a:pPr>
          <a:r>
            <a:rPr lang="en-US" sz="1800" dirty="0"/>
            <a:t>Recordings were segmented based on quality levels observed, allowing for labeled sections of “Good,” “Fair,” and “Poor” quality.</a:t>
          </a:r>
        </a:p>
      </dgm:t>
    </dgm:pt>
    <dgm:pt modelId="{173DE716-852D-40D7-BF9E-B14DC1D25A20}" type="parTrans" cxnId="{54272E70-4D7A-418C-A624-A7D494822141}">
      <dgm:prSet/>
      <dgm:spPr/>
      <dgm:t>
        <a:bodyPr/>
        <a:lstStyle/>
        <a:p>
          <a:endParaRPr lang="en-US"/>
        </a:p>
      </dgm:t>
    </dgm:pt>
    <dgm:pt modelId="{0D16A0B2-ACAD-4E6A-8B24-6172F8556567}" type="sibTrans" cxnId="{54272E70-4D7A-418C-A624-A7D494822141}">
      <dgm:prSet/>
      <dgm:spPr/>
      <dgm:t>
        <a:bodyPr/>
        <a:lstStyle/>
        <a:p>
          <a:endParaRPr lang="en-US"/>
        </a:p>
      </dgm:t>
    </dgm:pt>
    <dgm:pt modelId="{B0327C41-F3BB-4592-94A7-6FEC27E811E1}">
      <dgm:prSet custT="1"/>
      <dgm:spPr/>
      <dgm:t>
        <a:bodyPr/>
        <a:lstStyle/>
        <a:p>
          <a:pPr>
            <a:lnSpc>
              <a:spcPct val="100000"/>
            </a:lnSpc>
          </a:pPr>
          <a:r>
            <a:rPr lang="en-US" sz="1800" dirty="0"/>
            <a:t>Segmented PCAP files provide focused data samples, which are essential for training and testing the quality assessment model.</a:t>
          </a:r>
        </a:p>
      </dgm:t>
    </dgm:pt>
    <dgm:pt modelId="{3C3EE944-1BDF-4985-851C-6D18F6A31427}" type="parTrans" cxnId="{ADD75782-6270-4F8B-ACB5-861553ECAF1E}">
      <dgm:prSet/>
      <dgm:spPr/>
      <dgm:t>
        <a:bodyPr/>
        <a:lstStyle/>
        <a:p>
          <a:endParaRPr lang="en-US"/>
        </a:p>
      </dgm:t>
    </dgm:pt>
    <dgm:pt modelId="{8905924B-7191-47FE-BE2E-80A264674127}" type="sibTrans" cxnId="{ADD75782-6270-4F8B-ACB5-861553ECAF1E}">
      <dgm:prSet/>
      <dgm:spPr/>
      <dgm:t>
        <a:bodyPr/>
        <a:lstStyle/>
        <a:p>
          <a:endParaRPr lang="en-US"/>
        </a:p>
      </dgm:t>
    </dgm:pt>
    <dgm:pt modelId="{A650507D-12FD-4EAA-8323-ECAC34687685}" type="pres">
      <dgm:prSet presAssocID="{1D020761-A1CB-4751-9481-B38282659BAC}" presName="root" presStyleCnt="0">
        <dgm:presLayoutVars>
          <dgm:dir/>
          <dgm:resizeHandles val="exact"/>
        </dgm:presLayoutVars>
      </dgm:prSet>
      <dgm:spPr/>
    </dgm:pt>
    <dgm:pt modelId="{BC62BE59-11F6-4263-9D91-97A046656766}" type="pres">
      <dgm:prSet presAssocID="{E4BC1369-CCA7-4452-91AF-ECD999FF332E}" presName="compNode" presStyleCnt="0"/>
      <dgm:spPr/>
    </dgm:pt>
    <dgm:pt modelId="{D43D70F1-7A76-4643-A148-9AF983AB7947}" type="pres">
      <dgm:prSet presAssocID="{E4BC1369-CCA7-4452-91AF-ECD999FF332E}" presName="bgRect" presStyleLbl="bgShp" presStyleIdx="0" presStyleCnt="3"/>
      <dgm:spPr/>
    </dgm:pt>
    <dgm:pt modelId="{26A5AEB2-9687-4B7D-9020-36DC9A950EF4}" type="pres">
      <dgm:prSet presAssocID="{E4BC1369-CCA7-4452-91AF-ECD999FF332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eeting with solid fill"/>
        </a:ext>
      </dgm:extLst>
    </dgm:pt>
    <dgm:pt modelId="{B9621112-E4E0-4E71-B576-C6E6410C91EE}" type="pres">
      <dgm:prSet presAssocID="{E4BC1369-CCA7-4452-91AF-ECD999FF332E}" presName="spaceRect" presStyleCnt="0"/>
      <dgm:spPr/>
    </dgm:pt>
    <dgm:pt modelId="{5B2FAE69-F1D4-4178-8D33-A19E94A30271}" type="pres">
      <dgm:prSet presAssocID="{E4BC1369-CCA7-4452-91AF-ECD999FF332E}" presName="parTx" presStyleLbl="revTx" presStyleIdx="0" presStyleCnt="3">
        <dgm:presLayoutVars>
          <dgm:chMax val="0"/>
          <dgm:chPref val="0"/>
        </dgm:presLayoutVars>
      </dgm:prSet>
      <dgm:spPr/>
    </dgm:pt>
    <dgm:pt modelId="{539B7411-E8CE-40E6-86B9-A9E45856FE93}" type="pres">
      <dgm:prSet presAssocID="{7894E5B1-9FAC-4DA4-97AC-92178C73C951}" presName="sibTrans" presStyleCnt="0"/>
      <dgm:spPr/>
    </dgm:pt>
    <dgm:pt modelId="{38B5B553-5DCA-495F-B20F-F606BDABA861}" type="pres">
      <dgm:prSet presAssocID="{5BB52A27-053F-43C0-B0C9-9BDA9F003B2F}" presName="compNode" presStyleCnt="0"/>
      <dgm:spPr/>
    </dgm:pt>
    <dgm:pt modelId="{CA683D8A-60E4-4B17-A10A-9DD8703AA179}" type="pres">
      <dgm:prSet presAssocID="{5BB52A27-053F-43C0-B0C9-9BDA9F003B2F}" presName="bgRect" presStyleLbl="bgShp" presStyleIdx="1" presStyleCnt="3"/>
      <dgm:spPr/>
    </dgm:pt>
    <dgm:pt modelId="{56016478-72BB-4C65-9F8B-880369ADA4EB}" type="pres">
      <dgm:prSet presAssocID="{5BB52A27-053F-43C0-B0C9-9BDA9F003B2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ideo camera"/>
        </a:ext>
      </dgm:extLst>
    </dgm:pt>
    <dgm:pt modelId="{832F7E04-B39F-4B28-B139-42F9DF58D677}" type="pres">
      <dgm:prSet presAssocID="{5BB52A27-053F-43C0-B0C9-9BDA9F003B2F}" presName="spaceRect" presStyleCnt="0"/>
      <dgm:spPr/>
    </dgm:pt>
    <dgm:pt modelId="{6A237FDB-5064-4042-B87C-C4386BB7C212}" type="pres">
      <dgm:prSet presAssocID="{5BB52A27-053F-43C0-B0C9-9BDA9F003B2F}" presName="parTx" presStyleLbl="revTx" presStyleIdx="1" presStyleCnt="3">
        <dgm:presLayoutVars>
          <dgm:chMax val="0"/>
          <dgm:chPref val="0"/>
        </dgm:presLayoutVars>
      </dgm:prSet>
      <dgm:spPr/>
    </dgm:pt>
    <dgm:pt modelId="{97F65FC0-28A4-4C00-BC36-7F22A9FE2A1F}" type="pres">
      <dgm:prSet presAssocID="{0D16A0B2-ACAD-4E6A-8B24-6172F8556567}" presName="sibTrans" presStyleCnt="0"/>
      <dgm:spPr/>
    </dgm:pt>
    <dgm:pt modelId="{3EAD425F-5F7C-4365-9505-99C2E1D092FE}" type="pres">
      <dgm:prSet presAssocID="{B0327C41-F3BB-4592-94A7-6FEC27E811E1}" presName="compNode" presStyleCnt="0"/>
      <dgm:spPr/>
    </dgm:pt>
    <dgm:pt modelId="{38FDB3F3-CA15-4530-B232-A69000359385}" type="pres">
      <dgm:prSet presAssocID="{B0327C41-F3BB-4592-94A7-6FEC27E811E1}" presName="bgRect" presStyleLbl="bgShp" presStyleIdx="2" presStyleCnt="3"/>
      <dgm:spPr/>
    </dgm:pt>
    <dgm:pt modelId="{F5DB19F3-4A20-4A7D-B991-A2C4991376BE}" type="pres">
      <dgm:prSet presAssocID="{B0327C41-F3BB-4592-94A7-6FEC27E811E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0F8D85AA-DAA1-4D7E-A07B-2562A15C9783}" type="pres">
      <dgm:prSet presAssocID="{B0327C41-F3BB-4592-94A7-6FEC27E811E1}" presName="spaceRect" presStyleCnt="0"/>
      <dgm:spPr/>
    </dgm:pt>
    <dgm:pt modelId="{B2AFE226-B02F-4574-B922-728167F2947D}" type="pres">
      <dgm:prSet presAssocID="{B0327C41-F3BB-4592-94A7-6FEC27E811E1}" presName="parTx" presStyleLbl="revTx" presStyleIdx="2" presStyleCnt="3">
        <dgm:presLayoutVars>
          <dgm:chMax val="0"/>
          <dgm:chPref val="0"/>
        </dgm:presLayoutVars>
      </dgm:prSet>
      <dgm:spPr/>
    </dgm:pt>
  </dgm:ptLst>
  <dgm:cxnLst>
    <dgm:cxn modelId="{905C526D-B26F-4C67-B6C2-63C337CF6894}" type="presOf" srcId="{B0327C41-F3BB-4592-94A7-6FEC27E811E1}" destId="{B2AFE226-B02F-4574-B922-728167F2947D}" srcOrd="0" destOrd="0" presId="urn:microsoft.com/office/officeart/2018/2/layout/IconVerticalSolidList"/>
    <dgm:cxn modelId="{54272E70-4D7A-418C-A624-A7D494822141}" srcId="{1D020761-A1CB-4751-9481-B38282659BAC}" destId="{5BB52A27-053F-43C0-B0C9-9BDA9F003B2F}" srcOrd="1" destOrd="0" parTransId="{173DE716-852D-40D7-BF9E-B14DC1D25A20}" sibTransId="{0D16A0B2-ACAD-4E6A-8B24-6172F8556567}"/>
    <dgm:cxn modelId="{ADD75782-6270-4F8B-ACB5-861553ECAF1E}" srcId="{1D020761-A1CB-4751-9481-B38282659BAC}" destId="{B0327C41-F3BB-4592-94A7-6FEC27E811E1}" srcOrd="2" destOrd="0" parTransId="{3C3EE944-1BDF-4985-851C-6D18F6A31427}" sibTransId="{8905924B-7191-47FE-BE2E-80A264674127}"/>
    <dgm:cxn modelId="{CFCF8AB2-40BA-444D-9E76-6FFE510CFA57}" type="presOf" srcId="{1D020761-A1CB-4751-9481-B38282659BAC}" destId="{A650507D-12FD-4EAA-8323-ECAC34687685}" srcOrd="0" destOrd="0" presId="urn:microsoft.com/office/officeart/2018/2/layout/IconVerticalSolidList"/>
    <dgm:cxn modelId="{32DAE6B5-FC50-4103-BD41-482DCCF44BE7}" type="presOf" srcId="{5BB52A27-053F-43C0-B0C9-9BDA9F003B2F}" destId="{6A237FDB-5064-4042-B87C-C4386BB7C212}" srcOrd="0" destOrd="0" presId="urn:microsoft.com/office/officeart/2018/2/layout/IconVerticalSolidList"/>
    <dgm:cxn modelId="{37D641D3-3045-4F65-82BD-7EB11B644C0C}" type="presOf" srcId="{E4BC1369-CCA7-4452-91AF-ECD999FF332E}" destId="{5B2FAE69-F1D4-4178-8D33-A19E94A30271}" srcOrd="0" destOrd="0" presId="urn:microsoft.com/office/officeart/2018/2/layout/IconVerticalSolidList"/>
    <dgm:cxn modelId="{57E869D9-59B0-4325-9643-574C256F2420}" srcId="{1D020761-A1CB-4751-9481-B38282659BAC}" destId="{E4BC1369-CCA7-4452-91AF-ECD999FF332E}" srcOrd="0" destOrd="0" parTransId="{1F3FCE95-F0CE-48EB-A961-1FAD14A596A2}" sibTransId="{7894E5B1-9FAC-4DA4-97AC-92178C73C951}"/>
    <dgm:cxn modelId="{7A848D6B-CA62-43F3-AF23-49D94AE08D96}" type="presParOf" srcId="{A650507D-12FD-4EAA-8323-ECAC34687685}" destId="{BC62BE59-11F6-4263-9D91-97A046656766}" srcOrd="0" destOrd="0" presId="urn:microsoft.com/office/officeart/2018/2/layout/IconVerticalSolidList"/>
    <dgm:cxn modelId="{1B610236-7C9C-43A5-A7B6-805ED2226500}" type="presParOf" srcId="{BC62BE59-11F6-4263-9D91-97A046656766}" destId="{D43D70F1-7A76-4643-A148-9AF983AB7947}" srcOrd="0" destOrd="0" presId="urn:microsoft.com/office/officeart/2018/2/layout/IconVerticalSolidList"/>
    <dgm:cxn modelId="{64912F20-E378-4454-B8BB-F56FB7C15A5F}" type="presParOf" srcId="{BC62BE59-11F6-4263-9D91-97A046656766}" destId="{26A5AEB2-9687-4B7D-9020-36DC9A950EF4}" srcOrd="1" destOrd="0" presId="urn:microsoft.com/office/officeart/2018/2/layout/IconVerticalSolidList"/>
    <dgm:cxn modelId="{C387A387-C77E-4A29-A64E-187D23D09919}" type="presParOf" srcId="{BC62BE59-11F6-4263-9D91-97A046656766}" destId="{B9621112-E4E0-4E71-B576-C6E6410C91EE}" srcOrd="2" destOrd="0" presId="urn:microsoft.com/office/officeart/2018/2/layout/IconVerticalSolidList"/>
    <dgm:cxn modelId="{5469D19D-99C6-4DE5-A4D8-881579BE8CEC}" type="presParOf" srcId="{BC62BE59-11F6-4263-9D91-97A046656766}" destId="{5B2FAE69-F1D4-4178-8D33-A19E94A30271}" srcOrd="3" destOrd="0" presId="urn:microsoft.com/office/officeart/2018/2/layout/IconVerticalSolidList"/>
    <dgm:cxn modelId="{C157513B-A2FC-43DC-B5FF-0596ABC45B2C}" type="presParOf" srcId="{A650507D-12FD-4EAA-8323-ECAC34687685}" destId="{539B7411-E8CE-40E6-86B9-A9E45856FE93}" srcOrd="1" destOrd="0" presId="urn:microsoft.com/office/officeart/2018/2/layout/IconVerticalSolidList"/>
    <dgm:cxn modelId="{08D5A33C-3821-4017-8F00-421FEF09F8AA}" type="presParOf" srcId="{A650507D-12FD-4EAA-8323-ECAC34687685}" destId="{38B5B553-5DCA-495F-B20F-F606BDABA861}" srcOrd="2" destOrd="0" presId="urn:microsoft.com/office/officeart/2018/2/layout/IconVerticalSolidList"/>
    <dgm:cxn modelId="{B802700B-83FC-4C92-B832-6101667316F3}" type="presParOf" srcId="{38B5B553-5DCA-495F-B20F-F606BDABA861}" destId="{CA683D8A-60E4-4B17-A10A-9DD8703AA179}" srcOrd="0" destOrd="0" presId="urn:microsoft.com/office/officeart/2018/2/layout/IconVerticalSolidList"/>
    <dgm:cxn modelId="{3FCDE222-BB0F-43D6-BE04-6C477C92A3C8}" type="presParOf" srcId="{38B5B553-5DCA-495F-B20F-F606BDABA861}" destId="{56016478-72BB-4C65-9F8B-880369ADA4EB}" srcOrd="1" destOrd="0" presId="urn:microsoft.com/office/officeart/2018/2/layout/IconVerticalSolidList"/>
    <dgm:cxn modelId="{5AD8E154-9ED7-46F8-BB2D-FD914C5F7951}" type="presParOf" srcId="{38B5B553-5DCA-495F-B20F-F606BDABA861}" destId="{832F7E04-B39F-4B28-B139-42F9DF58D677}" srcOrd="2" destOrd="0" presId="urn:microsoft.com/office/officeart/2018/2/layout/IconVerticalSolidList"/>
    <dgm:cxn modelId="{CAFE8438-CD9D-4DC0-8D98-B83168CEA78F}" type="presParOf" srcId="{38B5B553-5DCA-495F-B20F-F606BDABA861}" destId="{6A237FDB-5064-4042-B87C-C4386BB7C212}" srcOrd="3" destOrd="0" presId="urn:microsoft.com/office/officeart/2018/2/layout/IconVerticalSolidList"/>
    <dgm:cxn modelId="{B3A4B848-B216-4482-899C-840F63A0DF73}" type="presParOf" srcId="{A650507D-12FD-4EAA-8323-ECAC34687685}" destId="{97F65FC0-28A4-4C00-BC36-7F22A9FE2A1F}" srcOrd="3" destOrd="0" presId="urn:microsoft.com/office/officeart/2018/2/layout/IconVerticalSolidList"/>
    <dgm:cxn modelId="{4AFEB745-0BC4-44DA-911F-9BC8941D1011}" type="presParOf" srcId="{A650507D-12FD-4EAA-8323-ECAC34687685}" destId="{3EAD425F-5F7C-4365-9505-99C2E1D092FE}" srcOrd="4" destOrd="0" presId="urn:microsoft.com/office/officeart/2018/2/layout/IconVerticalSolidList"/>
    <dgm:cxn modelId="{80B02E5C-D0E4-44E2-B13A-E7C354C80F37}" type="presParOf" srcId="{3EAD425F-5F7C-4365-9505-99C2E1D092FE}" destId="{38FDB3F3-CA15-4530-B232-A69000359385}" srcOrd="0" destOrd="0" presId="urn:microsoft.com/office/officeart/2018/2/layout/IconVerticalSolidList"/>
    <dgm:cxn modelId="{D04C7E51-5351-4A9B-AE20-C3A18D3E5828}" type="presParOf" srcId="{3EAD425F-5F7C-4365-9505-99C2E1D092FE}" destId="{F5DB19F3-4A20-4A7D-B991-A2C4991376BE}" srcOrd="1" destOrd="0" presId="urn:microsoft.com/office/officeart/2018/2/layout/IconVerticalSolidList"/>
    <dgm:cxn modelId="{1B4E9579-10CE-492A-997D-DEFF7664B353}" type="presParOf" srcId="{3EAD425F-5F7C-4365-9505-99C2E1D092FE}" destId="{0F8D85AA-DAA1-4D7E-A07B-2562A15C9783}" srcOrd="2" destOrd="0" presId="urn:microsoft.com/office/officeart/2018/2/layout/IconVerticalSolidList"/>
    <dgm:cxn modelId="{7C59F51D-BDB3-4C59-B663-92549488D279}" type="presParOf" srcId="{3EAD425F-5F7C-4365-9505-99C2E1D092FE}" destId="{B2AFE226-B02F-4574-B922-728167F2947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93C888-524C-434A-B30A-341AE709DC2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1B124EE-265B-4322-B40F-5B6E70184E68}">
      <dgm:prSet custT="1"/>
      <dgm:spPr/>
      <dgm:t>
        <a:bodyPr/>
        <a:lstStyle/>
        <a:p>
          <a:pPr>
            <a:lnSpc>
              <a:spcPct val="100000"/>
            </a:lnSpc>
          </a:pPr>
          <a:r>
            <a:rPr lang="en-US" sz="1800" dirty="0"/>
            <a:t>The project approach is to assess the quality of Microsoft Teams calls by capturing and analyzing network metrics in real-time</a:t>
          </a:r>
        </a:p>
      </dgm:t>
    </dgm:pt>
    <dgm:pt modelId="{5CBEEE2D-7E12-45E6-A4A8-2660F3C710C4}" type="parTrans" cxnId="{BF2A8A79-F3B4-4CC9-9249-7B12BF608294}">
      <dgm:prSet/>
      <dgm:spPr/>
      <dgm:t>
        <a:bodyPr/>
        <a:lstStyle/>
        <a:p>
          <a:endParaRPr lang="en-US"/>
        </a:p>
      </dgm:t>
    </dgm:pt>
    <dgm:pt modelId="{613C1853-34E6-4AB9-AF4C-48B01F1760B9}" type="sibTrans" cxnId="{BF2A8A79-F3B4-4CC9-9249-7B12BF608294}">
      <dgm:prSet/>
      <dgm:spPr/>
      <dgm:t>
        <a:bodyPr/>
        <a:lstStyle/>
        <a:p>
          <a:endParaRPr lang="en-US"/>
        </a:p>
      </dgm:t>
    </dgm:pt>
    <dgm:pt modelId="{3F272D05-A702-45C9-9122-EB24F2A4AB3D}">
      <dgm:prSet custT="1"/>
      <dgm:spPr/>
      <dgm:t>
        <a:bodyPr/>
        <a:lstStyle/>
        <a:p>
          <a:pPr>
            <a:lnSpc>
              <a:spcPct val="100000"/>
            </a:lnSpc>
          </a:pPr>
          <a:r>
            <a:rPr lang="en-US" sz="1600"/>
            <a:t>The primary steps include:</a:t>
          </a:r>
        </a:p>
      </dgm:t>
    </dgm:pt>
    <dgm:pt modelId="{7AE9DC3F-D4EE-4442-9AC0-090BF49BB68B}" type="parTrans" cxnId="{50DFE1FC-3855-4D9C-8418-28AC15A3ADC1}">
      <dgm:prSet/>
      <dgm:spPr/>
      <dgm:t>
        <a:bodyPr/>
        <a:lstStyle/>
        <a:p>
          <a:endParaRPr lang="en-US"/>
        </a:p>
      </dgm:t>
    </dgm:pt>
    <dgm:pt modelId="{1760631F-3C73-46CD-BD2A-65B1D052F215}" type="sibTrans" cxnId="{50DFE1FC-3855-4D9C-8418-28AC15A3ADC1}">
      <dgm:prSet/>
      <dgm:spPr/>
      <dgm:t>
        <a:bodyPr/>
        <a:lstStyle/>
        <a:p>
          <a:endParaRPr lang="en-US"/>
        </a:p>
      </dgm:t>
    </dgm:pt>
    <dgm:pt modelId="{39783326-019E-402D-AFD8-9706468040DE}">
      <dgm:prSet custT="1"/>
      <dgm:spPr/>
      <dgm:t>
        <a:bodyPr/>
        <a:lstStyle/>
        <a:p>
          <a:r>
            <a:rPr lang="en-US" sz="1600" dirty="0"/>
            <a:t>Packet Capture with Tshark</a:t>
          </a:r>
        </a:p>
      </dgm:t>
    </dgm:pt>
    <dgm:pt modelId="{FDF9ABB4-5E1A-454D-BDD5-AE32AEB412E6}" type="parTrans" cxnId="{FA347EB7-4AA3-4948-9DB8-F8C6BB827880}">
      <dgm:prSet/>
      <dgm:spPr/>
      <dgm:t>
        <a:bodyPr/>
        <a:lstStyle/>
        <a:p>
          <a:endParaRPr lang="en-US"/>
        </a:p>
      </dgm:t>
    </dgm:pt>
    <dgm:pt modelId="{FE981B0B-1F7C-481B-AEE5-3BBA4A9E7686}" type="sibTrans" cxnId="{FA347EB7-4AA3-4948-9DB8-F8C6BB827880}">
      <dgm:prSet/>
      <dgm:spPr/>
      <dgm:t>
        <a:bodyPr/>
        <a:lstStyle/>
        <a:p>
          <a:endParaRPr lang="en-US"/>
        </a:p>
      </dgm:t>
    </dgm:pt>
    <dgm:pt modelId="{8548B79E-D0AB-464B-8298-7B54CC04AA88}">
      <dgm:prSet custT="1"/>
      <dgm:spPr/>
      <dgm:t>
        <a:bodyPr/>
        <a:lstStyle/>
        <a:p>
          <a:r>
            <a:rPr lang="en-US" sz="1600" dirty="0"/>
            <a:t>Automated Call Initiation with Selenium</a:t>
          </a:r>
        </a:p>
      </dgm:t>
    </dgm:pt>
    <dgm:pt modelId="{B3631554-4B75-4891-826A-72CD0EDEF5DB}" type="parTrans" cxnId="{7B9A745A-1977-4EDB-8551-9C7CCD5C6FE7}">
      <dgm:prSet/>
      <dgm:spPr/>
      <dgm:t>
        <a:bodyPr/>
        <a:lstStyle/>
        <a:p>
          <a:endParaRPr lang="en-US"/>
        </a:p>
      </dgm:t>
    </dgm:pt>
    <dgm:pt modelId="{98F7208C-C614-4E99-AA1D-DA52ED77E8C5}" type="sibTrans" cxnId="{7B9A745A-1977-4EDB-8551-9C7CCD5C6FE7}">
      <dgm:prSet/>
      <dgm:spPr/>
      <dgm:t>
        <a:bodyPr/>
        <a:lstStyle/>
        <a:p>
          <a:endParaRPr lang="en-US"/>
        </a:p>
      </dgm:t>
    </dgm:pt>
    <dgm:pt modelId="{D739D682-72EA-4790-968A-F30A0728C8DE}">
      <dgm:prSet custT="1"/>
      <dgm:spPr/>
      <dgm:t>
        <a:bodyPr/>
        <a:lstStyle/>
        <a:p>
          <a:r>
            <a:rPr lang="en-US" sz="1600" dirty="0"/>
            <a:t>Data Analysis and Visualization in Python</a:t>
          </a:r>
        </a:p>
      </dgm:t>
    </dgm:pt>
    <dgm:pt modelId="{3DB11DB2-315E-46D8-8960-4BDBFD1044EC}" type="parTrans" cxnId="{B5F61BD9-B755-467A-ACC9-0FD7DAC235D4}">
      <dgm:prSet/>
      <dgm:spPr/>
      <dgm:t>
        <a:bodyPr/>
        <a:lstStyle/>
        <a:p>
          <a:endParaRPr lang="en-US"/>
        </a:p>
      </dgm:t>
    </dgm:pt>
    <dgm:pt modelId="{EFA91CD2-A6A6-428C-8BC8-40AC496B1EEE}" type="sibTrans" cxnId="{B5F61BD9-B755-467A-ACC9-0FD7DAC235D4}">
      <dgm:prSet/>
      <dgm:spPr/>
      <dgm:t>
        <a:bodyPr/>
        <a:lstStyle/>
        <a:p>
          <a:endParaRPr lang="en-US"/>
        </a:p>
      </dgm:t>
    </dgm:pt>
    <dgm:pt modelId="{359D56CB-B2E4-4FAD-A4C6-592F68F4E2D9}">
      <dgm:prSet custT="1"/>
      <dgm:spPr/>
      <dgm:t>
        <a:bodyPr/>
        <a:lstStyle/>
        <a:p>
          <a:pPr>
            <a:lnSpc>
              <a:spcPct val="100000"/>
            </a:lnSpc>
          </a:pPr>
          <a:r>
            <a:rPr lang="en-US" sz="1800" dirty="0"/>
            <a:t>This approach allows for continuous quality monitoring and provides immediate insights into the network’s impact on call performance.</a:t>
          </a:r>
        </a:p>
      </dgm:t>
    </dgm:pt>
    <dgm:pt modelId="{C748111A-0816-4071-A61A-03DC9C4FE2BC}" type="parTrans" cxnId="{BA1D24E7-0C5C-4BBF-AC91-3822CB9CC02C}">
      <dgm:prSet/>
      <dgm:spPr/>
      <dgm:t>
        <a:bodyPr/>
        <a:lstStyle/>
        <a:p>
          <a:endParaRPr lang="en-US"/>
        </a:p>
      </dgm:t>
    </dgm:pt>
    <dgm:pt modelId="{17BBF966-51D2-4609-ABBB-EC9667CF327C}" type="sibTrans" cxnId="{BA1D24E7-0C5C-4BBF-AC91-3822CB9CC02C}">
      <dgm:prSet/>
      <dgm:spPr/>
      <dgm:t>
        <a:bodyPr/>
        <a:lstStyle/>
        <a:p>
          <a:endParaRPr lang="en-US"/>
        </a:p>
      </dgm:t>
    </dgm:pt>
    <dgm:pt modelId="{48C27B10-25C8-4B29-9667-7DFD14F34411}" type="pres">
      <dgm:prSet presAssocID="{2293C888-524C-434A-B30A-341AE709DC21}" presName="root" presStyleCnt="0">
        <dgm:presLayoutVars>
          <dgm:dir/>
          <dgm:resizeHandles val="exact"/>
        </dgm:presLayoutVars>
      </dgm:prSet>
      <dgm:spPr/>
    </dgm:pt>
    <dgm:pt modelId="{39EFD14E-FD61-4A8F-A4D9-5F0C4D84BFC6}" type="pres">
      <dgm:prSet presAssocID="{71B124EE-265B-4322-B40F-5B6E70184E68}" presName="compNode" presStyleCnt="0"/>
      <dgm:spPr/>
    </dgm:pt>
    <dgm:pt modelId="{A5595A2F-5CEF-41A4-92C8-2238676DF591}" type="pres">
      <dgm:prSet presAssocID="{71B124EE-265B-4322-B40F-5B6E70184E68}" presName="bgRect" presStyleLbl="bgShp" presStyleIdx="0" presStyleCnt="2" custScaleY="100647" custLinFactNeighborX="-806" custLinFactNeighborY="10035"/>
      <dgm:spPr/>
    </dgm:pt>
    <dgm:pt modelId="{5515B49E-7A94-42A4-8AE9-4D7DC2CE3335}" type="pres">
      <dgm:prSet presAssocID="{71B124EE-265B-4322-B40F-5B6E70184E68}" presName="iconRect" presStyleLbl="node1" presStyleIdx="0" presStyleCnt="2" custScaleX="71147" custScaleY="6901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B64F5A69-65A5-43CE-B4F1-B549B8AFCECB}" type="pres">
      <dgm:prSet presAssocID="{71B124EE-265B-4322-B40F-5B6E70184E68}" presName="spaceRect" presStyleCnt="0"/>
      <dgm:spPr/>
    </dgm:pt>
    <dgm:pt modelId="{1377FAC8-377F-4769-B2D2-3C13715DBAB3}" type="pres">
      <dgm:prSet presAssocID="{71B124EE-265B-4322-B40F-5B6E70184E68}" presName="parTx" presStyleLbl="revTx" presStyleIdx="0" presStyleCnt="3" custLinFactNeighborX="-6684" custLinFactNeighborY="-780">
        <dgm:presLayoutVars>
          <dgm:chMax val="0"/>
          <dgm:chPref val="0"/>
        </dgm:presLayoutVars>
      </dgm:prSet>
      <dgm:spPr/>
    </dgm:pt>
    <dgm:pt modelId="{9AF6CCCB-1103-4EA6-A7EB-971436800EFA}" type="pres">
      <dgm:prSet presAssocID="{71B124EE-265B-4322-B40F-5B6E70184E68}" presName="desTx" presStyleLbl="revTx" presStyleIdx="1" presStyleCnt="3">
        <dgm:presLayoutVars/>
      </dgm:prSet>
      <dgm:spPr/>
    </dgm:pt>
    <dgm:pt modelId="{8072E53F-F107-4AA9-BE8A-E59065B9ABCF}" type="pres">
      <dgm:prSet presAssocID="{613C1853-34E6-4AB9-AF4C-48B01F1760B9}" presName="sibTrans" presStyleCnt="0"/>
      <dgm:spPr/>
    </dgm:pt>
    <dgm:pt modelId="{433CB6F7-EA34-445D-AA68-B94D0E70528C}" type="pres">
      <dgm:prSet presAssocID="{359D56CB-B2E4-4FAD-A4C6-592F68F4E2D9}" presName="compNode" presStyleCnt="0"/>
      <dgm:spPr/>
    </dgm:pt>
    <dgm:pt modelId="{C58AC55A-C5D4-4029-ADB5-A1BF10AC2D82}" type="pres">
      <dgm:prSet presAssocID="{359D56CB-B2E4-4FAD-A4C6-592F68F4E2D9}" presName="bgRect" presStyleLbl="bgShp" presStyleIdx="1" presStyleCnt="2" custScaleY="80293" custLinFactNeighborX="1060" custLinFactNeighborY="20715"/>
      <dgm:spPr/>
    </dgm:pt>
    <dgm:pt modelId="{DF5E08F9-0EDA-4092-8A27-C05D149FC49F}" type="pres">
      <dgm:prSet presAssocID="{359D56CB-B2E4-4FAD-A4C6-592F68F4E2D9}" presName="iconRect" presStyleLbl="node1" presStyleIdx="1" presStyleCnt="2" custScaleX="66761" custScaleY="60755" custLinFactNeighborX="-3725" custLinFactNeighborY="4233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D7A0FA7D-A1CC-4DDB-A768-BDE370660EA0}" type="pres">
      <dgm:prSet presAssocID="{359D56CB-B2E4-4FAD-A4C6-592F68F4E2D9}" presName="spaceRect" presStyleCnt="0"/>
      <dgm:spPr/>
    </dgm:pt>
    <dgm:pt modelId="{A6267835-6C2D-4E8D-8F83-8A5E0ACBCBDA}" type="pres">
      <dgm:prSet presAssocID="{359D56CB-B2E4-4FAD-A4C6-592F68F4E2D9}" presName="parTx" presStyleLbl="revTx" presStyleIdx="2" presStyleCnt="3" custLinFactNeighborX="-3673" custLinFactNeighborY="1206">
        <dgm:presLayoutVars>
          <dgm:chMax val="0"/>
          <dgm:chPref val="0"/>
        </dgm:presLayoutVars>
      </dgm:prSet>
      <dgm:spPr/>
    </dgm:pt>
  </dgm:ptLst>
  <dgm:cxnLst>
    <dgm:cxn modelId="{17409361-D5DF-4E7E-A8FC-3F4CB868524C}" type="presOf" srcId="{8548B79E-D0AB-464B-8298-7B54CC04AA88}" destId="{9AF6CCCB-1103-4EA6-A7EB-971436800EFA}" srcOrd="0" destOrd="2" presId="urn:microsoft.com/office/officeart/2018/2/layout/IconVerticalSolidList"/>
    <dgm:cxn modelId="{ECFC9663-DD86-4A1C-8A6C-0475E46C54BD}" type="presOf" srcId="{359D56CB-B2E4-4FAD-A4C6-592F68F4E2D9}" destId="{A6267835-6C2D-4E8D-8F83-8A5E0ACBCBDA}" srcOrd="0" destOrd="0" presId="urn:microsoft.com/office/officeart/2018/2/layout/IconVerticalSolidList"/>
    <dgm:cxn modelId="{BF2A8A79-F3B4-4CC9-9249-7B12BF608294}" srcId="{2293C888-524C-434A-B30A-341AE709DC21}" destId="{71B124EE-265B-4322-B40F-5B6E70184E68}" srcOrd="0" destOrd="0" parTransId="{5CBEEE2D-7E12-45E6-A4A8-2660F3C710C4}" sibTransId="{613C1853-34E6-4AB9-AF4C-48B01F1760B9}"/>
    <dgm:cxn modelId="{7B9A745A-1977-4EDB-8551-9C7CCD5C6FE7}" srcId="{3F272D05-A702-45C9-9122-EB24F2A4AB3D}" destId="{8548B79E-D0AB-464B-8298-7B54CC04AA88}" srcOrd="1" destOrd="0" parTransId="{B3631554-4B75-4891-826A-72CD0EDEF5DB}" sibTransId="{98F7208C-C614-4E99-AA1D-DA52ED77E8C5}"/>
    <dgm:cxn modelId="{B7724E7F-E8E9-43DF-B42A-93F26BC9CDA3}" type="presOf" srcId="{D739D682-72EA-4790-968A-F30A0728C8DE}" destId="{9AF6CCCB-1103-4EA6-A7EB-971436800EFA}" srcOrd="0" destOrd="3" presId="urn:microsoft.com/office/officeart/2018/2/layout/IconVerticalSolidList"/>
    <dgm:cxn modelId="{E0FD7E95-F371-490B-8271-1B28FF414803}" type="presOf" srcId="{39783326-019E-402D-AFD8-9706468040DE}" destId="{9AF6CCCB-1103-4EA6-A7EB-971436800EFA}" srcOrd="0" destOrd="1" presId="urn:microsoft.com/office/officeart/2018/2/layout/IconVerticalSolidList"/>
    <dgm:cxn modelId="{0283FD9F-5477-4227-82E5-36DC325DD734}" type="presOf" srcId="{3F272D05-A702-45C9-9122-EB24F2A4AB3D}" destId="{9AF6CCCB-1103-4EA6-A7EB-971436800EFA}" srcOrd="0" destOrd="0" presId="urn:microsoft.com/office/officeart/2018/2/layout/IconVerticalSolidList"/>
    <dgm:cxn modelId="{FA347EB7-4AA3-4948-9DB8-F8C6BB827880}" srcId="{3F272D05-A702-45C9-9122-EB24F2A4AB3D}" destId="{39783326-019E-402D-AFD8-9706468040DE}" srcOrd="0" destOrd="0" parTransId="{FDF9ABB4-5E1A-454D-BDD5-AE32AEB412E6}" sibTransId="{FE981B0B-1F7C-481B-AEE5-3BBA4A9E7686}"/>
    <dgm:cxn modelId="{B5F61BD9-B755-467A-ACC9-0FD7DAC235D4}" srcId="{3F272D05-A702-45C9-9122-EB24F2A4AB3D}" destId="{D739D682-72EA-4790-968A-F30A0728C8DE}" srcOrd="2" destOrd="0" parTransId="{3DB11DB2-315E-46D8-8960-4BDBFD1044EC}" sibTransId="{EFA91CD2-A6A6-428C-8BC8-40AC496B1EEE}"/>
    <dgm:cxn modelId="{BA1D24E7-0C5C-4BBF-AC91-3822CB9CC02C}" srcId="{2293C888-524C-434A-B30A-341AE709DC21}" destId="{359D56CB-B2E4-4FAD-A4C6-592F68F4E2D9}" srcOrd="1" destOrd="0" parTransId="{C748111A-0816-4071-A61A-03DC9C4FE2BC}" sibTransId="{17BBF966-51D2-4609-ABBB-EC9667CF327C}"/>
    <dgm:cxn modelId="{37EF81EE-0F14-4718-A507-EBAEDBD34057}" type="presOf" srcId="{71B124EE-265B-4322-B40F-5B6E70184E68}" destId="{1377FAC8-377F-4769-B2D2-3C13715DBAB3}" srcOrd="0" destOrd="0" presId="urn:microsoft.com/office/officeart/2018/2/layout/IconVerticalSolidList"/>
    <dgm:cxn modelId="{A5274BF6-3322-4155-B6AD-F821F9F2D915}" type="presOf" srcId="{2293C888-524C-434A-B30A-341AE709DC21}" destId="{48C27B10-25C8-4B29-9667-7DFD14F34411}" srcOrd="0" destOrd="0" presId="urn:microsoft.com/office/officeart/2018/2/layout/IconVerticalSolidList"/>
    <dgm:cxn modelId="{50DFE1FC-3855-4D9C-8418-28AC15A3ADC1}" srcId="{71B124EE-265B-4322-B40F-5B6E70184E68}" destId="{3F272D05-A702-45C9-9122-EB24F2A4AB3D}" srcOrd="0" destOrd="0" parTransId="{7AE9DC3F-D4EE-4442-9AC0-090BF49BB68B}" sibTransId="{1760631F-3C73-46CD-BD2A-65B1D052F215}"/>
    <dgm:cxn modelId="{E4677498-7DC1-4F78-902C-D563BC94137F}" type="presParOf" srcId="{48C27B10-25C8-4B29-9667-7DFD14F34411}" destId="{39EFD14E-FD61-4A8F-A4D9-5F0C4D84BFC6}" srcOrd="0" destOrd="0" presId="urn:microsoft.com/office/officeart/2018/2/layout/IconVerticalSolidList"/>
    <dgm:cxn modelId="{6C4BA17C-C6C7-41EF-88A4-A8966BD840E9}" type="presParOf" srcId="{39EFD14E-FD61-4A8F-A4D9-5F0C4D84BFC6}" destId="{A5595A2F-5CEF-41A4-92C8-2238676DF591}" srcOrd="0" destOrd="0" presId="urn:microsoft.com/office/officeart/2018/2/layout/IconVerticalSolidList"/>
    <dgm:cxn modelId="{42C56C4A-09CB-4FC9-9B72-1617E29B39B8}" type="presParOf" srcId="{39EFD14E-FD61-4A8F-A4D9-5F0C4D84BFC6}" destId="{5515B49E-7A94-42A4-8AE9-4D7DC2CE3335}" srcOrd="1" destOrd="0" presId="urn:microsoft.com/office/officeart/2018/2/layout/IconVerticalSolidList"/>
    <dgm:cxn modelId="{316CE0E6-D58F-4C4B-B034-E154E9382689}" type="presParOf" srcId="{39EFD14E-FD61-4A8F-A4D9-5F0C4D84BFC6}" destId="{B64F5A69-65A5-43CE-B4F1-B549B8AFCECB}" srcOrd="2" destOrd="0" presId="urn:microsoft.com/office/officeart/2018/2/layout/IconVerticalSolidList"/>
    <dgm:cxn modelId="{476D19FF-7053-4476-B112-4E0476282113}" type="presParOf" srcId="{39EFD14E-FD61-4A8F-A4D9-5F0C4D84BFC6}" destId="{1377FAC8-377F-4769-B2D2-3C13715DBAB3}" srcOrd="3" destOrd="0" presId="urn:microsoft.com/office/officeart/2018/2/layout/IconVerticalSolidList"/>
    <dgm:cxn modelId="{AE88C432-3F05-4DA7-A41E-8E9378201C50}" type="presParOf" srcId="{39EFD14E-FD61-4A8F-A4D9-5F0C4D84BFC6}" destId="{9AF6CCCB-1103-4EA6-A7EB-971436800EFA}" srcOrd="4" destOrd="0" presId="urn:microsoft.com/office/officeart/2018/2/layout/IconVerticalSolidList"/>
    <dgm:cxn modelId="{60843568-060C-4B2F-B79D-AE56FD6C2D0C}" type="presParOf" srcId="{48C27B10-25C8-4B29-9667-7DFD14F34411}" destId="{8072E53F-F107-4AA9-BE8A-E59065B9ABCF}" srcOrd="1" destOrd="0" presId="urn:microsoft.com/office/officeart/2018/2/layout/IconVerticalSolidList"/>
    <dgm:cxn modelId="{FC49662C-6BE2-40D7-A8D0-8E8EA6D97DBF}" type="presParOf" srcId="{48C27B10-25C8-4B29-9667-7DFD14F34411}" destId="{433CB6F7-EA34-445D-AA68-B94D0E70528C}" srcOrd="2" destOrd="0" presId="urn:microsoft.com/office/officeart/2018/2/layout/IconVerticalSolidList"/>
    <dgm:cxn modelId="{906B4A98-5C30-446A-9EA6-FA5F03B33912}" type="presParOf" srcId="{433CB6F7-EA34-445D-AA68-B94D0E70528C}" destId="{C58AC55A-C5D4-4029-ADB5-A1BF10AC2D82}" srcOrd="0" destOrd="0" presId="urn:microsoft.com/office/officeart/2018/2/layout/IconVerticalSolidList"/>
    <dgm:cxn modelId="{A8608AA4-E211-4C1D-BF01-DA0F28E93713}" type="presParOf" srcId="{433CB6F7-EA34-445D-AA68-B94D0E70528C}" destId="{DF5E08F9-0EDA-4092-8A27-C05D149FC49F}" srcOrd="1" destOrd="0" presId="urn:microsoft.com/office/officeart/2018/2/layout/IconVerticalSolidList"/>
    <dgm:cxn modelId="{562853DB-C798-4418-9B3D-1C2142B6AC1D}" type="presParOf" srcId="{433CB6F7-EA34-445D-AA68-B94D0E70528C}" destId="{D7A0FA7D-A1CC-4DDB-A768-BDE370660EA0}" srcOrd="2" destOrd="0" presId="urn:microsoft.com/office/officeart/2018/2/layout/IconVerticalSolidList"/>
    <dgm:cxn modelId="{D1973922-936F-4BFE-8455-C164E2D780DC}" type="presParOf" srcId="{433CB6F7-EA34-445D-AA68-B94D0E70528C}" destId="{A6267835-6C2D-4E8D-8F83-8A5E0ACBCBD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04DCBF1-7DAE-4C52-A9E4-7C24E1ACDAAB}"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85EC786-CB99-45F7-8E10-EBF2A209978D}">
      <dgm:prSet/>
      <dgm:spPr/>
      <dgm:t>
        <a:bodyPr/>
        <a:lstStyle/>
        <a:p>
          <a:r>
            <a:rPr lang="en-US" dirty="0"/>
            <a:t>Sets up real-time packet capture for UDP and TCP packets using Tshark.</a:t>
          </a:r>
        </a:p>
      </dgm:t>
    </dgm:pt>
    <dgm:pt modelId="{1F6D4309-A330-4F18-9A18-CCC140E7B425}" type="parTrans" cxnId="{F11214A6-9737-4600-9E9E-B0C3EA016569}">
      <dgm:prSet/>
      <dgm:spPr/>
      <dgm:t>
        <a:bodyPr/>
        <a:lstStyle/>
        <a:p>
          <a:endParaRPr lang="en-US"/>
        </a:p>
      </dgm:t>
    </dgm:pt>
    <dgm:pt modelId="{1744CBB4-4C67-41A1-8530-221DBAAAB7E3}" type="sibTrans" cxnId="{F11214A6-9737-4600-9E9E-B0C3EA016569}">
      <dgm:prSet/>
      <dgm:spPr/>
      <dgm:t>
        <a:bodyPr/>
        <a:lstStyle/>
        <a:p>
          <a:endParaRPr lang="en-US"/>
        </a:p>
      </dgm:t>
    </dgm:pt>
    <dgm:pt modelId="{295EC1E8-9568-4EE8-83A3-C926AD3CE6D1}">
      <dgm:prSet/>
      <dgm:spPr/>
      <dgm:t>
        <a:bodyPr/>
        <a:lstStyle/>
        <a:p>
          <a:pPr>
            <a:lnSpc>
              <a:spcPct val="100000"/>
            </a:lnSpc>
          </a:pPr>
          <a:r>
            <a:rPr lang="en-US"/>
            <a:t>The startTshark function captures packets on the selected network interface, while parse_line function extracts key details like IP addresses, ports, and packet size.</a:t>
          </a:r>
        </a:p>
      </dgm:t>
    </dgm:pt>
    <dgm:pt modelId="{A05B73B3-D193-4BB8-9FD9-5C1AE2275ACD}" type="parTrans" cxnId="{9D9177E2-D90C-4C13-9BF3-A2D93AF8FB16}">
      <dgm:prSet/>
      <dgm:spPr/>
      <dgm:t>
        <a:bodyPr/>
        <a:lstStyle/>
        <a:p>
          <a:endParaRPr lang="en-US"/>
        </a:p>
      </dgm:t>
    </dgm:pt>
    <dgm:pt modelId="{8808B4E1-F59B-40A6-B3C7-8E9C91DCE42D}" type="sibTrans" cxnId="{9D9177E2-D90C-4C13-9BF3-A2D93AF8FB16}">
      <dgm:prSet/>
      <dgm:spPr/>
      <dgm:t>
        <a:bodyPr/>
        <a:lstStyle/>
        <a:p>
          <a:endParaRPr lang="en-US"/>
        </a:p>
      </dgm:t>
    </dgm:pt>
    <dgm:pt modelId="{A8ECBD54-181C-46D4-BDAA-5324B957CF4B}">
      <dgm:prSet/>
      <dgm:spPr/>
      <dgm:t>
        <a:bodyPr/>
        <a:lstStyle/>
        <a:p>
          <a:r>
            <a:rPr lang="en-US"/>
            <a:t>Parsing Packet Data</a:t>
          </a:r>
          <a:r>
            <a:rPr lang="he-IL"/>
            <a:t> </a:t>
          </a:r>
          <a:endParaRPr lang="en-US"/>
        </a:p>
      </dgm:t>
    </dgm:pt>
    <dgm:pt modelId="{FD63D9BB-A7D4-408C-BF7C-781A90993342}" type="parTrans" cxnId="{5D7419D0-23C8-490F-996B-A1BB6A00A297}">
      <dgm:prSet/>
      <dgm:spPr/>
      <dgm:t>
        <a:bodyPr/>
        <a:lstStyle/>
        <a:p>
          <a:endParaRPr lang="en-US"/>
        </a:p>
      </dgm:t>
    </dgm:pt>
    <dgm:pt modelId="{59F64FFB-2B8B-49C0-8E62-1D26CD45235E}" type="sibTrans" cxnId="{5D7419D0-23C8-490F-996B-A1BB6A00A297}">
      <dgm:prSet/>
      <dgm:spPr/>
      <dgm:t>
        <a:bodyPr/>
        <a:lstStyle/>
        <a:p>
          <a:endParaRPr lang="en-US"/>
        </a:p>
      </dgm:t>
    </dgm:pt>
    <dgm:pt modelId="{EBA13E79-C789-487F-AD78-CB8C86C4D965}">
      <dgm:prSet/>
      <dgm:spPr/>
      <dgm:t>
        <a:bodyPr/>
        <a:lstStyle/>
        <a:p>
          <a:pPr>
            <a:lnSpc>
              <a:spcPct val="100000"/>
            </a:lnSpc>
          </a:pPr>
          <a:r>
            <a:rPr lang="en-US"/>
            <a:t>Details Extracted: Source and destination IPs, ports, packet size, and arrival time.</a:t>
          </a:r>
        </a:p>
      </dgm:t>
    </dgm:pt>
    <dgm:pt modelId="{9E44F5E5-D7E6-4D03-B1AD-9815E1FC3590}" type="parTrans" cxnId="{38749F9B-DA47-4755-B801-FC76D47C9BDA}">
      <dgm:prSet/>
      <dgm:spPr/>
      <dgm:t>
        <a:bodyPr/>
        <a:lstStyle/>
        <a:p>
          <a:endParaRPr lang="en-US"/>
        </a:p>
      </dgm:t>
    </dgm:pt>
    <dgm:pt modelId="{111EEAEF-07D1-47D1-B589-7E18F750C5D1}" type="sibTrans" cxnId="{38749F9B-DA47-4755-B801-FC76D47C9BDA}">
      <dgm:prSet/>
      <dgm:spPr/>
      <dgm:t>
        <a:bodyPr/>
        <a:lstStyle/>
        <a:p>
          <a:endParaRPr lang="en-US"/>
        </a:p>
      </dgm:t>
    </dgm:pt>
    <dgm:pt modelId="{5CA297A8-F0DF-48A0-A502-5783CD9FF66D}">
      <dgm:prSet/>
      <dgm:spPr/>
      <dgm:t>
        <a:bodyPr/>
        <a:lstStyle/>
        <a:p>
          <a:pPr>
            <a:lnSpc>
              <a:spcPct val="100000"/>
            </a:lnSpc>
          </a:pPr>
          <a:r>
            <a:rPr lang="en-US"/>
            <a:t>Purpose: To break down packet information for use in calculating network metrics and identifying relevant streams for quality analysis</a:t>
          </a:r>
        </a:p>
      </dgm:t>
    </dgm:pt>
    <dgm:pt modelId="{39E07B69-6C49-48BF-96D2-17E568866AB3}" type="parTrans" cxnId="{8669A1DD-858E-468B-B504-D99735B90990}">
      <dgm:prSet/>
      <dgm:spPr/>
      <dgm:t>
        <a:bodyPr/>
        <a:lstStyle/>
        <a:p>
          <a:endParaRPr lang="en-US"/>
        </a:p>
      </dgm:t>
    </dgm:pt>
    <dgm:pt modelId="{8841132F-63E0-43EC-9FFB-8B33F65C87F3}" type="sibTrans" cxnId="{8669A1DD-858E-468B-B504-D99735B90990}">
      <dgm:prSet/>
      <dgm:spPr/>
      <dgm:t>
        <a:bodyPr/>
        <a:lstStyle/>
        <a:p>
          <a:endParaRPr lang="en-US"/>
        </a:p>
      </dgm:t>
    </dgm:pt>
    <dgm:pt modelId="{37576822-2C27-489C-BDFE-3CFCF8802049}">
      <dgm:prSet/>
      <dgm:spPr/>
      <dgm:t>
        <a:bodyPr/>
        <a:lstStyle/>
        <a:p>
          <a:r>
            <a:rPr lang="en-US"/>
            <a:t>Largest Streams Detection</a:t>
          </a:r>
        </a:p>
      </dgm:t>
    </dgm:pt>
    <dgm:pt modelId="{87EC9CCC-7FA8-48CA-BFA9-47431EE95CB4}" type="parTrans" cxnId="{E3B4F098-F172-4D90-8064-A7E121DDCAA5}">
      <dgm:prSet/>
      <dgm:spPr/>
      <dgm:t>
        <a:bodyPr/>
        <a:lstStyle/>
        <a:p>
          <a:endParaRPr lang="en-US"/>
        </a:p>
      </dgm:t>
    </dgm:pt>
    <dgm:pt modelId="{61AAE730-150C-4A79-A8B7-839A3585FD7C}" type="sibTrans" cxnId="{E3B4F098-F172-4D90-8064-A7E121DDCAA5}">
      <dgm:prSet/>
      <dgm:spPr/>
      <dgm:t>
        <a:bodyPr/>
        <a:lstStyle/>
        <a:p>
          <a:endParaRPr lang="en-US"/>
        </a:p>
      </dgm:t>
    </dgm:pt>
    <dgm:pt modelId="{769B2A64-AF8E-4C2E-AAB6-8621B59D9F18}">
      <dgm:prSet/>
      <dgm:spPr/>
      <dgm:t>
        <a:bodyPr/>
        <a:lstStyle/>
        <a:p>
          <a:pPr>
            <a:lnSpc>
              <a:spcPct val="100000"/>
            </a:lnSpc>
          </a:pPr>
          <a:r>
            <a:rPr lang="en-US" i="0" baseline="0"/>
            <a:t>Role</a:t>
          </a:r>
          <a:r>
            <a:rPr lang="en-US" b="0" i="0" baseline="0"/>
            <a:t>: Determines the largest incoming and outgoing streams by packet count, helping focus analysis on the main call streams.</a:t>
          </a:r>
          <a:endParaRPr lang="en-US"/>
        </a:p>
      </dgm:t>
    </dgm:pt>
    <dgm:pt modelId="{93AB9D6D-4170-4848-8C2C-D694CD6B1425}" type="parTrans" cxnId="{6F9A1727-9CE9-4BCB-9336-BE55D4BBFB4E}">
      <dgm:prSet/>
      <dgm:spPr/>
      <dgm:t>
        <a:bodyPr/>
        <a:lstStyle/>
        <a:p>
          <a:endParaRPr lang="en-US"/>
        </a:p>
      </dgm:t>
    </dgm:pt>
    <dgm:pt modelId="{5E6FFD57-2E33-45BF-9D15-B56144378623}" type="sibTrans" cxnId="{6F9A1727-9CE9-4BCB-9336-BE55D4BBFB4E}">
      <dgm:prSet/>
      <dgm:spPr/>
      <dgm:t>
        <a:bodyPr/>
        <a:lstStyle/>
        <a:p>
          <a:endParaRPr lang="en-US"/>
        </a:p>
      </dgm:t>
    </dgm:pt>
    <dgm:pt modelId="{69BF7960-E69D-4367-BF48-65546F96C6B8}">
      <dgm:prSet/>
      <dgm:spPr/>
      <dgm:t>
        <a:bodyPr/>
        <a:lstStyle/>
        <a:p>
          <a:pPr>
            <a:lnSpc>
              <a:spcPct val="100000"/>
            </a:lnSpc>
          </a:pPr>
          <a:r>
            <a:rPr lang="en-US" i="0" baseline="0"/>
            <a:t>Use Case</a:t>
          </a:r>
          <a:r>
            <a:rPr lang="en-US" b="0" i="0" baseline="0"/>
            <a:t>: Identifies the IP pairs with the most traffic, ensuring that only relevant data is included in quality calculations. </a:t>
          </a:r>
          <a:endParaRPr lang="en-US"/>
        </a:p>
      </dgm:t>
    </dgm:pt>
    <dgm:pt modelId="{523E8C52-30E4-4D6C-81E7-069FCEE519EA}" type="parTrans" cxnId="{EA0C8CF7-EAAA-4942-BCB4-6BFA34B598BA}">
      <dgm:prSet/>
      <dgm:spPr/>
      <dgm:t>
        <a:bodyPr/>
        <a:lstStyle/>
        <a:p>
          <a:endParaRPr lang="en-US"/>
        </a:p>
      </dgm:t>
    </dgm:pt>
    <dgm:pt modelId="{A61AA13B-FDFA-4325-B4A7-0B4665854A41}" type="sibTrans" cxnId="{EA0C8CF7-EAAA-4942-BCB4-6BFA34B598BA}">
      <dgm:prSet/>
      <dgm:spPr/>
      <dgm:t>
        <a:bodyPr/>
        <a:lstStyle/>
        <a:p>
          <a:endParaRPr lang="en-US"/>
        </a:p>
      </dgm:t>
    </dgm:pt>
    <dgm:pt modelId="{9E709F8E-6524-4783-B271-3F43FACD33FE}" type="pres">
      <dgm:prSet presAssocID="{B04DCBF1-7DAE-4C52-A9E4-7C24E1ACDAAB}" presName="linear" presStyleCnt="0">
        <dgm:presLayoutVars>
          <dgm:dir/>
          <dgm:animLvl val="lvl"/>
          <dgm:resizeHandles val="exact"/>
        </dgm:presLayoutVars>
      </dgm:prSet>
      <dgm:spPr/>
    </dgm:pt>
    <dgm:pt modelId="{240002D1-FC66-4ECA-99F9-AA3F140297EE}" type="pres">
      <dgm:prSet presAssocID="{385EC786-CB99-45F7-8E10-EBF2A209978D}" presName="parentLin" presStyleCnt="0"/>
      <dgm:spPr/>
    </dgm:pt>
    <dgm:pt modelId="{4213A0A7-D599-422E-9190-E4B0D7BEC80E}" type="pres">
      <dgm:prSet presAssocID="{385EC786-CB99-45F7-8E10-EBF2A209978D}" presName="parentLeftMargin" presStyleLbl="node1" presStyleIdx="0" presStyleCnt="3"/>
      <dgm:spPr/>
    </dgm:pt>
    <dgm:pt modelId="{4C3D62EB-DE0B-4358-A198-2667B03824C9}" type="pres">
      <dgm:prSet presAssocID="{385EC786-CB99-45F7-8E10-EBF2A209978D}" presName="parentText" presStyleLbl="node1" presStyleIdx="0" presStyleCnt="3">
        <dgm:presLayoutVars>
          <dgm:chMax val="0"/>
          <dgm:bulletEnabled val="1"/>
        </dgm:presLayoutVars>
      </dgm:prSet>
      <dgm:spPr/>
    </dgm:pt>
    <dgm:pt modelId="{89C5960C-6FAE-4F75-ABCC-217F68C16F29}" type="pres">
      <dgm:prSet presAssocID="{385EC786-CB99-45F7-8E10-EBF2A209978D}" presName="negativeSpace" presStyleCnt="0"/>
      <dgm:spPr/>
    </dgm:pt>
    <dgm:pt modelId="{F732F999-B02F-4073-A82B-3ECFFEA5C074}" type="pres">
      <dgm:prSet presAssocID="{385EC786-CB99-45F7-8E10-EBF2A209978D}" presName="childText" presStyleLbl="conFgAcc1" presStyleIdx="0" presStyleCnt="3">
        <dgm:presLayoutVars>
          <dgm:bulletEnabled val="1"/>
        </dgm:presLayoutVars>
      </dgm:prSet>
      <dgm:spPr/>
    </dgm:pt>
    <dgm:pt modelId="{636F3B1A-4426-4032-9DEF-37E267BBD19F}" type="pres">
      <dgm:prSet presAssocID="{1744CBB4-4C67-41A1-8530-221DBAAAB7E3}" presName="spaceBetweenRectangles" presStyleCnt="0"/>
      <dgm:spPr/>
    </dgm:pt>
    <dgm:pt modelId="{48D3AD0C-6EC9-4C67-984F-E03962A8E76C}" type="pres">
      <dgm:prSet presAssocID="{A8ECBD54-181C-46D4-BDAA-5324B957CF4B}" presName="parentLin" presStyleCnt="0"/>
      <dgm:spPr/>
    </dgm:pt>
    <dgm:pt modelId="{E1CD699B-7F9B-4FB4-958C-0AEEC7198E53}" type="pres">
      <dgm:prSet presAssocID="{A8ECBD54-181C-46D4-BDAA-5324B957CF4B}" presName="parentLeftMargin" presStyleLbl="node1" presStyleIdx="0" presStyleCnt="3"/>
      <dgm:spPr/>
    </dgm:pt>
    <dgm:pt modelId="{69FB00BB-6B79-4185-99CE-250BAFBC772A}" type="pres">
      <dgm:prSet presAssocID="{A8ECBD54-181C-46D4-BDAA-5324B957CF4B}" presName="parentText" presStyleLbl="node1" presStyleIdx="1" presStyleCnt="3">
        <dgm:presLayoutVars>
          <dgm:chMax val="0"/>
          <dgm:bulletEnabled val="1"/>
        </dgm:presLayoutVars>
      </dgm:prSet>
      <dgm:spPr/>
    </dgm:pt>
    <dgm:pt modelId="{C3148AE9-2366-47D0-BA87-443CA1FE1150}" type="pres">
      <dgm:prSet presAssocID="{A8ECBD54-181C-46D4-BDAA-5324B957CF4B}" presName="negativeSpace" presStyleCnt="0"/>
      <dgm:spPr/>
    </dgm:pt>
    <dgm:pt modelId="{42F7756E-4CF2-4D24-9286-FD665CEDCC7E}" type="pres">
      <dgm:prSet presAssocID="{A8ECBD54-181C-46D4-BDAA-5324B957CF4B}" presName="childText" presStyleLbl="conFgAcc1" presStyleIdx="1" presStyleCnt="3">
        <dgm:presLayoutVars>
          <dgm:bulletEnabled val="1"/>
        </dgm:presLayoutVars>
      </dgm:prSet>
      <dgm:spPr/>
    </dgm:pt>
    <dgm:pt modelId="{941B0A88-AEE6-4FD0-B679-D2F73EB74D35}" type="pres">
      <dgm:prSet presAssocID="{59F64FFB-2B8B-49C0-8E62-1D26CD45235E}" presName="spaceBetweenRectangles" presStyleCnt="0"/>
      <dgm:spPr/>
    </dgm:pt>
    <dgm:pt modelId="{E50343BE-34B2-4E4F-8507-3E40A4801AA3}" type="pres">
      <dgm:prSet presAssocID="{37576822-2C27-489C-BDFE-3CFCF8802049}" presName="parentLin" presStyleCnt="0"/>
      <dgm:spPr/>
    </dgm:pt>
    <dgm:pt modelId="{91835D27-08D5-4467-99CE-421E37B4593C}" type="pres">
      <dgm:prSet presAssocID="{37576822-2C27-489C-BDFE-3CFCF8802049}" presName="parentLeftMargin" presStyleLbl="node1" presStyleIdx="1" presStyleCnt="3"/>
      <dgm:spPr/>
    </dgm:pt>
    <dgm:pt modelId="{D837503A-3360-4043-A96D-C5464A99711E}" type="pres">
      <dgm:prSet presAssocID="{37576822-2C27-489C-BDFE-3CFCF8802049}" presName="parentText" presStyleLbl="node1" presStyleIdx="2" presStyleCnt="3">
        <dgm:presLayoutVars>
          <dgm:chMax val="0"/>
          <dgm:bulletEnabled val="1"/>
        </dgm:presLayoutVars>
      </dgm:prSet>
      <dgm:spPr/>
    </dgm:pt>
    <dgm:pt modelId="{EEE7BBAE-1537-4059-9852-43B1906509CA}" type="pres">
      <dgm:prSet presAssocID="{37576822-2C27-489C-BDFE-3CFCF8802049}" presName="negativeSpace" presStyleCnt="0"/>
      <dgm:spPr/>
    </dgm:pt>
    <dgm:pt modelId="{1D6C1C6E-74C3-48C9-A03A-B7B2B06570A6}" type="pres">
      <dgm:prSet presAssocID="{37576822-2C27-489C-BDFE-3CFCF8802049}" presName="childText" presStyleLbl="conFgAcc1" presStyleIdx="2" presStyleCnt="3">
        <dgm:presLayoutVars>
          <dgm:bulletEnabled val="1"/>
        </dgm:presLayoutVars>
      </dgm:prSet>
      <dgm:spPr/>
    </dgm:pt>
  </dgm:ptLst>
  <dgm:cxnLst>
    <dgm:cxn modelId="{AB31EB05-03DC-41F1-9F28-2F9511A59EB9}" type="presOf" srcId="{A8ECBD54-181C-46D4-BDAA-5324B957CF4B}" destId="{69FB00BB-6B79-4185-99CE-250BAFBC772A}" srcOrd="1" destOrd="0" presId="urn:microsoft.com/office/officeart/2005/8/layout/list1"/>
    <dgm:cxn modelId="{B2901025-D9D4-401A-9C99-6922433F51D6}" type="presOf" srcId="{385EC786-CB99-45F7-8E10-EBF2A209978D}" destId="{4213A0A7-D599-422E-9190-E4B0D7BEC80E}" srcOrd="0" destOrd="0" presId="urn:microsoft.com/office/officeart/2005/8/layout/list1"/>
    <dgm:cxn modelId="{6F9A1727-9CE9-4BCB-9336-BE55D4BBFB4E}" srcId="{37576822-2C27-489C-BDFE-3CFCF8802049}" destId="{769B2A64-AF8E-4C2E-AAB6-8621B59D9F18}" srcOrd="0" destOrd="0" parTransId="{93AB9D6D-4170-4848-8C2C-D694CD6B1425}" sibTransId="{5E6FFD57-2E33-45BF-9D15-B56144378623}"/>
    <dgm:cxn modelId="{879F6C2D-53BD-4162-8003-7002C331DAC8}" type="presOf" srcId="{37576822-2C27-489C-BDFE-3CFCF8802049}" destId="{91835D27-08D5-4467-99CE-421E37B4593C}" srcOrd="0" destOrd="0" presId="urn:microsoft.com/office/officeart/2005/8/layout/list1"/>
    <dgm:cxn modelId="{2F6F3F63-12D6-4C0F-AD99-D1A00009DE34}" type="presOf" srcId="{37576822-2C27-489C-BDFE-3CFCF8802049}" destId="{D837503A-3360-4043-A96D-C5464A99711E}" srcOrd="1" destOrd="0" presId="urn:microsoft.com/office/officeart/2005/8/layout/list1"/>
    <dgm:cxn modelId="{52538B8D-2C63-47F7-99DB-37F83345676E}" type="presOf" srcId="{295EC1E8-9568-4EE8-83A3-C926AD3CE6D1}" destId="{F732F999-B02F-4073-A82B-3ECFFEA5C074}" srcOrd="0" destOrd="0" presId="urn:microsoft.com/office/officeart/2005/8/layout/list1"/>
    <dgm:cxn modelId="{E3B4F098-F172-4D90-8064-A7E121DDCAA5}" srcId="{B04DCBF1-7DAE-4C52-A9E4-7C24E1ACDAAB}" destId="{37576822-2C27-489C-BDFE-3CFCF8802049}" srcOrd="2" destOrd="0" parTransId="{87EC9CCC-7FA8-48CA-BFA9-47431EE95CB4}" sibTransId="{61AAE730-150C-4A79-A8B7-839A3585FD7C}"/>
    <dgm:cxn modelId="{38749F9B-DA47-4755-B801-FC76D47C9BDA}" srcId="{A8ECBD54-181C-46D4-BDAA-5324B957CF4B}" destId="{EBA13E79-C789-487F-AD78-CB8C86C4D965}" srcOrd="0" destOrd="0" parTransId="{9E44F5E5-D7E6-4D03-B1AD-9815E1FC3590}" sibTransId="{111EEAEF-07D1-47D1-B589-7E18F750C5D1}"/>
    <dgm:cxn modelId="{F11214A6-9737-4600-9E9E-B0C3EA016569}" srcId="{B04DCBF1-7DAE-4C52-A9E4-7C24E1ACDAAB}" destId="{385EC786-CB99-45F7-8E10-EBF2A209978D}" srcOrd="0" destOrd="0" parTransId="{1F6D4309-A330-4F18-9A18-CCC140E7B425}" sibTransId="{1744CBB4-4C67-41A1-8530-221DBAAAB7E3}"/>
    <dgm:cxn modelId="{D7A10DB3-7742-49F4-B5BE-DC959C9F232D}" type="presOf" srcId="{769B2A64-AF8E-4C2E-AAB6-8621B59D9F18}" destId="{1D6C1C6E-74C3-48C9-A03A-B7B2B06570A6}" srcOrd="0" destOrd="0" presId="urn:microsoft.com/office/officeart/2005/8/layout/list1"/>
    <dgm:cxn modelId="{C24306BC-9106-42EE-8DA9-3F7CD49E8C96}" type="presOf" srcId="{69BF7960-E69D-4367-BF48-65546F96C6B8}" destId="{1D6C1C6E-74C3-48C9-A03A-B7B2B06570A6}" srcOrd="0" destOrd="1" presId="urn:microsoft.com/office/officeart/2005/8/layout/list1"/>
    <dgm:cxn modelId="{D1507CC7-634A-4778-BDC0-8FCD1D6D1659}" type="presOf" srcId="{A8ECBD54-181C-46D4-BDAA-5324B957CF4B}" destId="{E1CD699B-7F9B-4FB4-958C-0AEEC7198E53}" srcOrd="0" destOrd="0" presId="urn:microsoft.com/office/officeart/2005/8/layout/list1"/>
    <dgm:cxn modelId="{A0B958CB-B25C-45D0-84DD-76A678F76B4A}" type="presOf" srcId="{385EC786-CB99-45F7-8E10-EBF2A209978D}" destId="{4C3D62EB-DE0B-4358-A198-2667B03824C9}" srcOrd="1" destOrd="0" presId="urn:microsoft.com/office/officeart/2005/8/layout/list1"/>
    <dgm:cxn modelId="{5D7419D0-23C8-490F-996B-A1BB6A00A297}" srcId="{B04DCBF1-7DAE-4C52-A9E4-7C24E1ACDAAB}" destId="{A8ECBD54-181C-46D4-BDAA-5324B957CF4B}" srcOrd="1" destOrd="0" parTransId="{FD63D9BB-A7D4-408C-BF7C-781A90993342}" sibTransId="{59F64FFB-2B8B-49C0-8E62-1D26CD45235E}"/>
    <dgm:cxn modelId="{F1DD3FD5-644C-464E-96EC-C76F5C822AB6}" type="presOf" srcId="{B04DCBF1-7DAE-4C52-A9E4-7C24E1ACDAAB}" destId="{9E709F8E-6524-4783-B271-3F43FACD33FE}" srcOrd="0" destOrd="0" presId="urn:microsoft.com/office/officeart/2005/8/layout/list1"/>
    <dgm:cxn modelId="{492B5DD7-D964-45BB-BDE4-4AD4EE29330C}" type="presOf" srcId="{EBA13E79-C789-487F-AD78-CB8C86C4D965}" destId="{42F7756E-4CF2-4D24-9286-FD665CEDCC7E}" srcOrd="0" destOrd="0" presId="urn:microsoft.com/office/officeart/2005/8/layout/list1"/>
    <dgm:cxn modelId="{8669A1DD-858E-468B-B504-D99735B90990}" srcId="{A8ECBD54-181C-46D4-BDAA-5324B957CF4B}" destId="{5CA297A8-F0DF-48A0-A502-5783CD9FF66D}" srcOrd="1" destOrd="0" parTransId="{39E07B69-6C49-48BF-96D2-17E568866AB3}" sibTransId="{8841132F-63E0-43EC-9FFB-8B33F65C87F3}"/>
    <dgm:cxn modelId="{9D9177E2-D90C-4C13-9BF3-A2D93AF8FB16}" srcId="{385EC786-CB99-45F7-8E10-EBF2A209978D}" destId="{295EC1E8-9568-4EE8-83A3-C926AD3CE6D1}" srcOrd="0" destOrd="0" parTransId="{A05B73B3-D193-4BB8-9FD9-5C1AE2275ACD}" sibTransId="{8808B4E1-F59B-40A6-B3C7-8E9C91DCE42D}"/>
    <dgm:cxn modelId="{DBEF7AE3-7502-4F5E-A75F-C1806B32A15A}" type="presOf" srcId="{5CA297A8-F0DF-48A0-A502-5783CD9FF66D}" destId="{42F7756E-4CF2-4D24-9286-FD665CEDCC7E}" srcOrd="0" destOrd="1" presId="urn:microsoft.com/office/officeart/2005/8/layout/list1"/>
    <dgm:cxn modelId="{EA0C8CF7-EAAA-4942-BCB4-6BFA34B598BA}" srcId="{37576822-2C27-489C-BDFE-3CFCF8802049}" destId="{69BF7960-E69D-4367-BF48-65546F96C6B8}" srcOrd="1" destOrd="0" parTransId="{523E8C52-30E4-4D6C-81E7-069FCEE519EA}" sibTransId="{A61AA13B-FDFA-4325-B4A7-0B4665854A41}"/>
    <dgm:cxn modelId="{7978A16A-F37E-47E4-B49D-1E8FF67A481C}" type="presParOf" srcId="{9E709F8E-6524-4783-B271-3F43FACD33FE}" destId="{240002D1-FC66-4ECA-99F9-AA3F140297EE}" srcOrd="0" destOrd="0" presId="urn:microsoft.com/office/officeart/2005/8/layout/list1"/>
    <dgm:cxn modelId="{61F462B0-FE91-44A6-A1D2-08DDE0737ACE}" type="presParOf" srcId="{240002D1-FC66-4ECA-99F9-AA3F140297EE}" destId="{4213A0A7-D599-422E-9190-E4B0D7BEC80E}" srcOrd="0" destOrd="0" presId="urn:microsoft.com/office/officeart/2005/8/layout/list1"/>
    <dgm:cxn modelId="{256D29DD-3895-4CBB-8E17-13FB01607C54}" type="presParOf" srcId="{240002D1-FC66-4ECA-99F9-AA3F140297EE}" destId="{4C3D62EB-DE0B-4358-A198-2667B03824C9}" srcOrd="1" destOrd="0" presId="urn:microsoft.com/office/officeart/2005/8/layout/list1"/>
    <dgm:cxn modelId="{BF2A0A89-6B79-47B3-9030-63D351310F84}" type="presParOf" srcId="{9E709F8E-6524-4783-B271-3F43FACD33FE}" destId="{89C5960C-6FAE-4F75-ABCC-217F68C16F29}" srcOrd="1" destOrd="0" presId="urn:microsoft.com/office/officeart/2005/8/layout/list1"/>
    <dgm:cxn modelId="{F76EAE8F-FCF9-44E1-B401-458BCF5A68FC}" type="presParOf" srcId="{9E709F8E-6524-4783-B271-3F43FACD33FE}" destId="{F732F999-B02F-4073-A82B-3ECFFEA5C074}" srcOrd="2" destOrd="0" presId="urn:microsoft.com/office/officeart/2005/8/layout/list1"/>
    <dgm:cxn modelId="{2ECA1C69-F551-4CC6-AEF6-543BED146130}" type="presParOf" srcId="{9E709F8E-6524-4783-B271-3F43FACD33FE}" destId="{636F3B1A-4426-4032-9DEF-37E267BBD19F}" srcOrd="3" destOrd="0" presId="urn:microsoft.com/office/officeart/2005/8/layout/list1"/>
    <dgm:cxn modelId="{38C46D0A-B2EF-4C07-A70F-BC3A3081B812}" type="presParOf" srcId="{9E709F8E-6524-4783-B271-3F43FACD33FE}" destId="{48D3AD0C-6EC9-4C67-984F-E03962A8E76C}" srcOrd="4" destOrd="0" presId="urn:microsoft.com/office/officeart/2005/8/layout/list1"/>
    <dgm:cxn modelId="{832E18A9-7FA0-4F70-AE89-1C9FF72EDA24}" type="presParOf" srcId="{48D3AD0C-6EC9-4C67-984F-E03962A8E76C}" destId="{E1CD699B-7F9B-4FB4-958C-0AEEC7198E53}" srcOrd="0" destOrd="0" presId="urn:microsoft.com/office/officeart/2005/8/layout/list1"/>
    <dgm:cxn modelId="{9221680A-104D-41F6-9F8A-88731250569D}" type="presParOf" srcId="{48D3AD0C-6EC9-4C67-984F-E03962A8E76C}" destId="{69FB00BB-6B79-4185-99CE-250BAFBC772A}" srcOrd="1" destOrd="0" presId="urn:microsoft.com/office/officeart/2005/8/layout/list1"/>
    <dgm:cxn modelId="{F01FC233-5EFE-4D11-B129-D6F320C77841}" type="presParOf" srcId="{9E709F8E-6524-4783-B271-3F43FACD33FE}" destId="{C3148AE9-2366-47D0-BA87-443CA1FE1150}" srcOrd="5" destOrd="0" presId="urn:microsoft.com/office/officeart/2005/8/layout/list1"/>
    <dgm:cxn modelId="{9EE3400F-98AA-48C6-8D4C-D40EF7753D56}" type="presParOf" srcId="{9E709F8E-6524-4783-B271-3F43FACD33FE}" destId="{42F7756E-4CF2-4D24-9286-FD665CEDCC7E}" srcOrd="6" destOrd="0" presId="urn:microsoft.com/office/officeart/2005/8/layout/list1"/>
    <dgm:cxn modelId="{C9D6D236-720C-41AC-9431-A0F1877D91FE}" type="presParOf" srcId="{9E709F8E-6524-4783-B271-3F43FACD33FE}" destId="{941B0A88-AEE6-4FD0-B679-D2F73EB74D35}" srcOrd="7" destOrd="0" presId="urn:microsoft.com/office/officeart/2005/8/layout/list1"/>
    <dgm:cxn modelId="{168E5273-B442-4628-AC4E-8F30680FE5E3}" type="presParOf" srcId="{9E709F8E-6524-4783-B271-3F43FACD33FE}" destId="{E50343BE-34B2-4E4F-8507-3E40A4801AA3}" srcOrd="8" destOrd="0" presId="urn:microsoft.com/office/officeart/2005/8/layout/list1"/>
    <dgm:cxn modelId="{12AB6F95-BB4C-4A6A-8DB4-27F9509991B3}" type="presParOf" srcId="{E50343BE-34B2-4E4F-8507-3E40A4801AA3}" destId="{91835D27-08D5-4467-99CE-421E37B4593C}" srcOrd="0" destOrd="0" presId="urn:microsoft.com/office/officeart/2005/8/layout/list1"/>
    <dgm:cxn modelId="{7CE5FC78-0820-49D9-978E-4393A27D3D82}" type="presParOf" srcId="{E50343BE-34B2-4E4F-8507-3E40A4801AA3}" destId="{D837503A-3360-4043-A96D-C5464A99711E}" srcOrd="1" destOrd="0" presId="urn:microsoft.com/office/officeart/2005/8/layout/list1"/>
    <dgm:cxn modelId="{48EFD5D1-AEAC-4C7F-B4B4-4534F075DD78}" type="presParOf" srcId="{9E709F8E-6524-4783-B271-3F43FACD33FE}" destId="{EEE7BBAE-1537-4059-9852-43B1906509CA}" srcOrd="9" destOrd="0" presId="urn:microsoft.com/office/officeart/2005/8/layout/list1"/>
    <dgm:cxn modelId="{53049D35-21C2-4E3E-BE88-C79E095A7E58}" type="presParOf" srcId="{9E709F8E-6524-4783-B271-3F43FACD33FE}" destId="{1D6C1C6E-74C3-48C9-A03A-B7B2B06570A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63D30DF-C615-4D28-A00B-984AAE5FEE7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0D76033-B406-4334-9D00-1EE8196760CC}">
      <dgm:prSet custT="1"/>
      <dgm:spPr/>
      <dgm:t>
        <a:bodyPr/>
        <a:lstStyle/>
        <a:p>
          <a:pPr>
            <a:lnSpc>
              <a:spcPct val="100000"/>
            </a:lnSpc>
          </a:pPr>
          <a:r>
            <a:rPr lang="en-US" sz="1800" u="sng" dirty="0"/>
            <a:t>Tool: </a:t>
          </a:r>
        </a:p>
        <a:p>
          <a:pPr>
            <a:lnSpc>
              <a:spcPct val="100000"/>
            </a:lnSpc>
          </a:pPr>
          <a:r>
            <a:rPr lang="en-US" sz="1800" dirty="0"/>
            <a:t>TeamsSelenium.jar</a:t>
          </a:r>
        </a:p>
      </dgm:t>
    </dgm:pt>
    <dgm:pt modelId="{A9541992-2BD0-4BF3-A1FF-6AF37D8A23F4}" type="parTrans" cxnId="{4F566393-8E7B-49DD-AD4B-FE43F6D519FA}">
      <dgm:prSet/>
      <dgm:spPr/>
      <dgm:t>
        <a:bodyPr/>
        <a:lstStyle/>
        <a:p>
          <a:endParaRPr lang="en-US"/>
        </a:p>
      </dgm:t>
    </dgm:pt>
    <dgm:pt modelId="{5A567FEB-1859-456A-866C-5D6A37B1326F}" type="sibTrans" cxnId="{4F566393-8E7B-49DD-AD4B-FE43F6D519FA}">
      <dgm:prSet/>
      <dgm:spPr/>
      <dgm:t>
        <a:bodyPr/>
        <a:lstStyle/>
        <a:p>
          <a:endParaRPr lang="en-US"/>
        </a:p>
      </dgm:t>
    </dgm:pt>
    <dgm:pt modelId="{96A412EB-D96B-46E3-8374-06AD0F705BD5}">
      <dgm:prSet custT="1"/>
      <dgm:spPr/>
      <dgm:t>
        <a:bodyPr/>
        <a:lstStyle/>
        <a:p>
          <a:pPr>
            <a:lnSpc>
              <a:spcPct val="100000"/>
            </a:lnSpc>
          </a:pPr>
          <a:r>
            <a:rPr lang="en-US" sz="1800" u="sng" dirty="0"/>
            <a:t>Function: </a:t>
          </a:r>
        </a:p>
        <a:p>
          <a:pPr>
            <a:lnSpc>
              <a:spcPct val="100000"/>
            </a:lnSpc>
          </a:pPr>
          <a:r>
            <a:rPr lang="en-US" sz="1800" dirty="0"/>
            <a:t>Automates the initiation of Microsoft Teams calls, reducing the need for manual control.</a:t>
          </a:r>
        </a:p>
      </dgm:t>
    </dgm:pt>
    <dgm:pt modelId="{299E7D51-823B-4A04-B718-5931CBF25E93}" type="parTrans" cxnId="{8F59F061-D6D5-48EC-824F-958A552C3AF3}">
      <dgm:prSet/>
      <dgm:spPr/>
      <dgm:t>
        <a:bodyPr/>
        <a:lstStyle/>
        <a:p>
          <a:endParaRPr lang="en-US"/>
        </a:p>
      </dgm:t>
    </dgm:pt>
    <dgm:pt modelId="{1F49AB59-1B27-4F9D-B1E4-C4223DAB1150}" type="sibTrans" cxnId="{8F59F061-D6D5-48EC-824F-958A552C3AF3}">
      <dgm:prSet/>
      <dgm:spPr/>
      <dgm:t>
        <a:bodyPr/>
        <a:lstStyle/>
        <a:p>
          <a:endParaRPr lang="en-US"/>
        </a:p>
      </dgm:t>
    </dgm:pt>
    <dgm:pt modelId="{44353365-73F4-42D9-B1FD-D4406CBA6926}">
      <dgm:prSet custT="1"/>
      <dgm:spPr/>
      <dgm:t>
        <a:bodyPr/>
        <a:lstStyle/>
        <a:p>
          <a:pPr>
            <a:lnSpc>
              <a:spcPct val="100000"/>
            </a:lnSpc>
          </a:pPr>
          <a:r>
            <a:rPr lang="en-US" sz="1800" u="sng" dirty="0"/>
            <a:t>Purpose: </a:t>
          </a:r>
        </a:p>
        <a:p>
          <a:pPr>
            <a:lnSpc>
              <a:spcPct val="100000"/>
            </a:lnSpc>
          </a:pPr>
          <a:r>
            <a:rPr lang="en-US" sz="1800" dirty="0"/>
            <a:t>Allows consistent, repeatable call tests, ensuring data is captured under controlled conditions.</a:t>
          </a:r>
        </a:p>
      </dgm:t>
    </dgm:pt>
    <dgm:pt modelId="{5BC8A28A-2904-49B5-851A-F43B1CCE599A}" type="parTrans" cxnId="{2CA3537B-8906-40B0-A928-07B38886A50F}">
      <dgm:prSet/>
      <dgm:spPr/>
      <dgm:t>
        <a:bodyPr/>
        <a:lstStyle/>
        <a:p>
          <a:endParaRPr lang="en-US"/>
        </a:p>
      </dgm:t>
    </dgm:pt>
    <dgm:pt modelId="{ED506B1B-0951-458B-A2E9-A71AA7A1F4A8}" type="sibTrans" cxnId="{2CA3537B-8906-40B0-A928-07B38886A50F}">
      <dgm:prSet/>
      <dgm:spPr/>
      <dgm:t>
        <a:bodyPr/>
        <a:lstStyle/>
        <a:p>
          <a:endParaRPr lang="en-US"/>
        </a:p>
      </dgm:t>
    </dgm:pt>
    <dgm:pt modelId="{0CE61B9B-7F64-4AFD-B4D7-A95C8BDFD205}" type="pres">
      <dgm:prSet presAssocID="{463D30DF-C615-4D28-A00B-984AAE5FEE7E}" presName="root" presStyleCnt="0">
        <dgm:presLayoutVars>
          <dgm:dir/>
          <dgm:resizeHandles val="exact"/>
        </dgm:presLayoutVars>
      </dgm:prSet>
      <dgm:spPr/>
    </dgm:pt>
    <dgm:pt modelId="{E6B8E2C1-6DA1-4EFE-ACA2-DF4EFD1E4431}" type="pres">
      <dgm:prSet presAssocID="{A0D76033-B406-4334-9D00-1EE8196760CC}" presName="compNode" presStyleCnt="0"/>
      <dgm:spPr/>
    </dgm:pt>
    <dgm:pt modelId="{7B63C80F-BB81-4CEA-B451-B3FEA4BCEB33}" type="pres">
      <dgm:prSet presAssocID="{A0D76033-B406-4334-9D00-1EE8196760CC}" presName="bgRect" presStyleLbl="bgShp" presStyleIdx="0" presStyleCnt="3"/>
      <dgm:spPr/>
    </dgm:pt>
    <dgm:pt modelId="{F3660B5D-21BA-450A-8511-2A3C9034C76D}" type="pres">
      <dgm:prSet presAssocID="{A0D76033-B406-4334-9D00-1EE8196760C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ools"/>
        </a:ext>
      </dgm:extLst>
    </dgm:pt>
    <dgm:pt modelId="{B21E0A84-7CCD-4E52-8646-DD9F26A116FA}" type="pres">
      <dgm:prSet presAssocID="{A0D76033-B406-4334-9D00-1EE8196760CC}" presName="spaceRect" presStyleCnt="0"/>
      <dgm:spPr/>
    </dgm:pt>
    <dgm:pt modelId="{4AB5B93E-A65B-474B-B14F-BA96AC6C89F7}" type="pres">
      <dgm:prSet presAssocID="{A0D76033-B406-4334-9D00-1EE8196760CC}" presName="parTx" presStyleLbl="revTx" presStyleIdx="0" presStyleCnt="3">
        <dgm:presLayoutVars>
          <dgm:chMax val="0"/>
          <dgm:chPref val="0"/>
        </dgm:presLayoutVars>
      </dgm:prSet>
      <dgm:spPr/>
    </dgm:pt>
    <dgm:pt modelId="{0DE80CD5-DCA9-4193-BE6F-8182561A6462}" type="pres">
      <dgm:prSet presAssocID="{5A567FEB-1859-456A-866C-5D6A37B1326F}" presName="sibTrans" presStyleCnt="0"/>
      <dgm:spPr/>
    </dgm:pt>
    <dgm:pt modelId="{9941ABA5-27AA-426B-9C18-4A163D224231}" type="pres">
      <dgm:prSet presAssocID="{96A412EB-D96B-46E3-8374-06AD0F705BD5}" presName="compNode" presStyleCnt="0"/>
      <dgm:spPr/>
    </dgm:pt>
    <dgm:pt modelId="{EF6C09CC-445E-4054-BBB0-74496DE184D2}" type="pres">
      <dgm:prSet presAssocID="{96A412EB-D96B-46E3-8374-06AD0F705BD5}" presName="bgRect" presStyleLbl="bgShp" presStyleIdx="1" presStyleCnt="3"/>
      <dgm:spPr/>
    </dgm:pt>
    <dgm:pt modelId="{D9BF6D8B-3F83-4174-BFB3-C52DF154AB80}" type="pres">
      <dgm:prSet presAssocID="{96A412EB-D96B-46E3-8374-06AD0F705B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810FF3BD-22A4-4F29-B1F8-2FC905DC28B7}" type="pres">
      <dgm:prSet presAssocID="{96A412EB-D96B-46E3-8374-06AD0F705BD5}" presName="spaceRect" presStyleCnt="0"/>
      <dgm:spPr/>
    </dgm:pt>
    <dgm:pt modelId="{F79E9F8A-F6F3-4E55-A10C-D1C2F35F7BA0}" type="pres">
      <dgm:prSet presAssocID="{96A412EB-D96B-46E3-8374-06AD0F705BD5}" presName="parTx" presStyleLbl="revTx" presStyleIdx="1" presStyleCnt="3">
        <dgm:presLayoutVars>
          <dgm:chMax val="0"/>
          <dgm:chPref val="0"/>
        </dgm:presLayoutVars>
      </dgm:prSet>
      <dgm:spPr/>
    </dgm:pt>
    <dgm:pt modelId="{9880FE94-C24D-4E9C-8029-7F3FFD016C6C}" type="pres">
      <dgm:prSet presAssocID="{1F49AB59-1B27-4F9D-B1E4-C4223DAB1150}" presName="sibTrans" presStyleCnt="0"/>
      <dgm:spPr/>
    </dgm:pt>
    <dgm:pt modelId="{0504E75C-E66D-48AB-93C9-53C462836904}" type="pres">
      <dgm:prSet presAssocID="{44353365-73F4-42D9-B1FD-D4406CBA6926}" presName="compNode" presStyleCnt="0"/>
      <dgm:spPr/>
    </dgm:pt>
    <dgm:pt modelId="{0874D0C8-40C7-4051-A995-CD1F606315B1}" type="pres">
      <dgm:prSet presAssocID="{44353365-73F4-42D9-B1FD-D4406CBA6926}" presName="bgRect" presStyleLbl="bgShp" presStyleIdx="2" presStyleCnt="3"/>
      <dgm:spPr/>
    </dgm:pt>
    <dgm:pt modelId="{51DB0BA9-9970-4F64-8602-CCA82E276FBA}" type="pres">
      <dgm:prSet presAssocID="{44353365-73F4-42D9-B1FD-D4406CBA692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3198BC34-031E-4920-B519-AFDEA002AA28}" type="pres">
      <dgm:prSet presAssocID="{44353365-73F4-42D9-B1FD-D4406CBA6926}" presName="spaceRect" presStyleCnt="0"/>
      <dgm:spPr/>
    </dgm:pt>
    <dgm:pt modelId="{6EA73DA6-A08D-4C29-A631-B6935EC59BAD}" type="pres">
      <dgm:prSet presAssocID="{44353365-73F4-42D9-B1FD-D4406CBA6926}" presName="parTx" presStyleLbl="revTx" presStyleIdx="2" presStyleCnt="3">
        <dgm:presLayoutVars>
          <dgm:chMax val="0"/>
          <dgm:chPref val="0"/>
        </dgm:presLayoutVars>
      </dgm:prSet>
      <dgm:spPr/>
    </dgm:pt>
  </dgm:ptLst>
  <dgm:cxnLst>
    <dgm:cxn modelId="{EDF4A234-7571-4FFF-A530-C58ADD04532E}" type="presOf" srcId="{463D30DF-C615-4D28-A00B-984AAE5FEE7E}" destId="{0CE61B9B-7F64-4AFD-B4D7-A95C8BDFD205}" srcOrd="0" destOrd="0" presId="urn:microsoft.com/office/officeart/2018/2/layout/IconVerticalSolidList"/>
    <dgm:cxn modelId="{8F59F061-D6D5-48EC-824F-958A552C3AF3}" srcId="{463D30DF-C615-4D28-A00B-984AAE5FEE7E}" destId="{96A412EB-D96B-46E3-8374-06AD0F705BD5}" srcOrd="1" destOrd="0" parTransId="{299E7D51-823B-4A04-B718-5931CBF25E93}" sibTransId="{1F49AB59-1B27-4F9D-B1E4-C4223DAB1150}"/>
    <dgm:cxn modelId="{24ABD34A-2CDF-48A7-9E4A-2A553DD31CD0}" type="presOf" srcId="{96A412EB-D96B-46E3-8374-06AD0F705BD5}" destId="{F79E9F8A-F6F3-4E55-A10C-D1C2F35F7BA0}" srcOrd="0" destOrd="0" presId="urn:microsoft.com/office/officeart/2018/2/layout/IconVerticalSolidList"/>
    <dgm:cxn modelId="{2CA3537B-8906-40B0-A928-07B38886A50F}" srcId="{463D30DF-C615-4D28-A00B-984AAE5FEE7E}" destId="{44353365-73F4-42D9-B1FD-D4406CBA6926}" srcOrd="2" destOrd="0" parTransId="{5BC8A28A-2904-49B5-851A-F43B1CCE599A}" sibTransId="{ED506B1B-0951-458B-A2E9-A71AA7A1F4A8}"/>
    <dgm:cxn modelId="{A01BC182-20C5-4F76-9C11-FB9DA1F462AD}" type="presOf" srcId="{44353365-73F4-42D9-B1FD-D4406CBA6926}" destId="{6EA73DA6-A08D-4C29-A631-B6935EC59BAD}" srcOrd="0" destOrd="0" presId="urn:microsoft.com/office/officeart/2018/2/layout/IconVerticalSolidList"/>
    <dgm:cxn modelId="{4F566393-8E7B-49DD-AD4B-FE43F6D519FA}" srcId="{463D30DF-C615-4D28-A00B-984AAE5FEE7E}" destId="{A0D76033-B406-4334-9D00-1EE8196760CC}" srcOrd="0" destOrd="0" parTransId="{A9541992-2BD0-4BF3-A1FF-6AF37D8A23F4}" sibTransId="{5A567FEB-1859-456A-866C-5D6A37B1326F}"/>
    <dgm:cxn modelId="{A8B955E0-0906-443C-99F3-75AD3058FB65}" type="presOf" srcId="{A0D76033-B406-4334-9D00-1EE8196760CC}" destId="{4AB5B93E-A65B-474B-B14F-BA96AC6C89F7}" srcOrd="0" destOrd="0" presId="urn:microsoft.com/office/officeart/2018/2/layout/IconVerticalSolidList"/>
    <dgm:cxn modelId="{49F7F468-3649-4C26-8A57-818DBBF8F823}" type="presParOf" srcId="{0CE61B9B-7F64-4AFD-B4D7-A95C8BDFD205}" destId="{E6B8E2C1-6DA1-4EFE-ACA2-DF4EFD1E4431}" srcOrd="0" destOrd="0" presId="urn:microsoft.com/office/officeart/2018/2/layout/IconVerticalSolidList"/>
    <dgm:cxn modelId="{AEC6B8D5-45D0-472E-A90E-362A7A0A36C1}" type="presParOf" srcId="{E6B8E2C1-6DA1-4EFE-ACA2-DF4EFD1E4431}" destId="{7B63C80F-BB81-4CEA-B451-B3FEA4BCEB33}" srcOrd="0" destOrd="0" presId="urn:microsoft.com/office/officeart/2018/2/layout/IconVerticalSolidList"/>
    <dgm:cxn modelId="{94AB3FA0-90DB-486C-A794-0F55AE0D127D}" type="presParOf" srcId="{E6B8E2C1-6DA1-4EFE-ACA2-DF4EFD1E4431}" destId="{F3660B5D-21BA-450A-8511-2A3C9034C76D}" srcOrd="1" destOrd="0" presId="urn:microsoft.com/office/officeart/2018/2/layout/IconVerticalSolidList"/>
    <dgm:cxn modelId="{2AE5970A-E48F-4352-864D-94849D894A4E}" type="presParOf" srcId="{E6B8E2C1-6DA1-4EFE-ACA2-DF4EFD1E4431}" destId="{B21E0A84-7CCD-4E52-8646-DD9F26A116FA}" srcOrd="2" destOrd="0" presId="urn:microsoft.com/office/officeart/2018/2/layout/IconVerticalSolidList"/>
    <dgm:cxn modelId="{BAC70D74-E32C-41C3-81ED-6B893BD66C8D}" type="presParOf" srcId="{E6B8E2C1-6DA1-4EFE-ACA2-DF4EFD1E4431}" destId="{4AB5B93E-A65B-474B-B14F-BA96AC6C89F7}" srcOrd="3" destOrd="0" presId="urn:microsoft.com/office/officeart/2018/2/layout/IconVerticalSolidList"/>
    <dgm:cxn modelId="{35180FA7-26D0-49A7-BE0B-0A1229B7C090}" type="presParOf" srcId="{0CE61B9B-7F64-4AFD-B4D7-A95C8BDFD205}" destId="{0DE80CD5-DCA9-4193-BE6F-8182561A6462}" srcOrd="1" destOrd="0" presId="urn:microsoft.com/office/officeart/2018/2/layout/IconVerticalSolidList"/>
    <dgm:cxn modelId="{4B105310-7CFB-4653-BA3D-55C10ACA4B8E}" type="presParOf" srcId="{0CE61B9B-7F64-4AFD-B4D7-A95C8BDFD205}" destId="{9941ABA5-27AA-426B-9C18-4A163D224231}" srcOrd="2" destOrd="0" presId="urn:microsoft.com/office/officeart/2018/2/layout/IconVerticalSolidList"/>
    <dgm:cxn modelId="{DF184A96-EF6C-4DAF-AE43-72C117AD4C8D}" type="presParOf" srcId="{9941ABA5-27AA-426B-9C18-4A163D224231}" destId="{EF6C09CC-445E-4054-BBB0-74496DE184D2}" srcOrd="0" destOrd="0" presId="urn:microsoft.com/office/officeart/2018/2/layout/IconVerticalSolidList"/>
    <dgm:cxn modelId="{BC64A5BC-EC44-465E-9F03-42A460FF65BB}" type="presParOf" srcId="{9941ABA5-27AA-426B-9C18-4A163D224231}" destId="{D9BF6D8B-3F83-4174-BFB3-C52DF154AB80}" srcOrd="1" destOrd="0" presId="urn:microsoft.com/office/officeart/2018/2/layout/IconVerticalSolidList"/>
    <dgm:cxn modelId="{61427F94-7E49-416F-84B1-9A1E0DADBDB5}" type="presParOf" srcId="{9941ABA5-27AA-426B-9C18-4A163D224231}" destId="{810FF3BD-22A4-4F29-B1F8-2FC905DC28B7}" srcOrd="2" destOrd="0" presId="urn:microsoft.com/office/officeart/2018/2/layout/IconVerticalSolidList"/>
    <dgm:cxn modelId="{666DAF69-B400-4ADA-87D0-C9C7D92F0EAB}" type="presParOf" srcId="{9941ABA5-27AA-426B-9C18-4A163D224231}" destId="{F79E9F8A-F6F3-4E55-A10C-D1C2F35F7BA0}" srcOrd="3" destOrd="0" presId="urn:microsoft.com/office/officeart/2018/2/layout/IconVerticalSolidList"/>
    <dgm:cxn modelId="{D694D00A-E557-4B38-AAAF-FA6375F26E91}" type="presParOf" srcId="{0CE61B9B-7F64-4AFD-B4D7-A95C8BDFD205}" destId="{9880FE94-C24D-4E9C-8029-7F3FFD016C6C}" srcOrd="3" destOrd="0" presId="urn:microsoft.com/office/officeart/2018/2/layout/IconVerticalSolidList"/>
    <dgm:cxn modelId="{234E82EC-6D10-42A6-AD11-DA0DA34D0634}" type="presParOf" srcId="{0CE61B9B-7F64-4AFD-B4D7-A95C8BDFD205}" destId="{0504E75C-E66D-48AB-93C9-53C462836904}" srcOrd="4" destOrd="0" presId="urn:microsoft.com/office/officeart/2018/2/layout/IconVerticalSolidList"/>
    <dgm:cxn modelId="{852C5DD7-40F5-4C20-942A-D15F272D014D}" type="presParOf" srcId="{0504E75C-E66D-48AB-93C9-53C462836904}" destId="{0874D0C8-40C7-4051-A995-CD1F606315B1}" srcOrd="0" destOrd="0" presId="urn:microsoft.com/office/officeart/2018/2/layout/IconVerticalSolidList"/>
    <dgm:cxn modelId="{F0718E59-CD21-4E85-A7E9-ED70AF9EB98C}" type="presParOf" srcId="{0504E75C-E66D-48AB-93C9-53C462836904}" destId="{51DB0BA9-9970-4F64-8602-CCA82E276FBA}" srcOrd="1" destOrd="0" presId="urn:microsoft.com/office/officeart/2018/2/layout/IconVerticalSolidList"/>
    <dgm:cxn modelId="{C399ED38-43B8-432B-AB2E-BCAC5A6FB0BA}" type="presParOf" srcId="{0504E75C-E66D-48AB-93C9-53C462836904}" destId="{3198BC34-031E-4920-B519-AFDEA002AA28}" srcOrd="2" destOrd="0" presId="urn:microsoft.com/office/officeart/2018/2/layout/IconVerticalSolidList"/>
    <dgm:cxn modelId="{D5549965-410C-4C47-BC17-BB2E25C975FA}" type="presParOf" srcId="{0504E75C-E66D-48AB-93C9-53C462836904}" destId="{6EA73DA6-A08D-4C29-A631-B6935EC59B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C007D44-6B60-46F1-910B-AA654B7C573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420A797-16C2-4620-8D9F-3F375B07DCAF}">
      <dgm:prSet custT="1"/>
      <dgm:spPr/>
      <dgm:t>
        <a:bodyPr/>
        <a:lstStyle/>
        <a:p>
          <a:pPr>
            <a:lnSpc>
              <a:spcPct val="100000"/>
            </a:lnSpc>
          </a:pPr>
          <a:r>
            <a:rPr lang="en-US" sz="1800" dirty="0"/>
            <a:t>Reliability: Automation ensures consistent testing, which is essential for accurate quality analysis.</a:t>
          </a:r>
        </a:p>
      </dgm:t>
    </dgm:pt>
    <dgm:pt modelId="{11DF6924-C2CB-4CBA-9437-F190F68225CF}" type="parTrans" cxnId="{80A70116-F652-40BC-BD1C-6C7662A622BA}">
      <dgm:prSet/>
      <dgm:spPr/>
      <dgm:t>
        <a:bodyPr/>
        <a:lstStyle/>
        <a:p>
          <a:endParaRPr lang="en-US"/>
        </a:p>
      </dgm:t>
    </dgm:pt>
    <dgm:pt modelId="{6AC7D5FB-9D1C-47B6-BFF8-719CAD1C2144}" type="sibTrans" cxnId="{80A70116-F652-40BC-BD1C-6C7662A622BA}">
      <dgm:prSet/>
      <dgm:spPr/>
      <dgm:t>
        <a:bodyPr/>
        <a:lstStyle/>
        <a:p>
          <a:endParaRPr lang="en-US"/>
        </a:p>
      </dgm:t>
    </dgm:pt>
    <dgm:pt modelId="{F3907571-6259-4204-8D09-743F3DA0127B}">
      <dgm:prSet custT="1"/>
      <dgm:spPr/>
      <dgm:t>
        <a:bodyPr/>
        <a:lstStyle/>
        <a:p>
          <a:pPr>
            <a:lnSpc>
              <a:spcPct val="100000"/>
            </a:lnSpc>
          </a:pPr>
          <a:r>
            <a:rPr lang="en-US" sz="1800" dirty="0"/>
            <a:t>Efficiency: Reduces human intervention, allowing multiple tests to be performed quickly and consistently.</a:t>
          </a:r>
        </a:p>
      </dgm:t>
    </dgm:pt>
    <dgm:pt modelId="{1562EEF8-D713-4D13-968F-09CA47F550D1}" type="parTrans" cxnId="{A43EFE79-D383-447E-871A-80E924819406}">
      <dgm:prSet/>
      <dgm:spPr/>
      <dgm:t>
        <a:bodyPr/>
        <a:lstStyle/>
        <a:p>
          <a:endParaRPr lang="en-US"/>
        </a:p>
      </dgm:t>
    </dgm:pt>
    <dgm:pt modelId="{729F5336-DA62-42A8-9E64-7B5252D7D8EA}" type="sibTrans" cxnId="{A43EFE79-D383-447E-871A-80E924819406}">
      <dgm:prSet/>
      <dgm:spPr/>
      <dgm:t>
        <a:bodyPr/>
        <a:lstStyle/>
        <a:p>
          <a:endParaRPr lang="en-US"/>
        </a:p>
      </dgm:t>
    </dgm:pt>
    <dgm:pt modelId="{755546E8-9B9F-4605-B677-CE1C7AEA58E2}" type="pres">
      <dgm:prSet presAssocID="{3C007D44-6B60-46F1-910B-AA654B7C5735}" presName="root" presStyleCnt="0">
        <dgm:presLayoutVars>
          <dgm:dir/>
          <dgm:resizeHandles val="exact"/>
        </dgm:presLayoutVars>
      </dgm:prSet>
      <dgm:spPr/>
    </dgm:pt>
    <dgm:pt modelId="{ACB4FF0A-6464-47CC-85A0-E44A881039B6}" type="pres">
      <dgm:prSet presAssocID="{C420A797-16C2-4620-8D9F-3F375B07DCAF}" presName="compNode" presStyleCnt="0"/>
      <dgm:spPr/>
    </dgm:pt>
    <dgm:pt modelId="{605CFCD5-9ADA-4CE0-AF64-909629FB3ABA}" type="pres">
      <dgm:prSet presAssocID="{C420A797-16C2-4620-8D9F-3F375B07DCAF}" presName="bgRect" presStyleLbl="bgShp" presStyleIdx="0" presStyleCnt="2"/>
      <dgm:spPr/>
    </dgm:pt>
    <dgm:pt modelId="{A893377E-BE96-4C6F-AF00-FE74353DDDA4}" type="pres">
      <dgm:prSet presAssocID="{C420A797-16C2-4620-8D9F-3F375B07DCA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979D4611-0C45-4E58-8252-5470BEC3B77C}" type="pres">
      <dgm:prSet presAssocID="{C420A797-16C2-4620-8D9F-3F375B07DCAF}" presName="spaceRect" presStyleCnt="0"/>
      <dgm:spPr/>
    </dgm:pt>
    <dgm:pt modelId="{584974A7-FDE3-4B1C-840C-FBACD611560B}" type="pres">
      <dgm:prSet presAssocID="{C420A797-16C2-4620-8D9F-3F375B07DCAF}" presName="parTx" presStyleLbl="revTx" presStyleIdx="0" presStyleCnt="2">
        <dgm:presLayoutVars>
          <dgm:chMax val="0"/>
          <dgm:chPref val="0"/>
        </dgm:presLayoutVars>
      </dgm:prSet>
      <dgm:spPr/>
    </dgm:pt>
    <dgm:pt modelId="{ECA240EB-856B-4CE5-A95D-D6E71D8FDF96}" type="pres">
      <dgm:prSet presAssocID="{6AC7D5FB-9D1C-47B6-BFF8-719CAD1C2144}" presName="sibTrans" presStyleCnt="0"/>
      <dgm:spPr/>
    </dgm:pt>
    <dgm:pt modelId="{C2003601-113E-4694-BD06-5A954EADED51}" type="pres">
      <dgm:prSet presAssocID="{F3907571-6259-4204-8D09-743F3DA0127B}" presName="compNode" presStyleCnt="0"/>
      <dgm:spPr/>
    </dgm:pt>
    <dgm:pt modelId="{BD8F3285-4AF3-41D8-B34E-D16E4C9E1DFB}" type="pres">
      <dgm:prSet presAssocID="{F3907571-6259-4204-8D09-743F3DA0127B}" presName="bgRect" presStyleLbl="bgShp" presStyleIdx="1" presStyleCnt="2"/>
      <dgm:spPr/>
    </dgm:pt>
    <dgm:pt modelId="{144DF746-0935-4E98-B3F3-EEAB6F93C07D}" type="pres">
      <dgm:prSet presAssocID="{F3907571-6259-4204-8D09-743F3DA0127B}" presName="iconRect" presStyleLbl="node1" presStyleIdx="1"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tatistics"/>
        </a:ext>
      </dgm:extLst>
    </dgm:pt>
    <dgm:pt modelId="{8BA0B1FB-BB6E-4A5E-8B55-6F893C3468AD}" type="pres">
      <dgm:prSet presAssocID="{F3907571-6259-4204-8D09-743F3DA0127B}" presName="spaceRect" presStyleCnt="0"/>
      <dgm:spPr/>
    </dgm:pt>
    <dgm:pt modelId="{AA1006E3-1FDD-42B3-AEC7-1955CA04C11F}" type="pres">
      <dgm:prSet presAssocID="{F3907571-6259-4204-8D09-743F3DA0127B}" presName="parTx" presStyleLbl="revTx" presStyleIdx="1" presStyleCnt="2">
        <dgm:presLayoutVars>
          <dgm:chMax val="0"/>
          <dgm:chPref val="0"/>
        </dgm:presLayoutVars>
      </dgm:prSet>
      <dgm:spPr/>
    </dgm:pt>
  </dgm:ptLst>
  <dgm:cxnLst>
    <dgm:cxn modelId="{80A70116-F652-40BC-BD1C-6C7662A622BA}" srcId="{3C007D44-6B60-46F1-910B-AA654B7C5735}" destId="{C420A797-16C2-4620-8D9F-3F375B07DCAF}" srcOrd="0" destOrd="0" parTransId="{11DF6924-C2CB-4CBA-9437-F190F68225CF}" sibTransId="{6AC7D5FB-9D1C-47B6-BFF8-719CAD1C2144}"/>
    <dgm:cxn modelId="{EAAC141A-749B-4341-8BED-6F9C35BC6655}" type="presOf" srcId="{C420A797-16C2-4620-8D9F-3F375B07DCAF}" destId="{584974A7-FDE3-4B1C-840C-FBACD611560B}" srcOrd="0" destOrd="0" presId="urn:microsoft.com/office/officeart/2018/2/layout/IconVerticalSolidList"/>
    <dgm:cxn modelId="{F6B2F137-7FA6-48E3-A4F0-11EE595C27C6}" type="presOf" srcId="{3C007D44-6B60-46F1-910B-AA654B7C5735}" destId="{755546E8-9B9F-4605-B677-CE1C7AEA58E2}" srcOrd="0" destOrd="0" presId="urn:microsoft.com/office/officeart/2018/2/layout/IconVerticalSolidList"/>
    <dgm:cxn modelId="{A43EFE79-D383-447E-871A-80E924819406}" srcId="{3C007D44-6B60-46F1-910B-AA654B7C5735}" destId="{F3907571-6259-4204-8D09-743F3DA0127B}" srcOrd="1" destOrd="0" parTransId="{1562EEF8-D713-4D13-968F-09CA47F550D1}" sibTransId="{729F5336-DA62-42A8-9E64-7B5252D7D8EA}"/>
    <dgm:cxn modelId="{CCC023D3-CDA0-479C-BB98-727FC57B76A6}" type="presOf" srcId="{F3907571-6259-4204-8D09-743F3DA0127B}" destId="{AA1006E3-1FDD-42B3-AEC7-1955CA04C11F}" srcOrd="0" destOrd="0" presId="urn:microsoft.com/office/officeart/2018/2/layout/IconVerticalSolidList"/>
    <dgm:cxn modelId="{47915140-04F0-486D-8F25-B2CB15C26213}" type="presParOf" srcId="{755546E8-9B9F-4605-B677-CE1C7AEA58E2}" destId="{ACB4FF0A-6464-47CC-85A0-E44A881039B6}" srcOrd="0" destOrd="0" presId="urn:microsoft.com/office/officeart/2018/2/layout/IconVerticalSolidList"/>
    <dgm:cxn modelId="{7B1CA6F3-7AC3-4FF7-88BF-19F7BD7F341D}" type="presParOf" srcId="{ACB4FF0A-6464-47CC-85A0-E44A881039B6}" destId="{605CFCD5-9ADA-4CE0-AF64-909629FB3ABA}" srcOrd="0" destOrd="0" presId="urn:microsoft.com/office/officeart/2018/2/layout/IconVerticalSolidList"/>
    <dgm:cxn modelId="{DDECDBCB-BFC5-4FBD-B6F6-78E89B74DD7B}" type="presParOf" srcId="{ACB4FF0A-6464-47CC-85A0-E44A881039B6}" destId="{A893377E-BE96-4C6F-AF00-FE74353DDDA4}" srcOrd="1" destOrd="0" presId="urn:microsoft.com/office/officeart/2018/2/layout/IconVerticalSolidList"/>
    <dgm:cxn modelId="{CB7093E2-CDA8-42BB-947F-37269E5668D2}" type="presParOf" srcId="{ACB4FF0A-6464-47CC-85A0-E44A881039B6}" destId="{979D4611-0C45-4E58-8252-5470BEC3B77C}" srcOrd="2" destOrd="0" presId="urn:microsoft.com/office/officeart/2018/2/layout/IconVerticalSolidList"/>
    <dgm:cxn modelId="{FC05F4C1-D6FE-4054-97E8-453A7ADDECE0}" type="presParOf" srcId="{ACB4FF0A-6464-47CC-85A0-E44A881039B6}" destId="{584974A7-FDE3-4B1C-840C-FBACD611560B}" srcOrd="3" destOrd="0" presId="urn:microsoft.com/office/officeart/2018/2/layout/IconVerticalSolidList"/>
    <dgm:cxn modelId="{33212D7A-8959-497B-A510-03F1836BDC90}" type="presParOf" srcId="{755546E8-9B9F-4605-B677-CE1C7AEA58E2}" destId="{ECA240EB-856B-4CE5-A95D-D6E71D8FDF96}" srcOrd="1" destOrd="0" presId="urn:microsoft.com/office/officeart/2018/2/layout/IconVerticalSolidList"/>
    <dgm:cxn modelId="{E3FB4C7A-F562-414F-9DAC-E47AEAB13D81}" type="presParOf" srcId="{755546E8-9B9F-4605-B677-CE1C7AEA58E2}" destId="{C2003601-113E-4694-BD06-5A954EADED51}" srcOrd="2" destOrd="0" presId="urn:microsoft.com/office/officeart/2018/2/layout/IconVerticalSolidList"/>
    <dgm:cxn modelId="{7FA51CA9-6202-4144-96A1-093DC48C0724}" type="presParOf" srcId="{C2003601-113E-4694-BD06-5A954EADED51}" destId="{BD8F3285-4AF3-41D8-B34E-D16E4C9E1DFB}" srcOrd="0" destOrd="0" presId="urn:microsoft.com/office/officeart/2018/2/layout/IconVerticalSolidList"/>
    <dgm:cxn modelId="{36CAE436-BEF9-4E5A-9044-04C613DC48F3}" type="presParOf" srcId="{C2003601-113E-4694-BD06-5A954EADED51}" destId="{144DF746-0935-4E98-B3F3-EEAB6F93C07D}" srcOrd="1" destOrd="0" presId="urn:microsoft.com/office/officeart/2018/2/layout/IconVerticalSolidList"/>
    <dgm:cxn modelId="{FB57E133-F3D8-4624-B3AE-3C5A8A3938A4}" type="presParOf" srcId="{C2003601-113E-4694-BD06-5A954EADED51}" destId="{8BA0B1FB-BB6E-4A5E-8B55-6F893C3468AD}" srcOrd="2" destOrd="0" presId="urn:microsoft.com/office/officeart/2018/2/layout/IconVerticalSolidList"/>
    <dgm:cxn modelId="{7896C4D5-08DA-4983-970E-6D861FB2974E}" type="presParOf" srcId="{C2003601-113E-4694-BD06-5A954EADED51}" destId="{AA1006E3-1FDD-42B3-AEC7-1955CA04C11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D6CE982-6E90-4E2A-8B20-F362E1D03DE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D1EFE2A-F332-45B7-BE24-D4D78F075EA4}">
      <dgm:prSet custT="1"/>
      <dgm:spPr/>
      <dgm:t>
        <a:bodyPr/>
        <a:lstStyle/>
        <a:p>
          <a:pPr>
            <a:lnSpc>
              <a:spcPct val="100000"/>
            </a:lnSpc>
          </a:pPr>
          <a:r>
            <a:rPr lang="en-US" sz="1800" dirty="0"/>
            <a:t>Features:</a:t>
          </a:r>
        </a:p>
        <a:p>
          <a:pPr>
            <a:lnSpc>
              <a:spcPct val="100000"/>
            </a:lnSpc>
          </a:pPr>
          <a:r>
            <a:rPr lang="en-US" sz="1800" dirty="0"/>
            <a:t>The GUI uses Tkinter to provide a real-time display of network metrics (latency, jitter, bitrate).</a:t>
          </a:r>
        </a:p>
      </dgm:t>
    </dgm:pt>
    <dgm:pt modelId="{7C1E47F1-73C7-4546-A94C-ED69A7257EC4}" type="parTrans" cxnId="{69B8E12D-37CE-4C4F-AEAC-FBDB2AFE4BB7}">
      <dgm:prSet/>
      <dgm:spPr/>
      <dgm:t>
        <a:bodyPr/>
        <a:lstStyle/>
        <a:p>
          <a:endParaRPr lang="en-US"/>
        </a:p>
      </dgm:t>
    </dgm:pt>
    <dgm:pt modelId="{5D3207AA-0D2B-4C4C-9D51-3D4798989A13}" type="sibTrans" cxnId="{69B8E12D-37CE-4C4F-AEAC-FBDB2AFE4BB7}">
      <dgm:prSet/>
      <dgm:spPr/>
      <dgm:t>
        <a:bodyPr/>
        <a:lstStyle/>
        <a:p>
          <a:endParaRPr lang="en-US"/>
        </a:p>
      </dgm:t>
    </dgm:pt>
    <dgm:pt modelId="{690EC785-67C6-4F8D-9C51-31EDB53A8E99}">
      <dgm:prSet/>
      <dgm:spPr/>
      <dgm:t>
        <a:bodyPr/>
        <a:lstStyle/>
        <a:p>
          <a:pPr>
            <a:lnSpc>
              <a:spcPct val="100000"/>
            </a:lnSpc>
          </a:pPr>
          <a:r>
            <a:rPr lang="en-US" dirty="0"/>
            <a:t>Purpose: </a:t>
          </a:r>
        </a:p>
        <a:p>
          <a:pPr>
            <a:lnSpc>
              <a:spcPct val="100000"/>
            </a:lnSpc>
          </a:pPr>
          <a:r>
            <a:rPr lang="en-US" dirty="0"/>
            <a:t>Enables continuous monitoring, with visual indicators for connections related to the local IP.</a:t>
          </a:r>
        </a:p>
      </dgm:t>
    </dgm:pt>
    <dgm:pt modelId="{A6956980-61A2-4638-A6C7-8DEE1F05670D}" type="parTrans" cxnId="{B35D7763-9E08-4D59-9BE5-6FB1359A83F5}">
      <dgm:prSet/>
      <dgm:spPr/>
      <dgm:t>
        <a:bodyPr/>
        <a:lstStyle/>
        <a:p>
          <a:endParaRPr lang="en-US"/>
        </a:p>
      </dgm:t>
    </dgm:pt>
    <dgm:pt modelId="{54BC360A-71DA-41A3-9E82-FCBC5188E102}" type="sibTrans" cxnId="{B35D7763-9E08-4D59-9BE5-6FB1359A83F5}">
      <dgm:prSet/>
      <dgm:spPr/>
      <dgm:t>
        <a:bodyPr/>
        <a:lstStyle/>
        <a:p>
          <a:endParaRPr lang="en-US"/>
        </a:p>
      </dgm:t>
    </dgm:pt>
    <dgm:pt modelId="{740C2E0C-66C7-4B02-A500-4D5C957EEEE4}" type="pres">
      <dgm:prSet presAssocID="{0D6CE982-6E90-4E2A-8B20-F362E1D03DE1}" presName="root" presStyleCnt="0">
        <dgm:presLayoutVars>
          <dgm:dir/>
          <dgm:resizeHandles val="exact"/>
        </dgm:presLayoutVars>
      </dgm:prSet>
      <dgm:spPr/>
    </dgm:pt>
    <dgm:pt modelId="{A4CA223A-EE62-4601-AA87-407A3F3D23B5}" type="pres">
      <dgm:prSet presAssocID="{0D1EFE2A-F332-45B7-BE24-D4D78F075EA4}" presName="compNode" presStyleCnt="0"/>
      <dgm:spPr/>
    </dgm:pt>
    <dgm:pt modelId="{689F4D6E-FC30-4F9E-9D7D-533297E96200}" type="pres">
      <dgm:prSet presAssocID="{0D1EFE2A-F332-45B7-BE24-D4D78F075EA4}" presName="bgRect" presStyleLbl="bgShp" presStyleIdx="0" presStyleCnt="2"/>
      <dgm:spPr/>
    </dgm:pt>
    <dgm:pt modelId="{D054ED5A-1226-4BBE-A5DB-499D4F6AFDA7}" type="pres">
      <dgm:prSet presAssocID="{0D1EFE2A-F332-45B7-BE24-D4D78F075EA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F10ED22D-C8AB-4291-8533-5481FFA85CCF}" type="pres">
      <dgm:prSet presAssocID="{0D1EFE2A-F332-45B7-BE24-D4D78F075EA4}" presName="spaceRect" presStyleCnt="0"/>
      <dgm:spPr/>
    </dgm:pt>
    <dgm:pt modelId="{CB03295E-F63A-4BD5-B18C-813C0A3C3D3E}" type="pres">
      <dgm:prSet presAssocID="{0D1EFE2A-F332-45B7-BE24-D4D78F075EA4}" presName="parTx" presStyleLbl="revTx" presStyleIdx="0" presStyleCnt="2">
        <dgm:presLayoutVars>
          <dgm:chMax val="0"/>
          <dgm:chPref val="0"/>
        </dgm:presLayoutVars>
      </dgm:prSet>
      <dgm:spPr/>
    </dgm:pt>
    <dgm:pt modelId="{D4185196-52A9-4D98-B531-180F1D6601B8}" type="pres">
      <dgm:prSet presAssocID="{5D3207AA-0D2B-4C4C-9D51-3D4798989A13}" presName="sibTrans" presStyleCnt="0"/>
      <dgm:spPr/>
    </dgm:pt>
    <dgm:pt modelId="{1568C0F3-4B22-413D-8709-E9C8FCCF35E3}" type="pres">
      <dgm:prSet presAssocID="{690EC785-67C6-4F8D-9C51-31EDB53A8E99}" presName="compNode" presStyleCnt="0"/>
      <dgm:spPr/>
    </dgm:pt>
    <dgm:pt modelId="{D48898A4-9012-4BAE-9D56-541FA0FDFF75}" type="pres">
      <dgm:prSet presAssocID="{690EC785-67C6-4F8D-9C51-31EDB53A8E99}" presName="bgRect" presStyleLbl="bgShp" presStyleIdx="1" presStyleCnt="2"/>
      <dgm:spPr/>
    </dgm:pt>
    <dgm:pt modelId="{2FA9C18B-923A-48E6-A046-B2003D65567B}" type="pres">
      <dgm:prSet presAssocID="{690EC785-67C6-4F8D-9C51-31EDB53A8E99}" presName="iconRect" presStyleLbl="node1" presStyleIdx="1"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rocessor"/>
        </a:ext>
      </dgm:extLst>
    </dgm:pt>
    <dgm:pt modelId="{007D5AB0-BD66-4985-86CF-6157DCE73305}" type="pres">
      <dgm:prSet presAssocID="{690EC785-67C6-4F8D-9C51-31EDB53A8E99}" presName="spaceRect" presStyleCnt="0"/>
      <dgm:spPr/>
    </dgm:pt>
    <dgm:pt modelId="{B5768A71-6D28-4AB4-AE11-409434054EC6}" type="pres">
      <dgm:prSet presAssocID="{690EC785-67C6-4F8D-9C51-31EDB53A8E99}" presName="parTx" presStyleLbl="revTx" presStyleIdx="1" presStyleCnt="2">
        <dgm:presLayoutVars>
          <dgm:chMax val="0"/>
          <dgm:chPref val="0"/>
        </dgm:presLayoutVars>
      </dgm:prSet>
      <dgm:spPr/>
    </dgm:pt>
  </dgm:ptLst>
  <dgm:cxnLst>
    <dgm:cxn modelId="{69B8E12D-37CE-4C4F-AEAC-FBDB2AFE4BB7}" srcId="{0D6CE982-6E90-4E2A-8B20-F362E1D03DE1}" destId="{0D1EFE2A-F332-45B7-BE24-D4D78F075EA4}" srcOrd="0" destOrd="0" parTransId="{7C1E47F1-73C7-4546-A94C-ED69A7257EC4}" sibTransId="{5D3207AA-0D2B-4C4C-9D51-3D4798989A13}"/>
    <dgm:cxn modelId="{6EB5DE3D-52B8-41DE-9FB3-8D74F4919355}" type="presOf" srcId="{0D1EFE2A-F332-45B7-BE24-D4D78F075EA4}" destId="{CB03295E-F63A-4BD5-B18C-813C0A3C3D3E}" srcOrd="0" destOrd="0" presId="urn:microsoft.com/office/officeart/2018/2/layout/IconVerticalSolidList"/>
    <dgm:cxn modelId="{B35D7763-9E08-4D59-9BE5-6FB1359A83F5}" srcId="{0D6CE982-6E90-4E2A-8B20-F362E1D03DE1}" destId="{690EC785-67C6-4F8D-9C51-31EDB53A8E99}" srcOrd="1" destOrd="0" parTransId="{A6956980-61A2-4638-A6C7-8DEE1F05670D}" sibTransId="{54BC360A-71DA-41A3-9E82-FCBC5188E102}"/>
    <dgm:cxn modelId="{6E96A782-8D4A-4289-B509-F3BF80F528AE}" type="presOf" srcId="{0D6CE982-6E90-4E2A-8B20-F362E1D03DE1}" destId="{740C2E0C-66C7-4B02-A500-4D5C957EEEE4}" srcOrd="0" destOrd="0" presId="urn:microsoft.com/office/officeart/2018/2/layout/IconVerticalSolidList"/>
    <dgm:cxn modelId="{943C12C1-6413-425D-8F94-6C3E55CE94A1}" type="presOf" srcId="{690EC785-67C6-4F8D-9C51-31EDB53A8E99}" destId="{B5768A71-6D28-4AB4-AE11-409434054EC6}" srcOrd="0" destOrd="0" presId="urn:microsoft.com/office/officeart/2018/2/layout/IconVerticalSolidList"/>
    <dgm:cxn modelId="{70FE3A78-FA64-4128-9259-E64E8EB616E7}" type="presParOf" srcId="{740C2E0C-66C7-4B02-A500-4D5C957EEEE4}" destId="{A4CA223A-EE62-4601-AA87-407A3F3D23B5}" srcOrd="0" destOrd="0" presId="urn:microsoft.com/office/officeart/2018/2/layout/IconVerticalSolidList"/>
    <dgm:cxn modelId="{34C10F6A-4D1B-4A6F-98C0-8A7FA5582852}" type="presParOf" srcId="{A4CA223A-EE62-4601-AA87-407A3F3D23B5}" destId="{689F4D6E-FC30-4F9E-9D7D-533297E96200}" srcOrd="0" destOrd="0" presId="urn:microsoft.com/office/officeart/2018/2/layout/IconVerticalSolidList"/>
    <dgm:cxn modelId="{E99026B7-986F-4AA4-ACEA-BA848665FF29}" type="presParOf" srcId="{A4CA223A-EE62-4601-AA87-407A3F3D23B5}" destId="{D054ED5A-1226-4BBE-A5DB-499D4F6AFDA7}" srcOrd="1" destOrd="0" presId="urn:microsoft.com/office/officeart/2018/2/layout/IconVerticalSolidList"/>
    <dgm:cxn modelId="{F0F8D579-4105-47EB-B58B-09692D6CBE86}" type="presParOf" srcId="{A4CA223A-EE62-4601-AA87-407A3F3D23B5}" destId="{F10ED22D-C8AB-4291-8533-5481FFA85CCF}" srcOrd="2" destOrd="0" presId="urn:microsoft.com/office/officeart/2018/2/layout/IconVerticalSolidList"/>
    <dgm:cxn modelId="{F7E37FE3-787F-43F9-A70B-D5F34796DB9F}" type="presParOf" srcId="{A4CA223A-EE62-4601-AA87-407A3F3D23B5}" destId="{CB03295E-F63A-4BD5-B18C-813C0A3C3D3E}" srcOrd="3" destOrd="0" presId="urn:microsoft.com/office/officeart/2018/2/layout/IconVerticalSolidList"/>
    <dgm:cxn modelId="{38385C93-071E-4806-B098-A33DD11CEB51}" type="presParOf" srcId="{740C2E0C-66C7-4B02-A500-4D5C957EEEE4}" destId="{D4185196-52A9-4D98-B531-180F1D6601B8}" srcOrd="1" destOrd="0" presId="urn:microsoft.com/office/officeart/2018/2/layout/IconVerticalSolidList"/>
    <dgm:cxn modelId="{512B7A68-15A6-4424-ADDF-24D3F6D2CCDD}" type="presParOf" srcId="{740C2E0C-66C7-4B02-A500-4D5C957EEEE4}" destId="{1568C0F3-4B22-413D-8709-E9C8FCCF35E3}" srcOrd="2" destOrd="0" presId="urn:microsoft.com/office/officeart/2018/2/layout/IconVerticalSolidList"/>
    <dgm:cxn modelId="{A113E65D-5E94-4B9E-980B-03555C56B179}" type="presParOf" srcId="{1568C0F3-4B22-413D-8709-E9C8FCCF35E3}" destId="{D48898A4-9012-4BAE-9D56-541FA0FDFF75}" srcOrd="0" destOrd="0" presId="urn:microsoft.com/office/officeart/2018/2/layout/IconVerticalSolidList"/>
    <dgm:cxn modelId="{21813F91-5189-4F20-9D79-678425CDF242}" type="presParOf" srcId="{1568C0F3-4B22-413D-8709-E9C8FCCF35E3}" destId="{2FA9C18B-923A-48E6-A046-B2003D65567B}" srcOrd="1" destOrd="0" presId="urn:microsoft.com/office/officeart/2018/2/layout/IconVerticalSolidList"/>
    <dgm:cxn modelId="{5150A966-59DF-43B5-AE54-AD6404D5FC42}" type="presParOf" srcId="{1568C0F3-4B22-413D-8709-E9C8FCCF35E3}" destId="{007D5AB0-BD66-4985-86CF-6157DCE73305}" srcOrd="2" destOrd="0" presId="urn:microsoft.com/office/officeart/2018/2/layout/IconVerticalSolidList"/>
    <dgm:cxn modelId="{AC8521BB-8D0B-4732-A3DA-2AC43C77E8F6}" type="presParOf" srcId="{1568C0F3-4B22-413D-8709-E9C8FCCF35E3}" destId="{B5768A71-6D28-4AB4-AE11-409434054EC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05713-D096-41E6-90BE-CA04538DFC72}">
      <dsp:nvSpPr>
        <dsp:cNvPr id="0" name=""/>
        <dsp:cNvSpPr/>
      </dsp:nvSpPr>
      <dsp:spPr>
        <a:xfrm>
          <a:off x="-626216" y="45755"/>
          <a:ext cx="11205319" cy="11125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506A08-C0F7-4660-A609-DF72C8205830}">
      <dsp:nvSpPr>
        <dsp:cNvPr id="0" name=""/>
        <dsp:cNvSpPr/>
      </dsp:nvSpPr>
      <dsp:spPr>
        <a:xfrm>
          <a:off x="-289659" y="256523"/>
          <a:ext cx="611921" cy="61192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6BA399-FA5B-4C0C-9AC4-A076623AEA72}">
      <dsp:nvSpPr>
        <dsp:cNvPr id="0" name=""/>
        <dsp:cNvSpPr/>
      </dsp:nvSpPr>
      <dsp:spPr>
        <a:xfrm>
          <a:off x="658819" y="6192"/>
          <a:ext cx="5042393" cy="111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749" tIns="117749" rIns="117749" bIns="117749" numCol="1" spcCol="1270" anchor="ctr" anchorCtr="0">
          <a:noAutofit/>
        </a:bodyPr>
        <a:lstStyle/>
        <a:p>
          <a:pPr marL="0" lvl="0" indent="0" algn="l" defTabSz="1111250">
            <a:lnSpc>
              <a:spcPct val="90000"/>
            </a:lnSpc>
            <a:spcBef>
              <a:spcPct val="0"/>
            </a:spcBef>
            <a:spcAft>
              <a:spcPct val="35000"/>
            </a:spcAft>
            <a:buNone/>
          </a:pPr>
          <a:r>
            <a:rPr lang="en-US" sz="2500" kern="1200"/>
            <a:t>Overview</a:t>
          </a:r>
        </a:p>
      </dsp:txBody>
      <dsp:txXfrm>
        <a:off x="658819" y="6192"/>
        <a:ext cx="5042393" cy="1112585"/>
      </dsp:txXfrm>
    </dsp:sp>
    <dsp:sp modelId="{9EA6986A-FA03-4AAD-86CA-7B4296D3591F}">
      <dsp:nvSpPr>
        <dsp:cNvPr id="0" name=""/>
        <dsp:cNvSpPr/>
      </dsp:nvSpPr>
      <dsp:spPr>
        <a:xfrm>
          <a:off x="3859101" y="0"/>
          <a:ext cx="7346996" cy="111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749" tIns="117749" rIns="117749" bIns="117749" numCol="1" spcCol="1270" anchor="ctr" anchorCtr="0">
          <a:noAutofit/>
        </a:bodyPr>
        <a:lstStyle/>
        <a:p>
          <a:pPr marL="0" lvl="0" indent="0" algn="l" defTabSz="800100">
            <a:lnSpc>
              <a:spcPct val="90000"/>
            </a:lnSpc>
            <a:spcBef>
              <a:spcPct val="0"/>
            </a:spcBef>
            <a:spcAft>
              <a:spcPct val="35000"/>
            </a:spcAft>
            <a:buNone/>
          </a:pPr>
          <a:r>
            <a:rPr lang="en-US" sz="1800" kern="1200" dirty="0"/>
            <a:t>Overview of the project’s objective to assess the quality of Microsoft Teams calls.</a:t>
          </a:r>
        </a:p>
      </dsp:txBody>
      <dsp:txXfrm>
        <a:off x="3859101" y="0"/>
        <a:ext cx="7346996" cy="1112585"/>
      </dsp:txXfrm>
    </dsp:sp>
    <dsp:sp modelId="{A25D6EC0-8CEB-46C3-839A-91BF48E5A02D}">
      <dsp:nvSpPr>
        <dsp:cNvPr id="0" name=""/>
        <dsp:cNvSpPr/>
      </dsp:nvSpPr>
      <dsp:spPr>
        <a:xfrm>
          <a:off x="-626216" y="1460975"/>
          <a:ext cx="11205319" cy="11125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1BC93E-7EAA-432B-9487-84583DAE4A06}">
      <dsp:nvSpPr>
        <dsp:cNvPr id="0" name=""/>
        <dsp:cNvSpPr/>
      </dsp:nvSpPr>
      <dsp:spPr>
        <a:xfrm>
          <a:off x="-289659" y="1647255"/>
          <a:ext cx="611921" cy="6119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D0008A-CB2E-4C70-A750-006298EBD880}">
      <dsp:nvSpPr>
        <dsp:cNvPr id="0" name=""/>
        <dsp:cNvSpPr/>
      </dsp:nvSpPr>
      <dsp:spPr>
        <a:xfrm>
          <a:off x="658819" y="1396923"/>
          <a:ext cx="5042393" cy="111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749" tIns="117749" rIns="117749" bIns="117749" numCol="1" spcCol="1270" anchor="ctr" anchorCtr="0">
          <a:noAutofit/>
        </a:bodyPr>
        <a:lstStyle/>
        <a:p>
          <a:pPr marL="0" lvl="0" indent="0" algn="l" defTabSz="1111250">
            <a:lnSpc>
              <a:spcPct val="90000"/>
            </a:lnSpc>
            <a:spcBef>
              <a:spcPct val="0"/>
            </a:spcBef>
            <a:spcAft>
              <a:spcPct val="35000"/>
            </a:spcAft>
            <a:buNone/>
          </a:pPr>
          <a:r>
            <a:rPr lang="en-US" sz="2500" kern="1200"/>
            <a:t>Focus on</a:t>
          </a:r>
        </a:p>
      </dsp:txBody>
      <dsp:txXfrm>
        <a:off x="658819" y="1396923"/>
        <a:ext cx="5042393" cy="1112585"/>
      </dsp:txXfrm>
    </dsp:sp>
    <dsp:sp modelId="{C132A4C3-CF1D-42FC-9477-C3BE0466C3B3}">
      <dsp:nvSpPr>
        <dsp:cNvPr id="0" name=""/>
        <dsp:cNvSpPr/>
      </dsp:nvSpPr>
      <dsp:spPr>
        <a:xfrm>
          <a:off x="3820853" y="1392284"/>
          <a:ext cx="7385268" cy="111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749" tIns="117749" rIns="117749" bIns="117749" numCol="1" spcCol="1270" anchor="ctr" anchorCtr="0">
          <a:noAutofit/>
        </a:bodyPr>
        <a:lstStyle/>
        <a:p>
          <a:pPr marL="0" lvl="0" indent="0" algn="l" defTabSz="800100">
            <a:lnSpc>
              <a:spcPct val="90000"/>
            </a:lnSpc>
            <a:spcBef>
              <a:spcPct val="0"/>
            </a:spcBef>
            <a:spcAft>
              <a:spcPct val="35000"/>
            </a:spcAft>
            <a:buNone/>
          </a:pPr>
          <a:r>
            <a:rPr lang="en-US" sz="1800" kern="1200" dirty="0"/>
            <a:t>Focus on three key network quality metrics: Latency, Jitter, and Bitrate.</a:t>
          </a:r>
        </a:p>
      </dsp:txBody>
      <dsp:txXfrm>
        <a:off x="3820853" y="1392284"/>
        <a:ext cx="7385268" cy="1112585"/>
      </dsp:txXfrm>
    </dsp:sp>
    <dsp:sp modelId="{2D13991A-02B0-431A-91E9-408784B1B96D}">
      <dsp:nvSpPr>
        <dsp:cNvPr id="0" name=""/>
        <dsp:cNvSpPr/>
      </dsp:nvSpPr>
      <dsp:spPr>
        <a:xfrm>
          <a:off x="-626216" y="2787655"/>
          <a:ext cx="11205319" cy="11125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620E7C-8DE9-47AB-8790-EFB8B54F4522}">
      <dsp:nvSpPr>
        <dsp:cNvPr id="0" name=""/>
        <dsp:cNvSpPr/>
      </dsp:nvSpPr>
      <dsp:spPr>
        <a:xfrm>
          <a:off x="-289659" y="3037987"/>
          <a:ext cx="611921" cy="61192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7A08A6-920C-49F4-B9E9-B5D3ACAC4F97}">
      <dsp:nvSpPr>
        <dsp:cNvPr id="0" name=""/>
        <dsp:cNvSpPr/>
      </dsp:nvSpPr>
      <dsp:spPr>
        <a:xfrm>
          <a:off x="658819" y="2787655"/>
          <a:ext cx="5042393" cy="111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749" tIns="117749" rIns="117749" bIns="117749" numCol="1" spcCol="1270" anchor="ctr" anchorCtr="0">
          <a:noAutofit/>
        </a:bodyPr>
        <a:lstStyle/>
        <a:p>
          <a:pPr marL="0" lvl="0" indent="0" algn="l" defTabSz="1111250">
            <a:lnSpc>
              <a:spcPct val="90000"/>
            </a:lnSpc>
            <a:spcBef>
              <a:spcPct val="0"/>
            </a:spcBef>
            <a:spcAft>
              <a:spcPct val="35000"/>
            </a:spcAft>
            <a:buNone/>
          </a:pPr>
          <a:r>
            <a:rPr lang="en-US" sz="2500" kern="1200"/>
            <a:t>Project</a:t>
          </a:r>
        </a:p>
      </dsp:txBody>
      <dsp:txXfrm>
        <a:off x="658819" y="2787655"/>
        <a:ext cx="5042393" cy="1112585"/>
      </dsp:txXfrm>
    </dsp:sp>
    <dsp:sp modelId="{8A0B8741-6A52-4877-BC97-DD93E9750B73}">
      <dsp:nvSpPr>
        <dsp:cNvPr id="0" name=""/>
        <dsp:cNvSpPr/>
      </dsp:nvSpPr>
      <dsp:spPr>
        <a:xfrm>
          <a:off x="3774294" y="2793847"/>
          <a:ext cx="7028585" cy="111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749" tIns="117749" rIns="117749" bIns="117749" numCol="1" spcCol="1270" anchor="ctr" anchorCtr="0">
          <a:noAutofit/>
        </a:bodyPr>
        <a:lstStyle/>
        <a:p>
          <a:pPr marL="0" lvl="0" indent="0" algn="l" defTabSz="800100" rtl="0">
            <a:lnSpc>
              <a:spcPct val="90000"/>
            </a:lnSpc>
            <a:spcBef>
              <a:spcPct val="0"/>
            </a:spcBef>
            <a:spcAft>
              <a:spcPct val="35000"/>
            </a:spcAft>
            <a:buNone/>
          </a:pPr>
          <a:r>
            <a:rPr lang="en-US" sz="1800" b="1" u="sng" kern="1200" dirty="0"/>
            <a:t>Project Goal:</a:t>
          </a:r>
        </a:p>
        <a:p>
          <a:pPr marL="0" lvl="0" indent="0" algn="l" defTabSz="800100">
            <a:lnSpc>
              <a:spcPct val="90000"/>
            </a:lnSpc>
            <a:spcBef>
              <a:spcPct val="0"/>
            </a:spcBef>
            <a:spcAft>
              <a:spcPct val="35000"/>
            </a:spcAft>
            <a:buNone/>
          </a:pPr>
          <a:r>
            <a:rPr lang="en-US" sz="1800" kern="1200" dirty="0"/>
            <a:t> To provide insights on how these metrics impact call quality and user experience, and to automate the measurement process for reliable analysis.</a:t>
          </a:r>
        </a:p>
      </dsp:txBody>
      <dsp:txXfrm>
        <a:off x="3774294" y="2793847"/>
        <a:ext cx="7028585" cy="111258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9870F-14F0-449A-AC83-FBCA753A895C}">
      <dsp:nvSpPr>
        <dsp:cNvPr id="0" name=""/>
        <dsp:cNvSpPr/>
      </dsp:nvSpPr>
      <dsp:spPr>
        <a:xfrm>
          <a:off x="0" y="514191"/>
          <a:ext cx="5922489"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t>Latency</a:t>
          </a:r>
          <a:r>
            <a:rPr lang="en-US" sz="1800" b="0" i="0" kern="1200" baseline="0" dirty="0"/>
            <a:t>: </a:t>
          </a:r>
        </a:p>
        <a:p>
          <a:pPr marL="0" lvl="0" indent="0" algn="l" defTabSz="800100">
            <a:lnSpc>
              <a:spcPct val="90000"/>
            </a:lnSpc>
            <a:spcBef>
              <a:spcPct val="0"/>
            </a:spcBef>
            <a:spcAft>
              <a:spcPct val="35000"/>
            </a:spcAft>
            <a:buNone/>
          </a:pPr>
          <a:r>
            <a:rPr lang="en-US" sz="1800" b="0" i="0" kern="1200" baseline="0" dirty="0"/>
            <a:t>Measures delay in packet transmission. High latency causes delays, making conversations feel unnatural.</a:t>
          </a:r>
          <a:endParaRPr lang="en-US" sz="1800" kern="1200" dirty="0"/>
        </a:p>
      </dsp:txBody>
      <dsp:txXfrm>
        <a:off x="59399" y="573590"/>
        <a:ext cx="5803691" cy="1098002"/>
      </dsp:txXfrm>
    </dsp:sp>
    <dsp:sp modelId="{27049A45-42EA-41ED-93A0-61649951F3BF}">
      <dsp:nvSpPr>
        <dsp:cNvPr id="0" name=""/>
        <dsp:cNvSpPr/>
      </dsp:nvSpPr>
      <dsp:spPr>
        <a:xfrm>
          <a:off x="0" y="1918191"/>
          <a:ext cx="5922489"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t>Jitter</a:t>
          </a:r>
          <a:r>
            <a:rPr lang="en-US" sz="1800" b="0" i="0" kern="1200" baseline="0" dirty="0"/>
            <a:t>:</a:t>
          </a:r>
        </a:p>
        <a:p>
          <a:pPr marL="0" lvl="0" indent="0" algn="l" defTabSz="800100">
            <a:lnSpc>
              <a:spcPct val="90000"/>
            </a:lnSpc>
            <a:spcBef>
              <a:spcPct val="0"/>
            </a:spcBef>
            <a:spcAft>
              <a:spcPct val="35000"/>
            </a:spcAft>
            <a:buNone/>
          </a:pPr>
          <a:r>
            <a:rPr lang="en-US" sz="1800" b="0" i="0" kern="1200" baseline="0" dirty="0"/>
            <a:t> Measures variability in packet arrival times. High jitter can disrupt audio/video synchronization.</a:t>
          </a:r>
          <a:endParaRPr lang="en-US" sz="1800" kern="1200" dirty="0"/>
        </a:p>
      </dsp:txBody>
      <dsp:txXfrm>
        <a:off x="59399" y="1977590"/>
        <a:ext cx="5803691" cy="1098002"/>
      </dsp:txXfrm>
    </dsp:sp>
    <dsp:sp modelId="{6B8BDD97-782D-445D-BDC0-3FB5DA94B139}">
      <dsp:nvSpPr>
        <dsp:cNvPr id="0" name=""/>
        <dsp:cNvSpPr/>
      </dsp:nvSpPr>
      <dsp:spPr>
        <a:xfrm>
          <a:off x="0" y="3322191"/>
          <a:ext cx="5922489"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t>Bitrate</a:t>
          </a:r>
          <a:r>
            <a:rPr lang="en-US" sz="1800" b="0" i="0" kern="1200" baseline="0" dirty="0"/>
            <a:t>: </a:t>
          </a:r>
        </a:p>
        <a:p>
          <a:pPr marL="0" lvl="0" indent="0" algn="l" defTabSz="800100">
            <a:lnSpc>
              <a:spcPct val="90000"/>
            </a:lnSpc>
            <a:spcBef>
              <a:spcPct val="0"/>
            </a:spcBef>
            <a:spcAft>
              <a:spcPct val="35000"/>
            </a:spcAft>
            <a:buNone/>
          </a:pPr>
          <a:r>
            <a:rPr lang="en-US" sz="1800" b="0" i="0" kern="1200" baseline="0" dirty="0"/>
            <a:t>Measures the data transfer rate. A higher bitrate often correlates with clearer, higher-quality audio and video </a:t>
          </a:r>
          <a:endParaRPr lang="en-US" sz="1800" kern="1200" dirty="0"/>
        </a:p>
      </dsp:txBody>
      <dsp:txXfrm>
        <a:off x="59399" y="3381590"/>
        <a:ext cx="5803691" cy="109800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93416-14AD-41D0-A43D-FFC527B47420}">
      <dsp:nvSpPr>
        <dsp:cNvPr id="0" name=""/>
        <dsp:cNvSpPr/>
      </dsp:nvSpPr>
      <dsp:spPr>
        <a:xfrm>
          <a:off x="0" y="9140"/>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2A34F9-51DB-4AB0-B409-2D9A83D58EE3}">
      <dsp:nvSpPr>
        <dsp:cNvPr id="0" name=""/>
        <dsp:cNvSpPr/>
      </dsp:nvSpPr>
      <dsp:spPr>
        <a:xfrm>
          <a:off x="337319" y="251375"/>
          <a:ext cx="613307" cy="61330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4D1394-B5BD-4CD8-B6FD-3C13038CBC25}">
      <dsp:nvSpPr>
        <dsp:cNvPr id="0" name=""/>
        <dsp:cNvSpPr/>
      </dsp:nvSpPr>
      <dsp:spPr>
        <a:xfrm>
          <a:off x="1287945" y="476"/>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800100">
            <a:lnSpc>
              <a:spcPct val="90000"/>
            </a:lnSpc>
            <a:spcBef>
              <a:spcPct val="0"/>
            </a:spcBef>
            <a:spcAft>
              <a:spcPct val="35000"/>
            </a:spcAft>
            <a:buNone/>
          </a:pPr>
          <a:r>
            <a:rPr lang="en-US" sz="1800" b="1" i="0" kern="1200" baseline="0"/>
            <a:t>Definition</a:t>
          </a:r>
          <a:r>
            <a:rPr lang="en-US" sz="1800" b="0" i="0" kern="1200" baseline="0"/>
            <a:t>: Latency is the delay before a transfer of data begins following an instruction.</a:t>
          </a:r>
          <a:endParaRPr lang="en-US" sz="1800" kern="1200" dirty="0"/>
        </a:p>
      </dsp:txBody>
      <dsp:txXfrm>
        <a:off x="1287945" y="476"/>
        <a:ext cx="9154502" cy="1115104"/>
      </dsp:txXfrm>
    </dsp:sp>
    <dsp:sp modelId="{A69FE59E-C4E3-44AB-87F3-F37F8C63E2BC}">
      <dsp:nvSpPr>
        <dsp:cNvPr id="0" name=""/>
        <dsp:cNvSpPr/>
      </dsp:nvSpPr>
      <dsp:spPr>
        <a:xfrm>
          <a:off x="0" y="1394357"/>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B3B710-2497-4E90-B7B4-C96974020EF5}">
      <dsp:nvSpPr>
        <dsp:cNvPr id="0" name=""/>
        <dsp:cNvSpPr/>
      </dsp:nvSpPr>
      <dsp:spPr>
        <a:xfrm>
          <a:off x="337319" y="1645255"/>
          <a:ext cx="613307" cy="61330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39B0F9-F18F-4BBD-8C01-819447D30C2C}">
      <dsp:nvSpPr>
        <dsp:cNvPr id="0" name=""/>
        <dsp:cNvSpPr/>
      </dsp:nvSpPr>
      <dsp:spPr>
        <a:xfrm>
          <a:off x="1287945" y="1394357"/>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800100">
            <a:lnSpc>
              <a:spcPct val="90000"/>
            </a:lnSpc>
            <a:spcBef>
              <a:spcPct val="0"/>
            </a:spcBef>
            <a:spcAft>
              <a:spcPct val="35000"/>
            </a:spcAft>
            <a:buNone/>
          </a:pPr>
          <a:r>
            <a:rPr lang="en-US" sz="1800" b="1" i="0" kern="1200" baseline="0"/>
            <a:t>Effect</a:t>
          </a:r>
          <a:r>
            <a:rPr lang="en-US" sz="1800" b="0" i="0" kern="1200" baseline="0"/>
            <a:t>: High latency results in noticeable delays between speakers, causing communication to feel fragmented.</a:t>
          </a:r>
          <a:endParaRPr lang="en-US" sz="1800" kern="1200" dirty="0"/>
        </a:p>
      </dsp:txBody>
      <dsp:txXfrm>
        <a:off x="1287945" y="1394357"/>
        <a:ext cx="9154502" cy="1115104"/>
      </dsp:txXfrm>
    </dsp:sp>
    <dsp:sp modelId="{A9DBC632-C057-4A01-8F88-F4A06023CD76}">
      <dsp:nvSpPr>
        <dsp:cNvPr id="0" name=""/>
        <dsp:cNvSpPr/>
      </dsp:nvSpPr>
      <dsp:spPr>
        <a:xfrm>
          <a:off x="0" y="2788237"/>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53DC92-705F-44C7-8EE4-EEAF687C08DD}">
      <dsp:nvSpPr>
        <dsp:cNvPr id="0" name=""/>
        <dsp:cNvSpPr/>
      </dsp:nvSpPr>
      <dsp:spPr>
        <a:xfrm>
          <a:off x="337319" y="3039136"/>
          <a:ext cx="613307" cy="613307"/>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B6453F-613C-4A85-85AC-BF60776D8456}">
      <dsp:nvSpPr>
        <dsp:cNvPr id="0" name=""/>
        <dsp:cNvSpPr/>
      </dsp:nvSpPr>
      <dsp:spPr>
        <a:xfrm>
          <a:off x="1287945" y="2788237"/>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800100">
            <a:lnSpc>
              <a:spcPct val="90000"/>
            </a:lnSpc>
            <a:spcBef>
              <a:spcPct val="0"/>
            </a:spcBef>
            <a:spcAft>
              <a:spcPct val="35000"/>
            </a:spcAft>
            <a:buNone/>
          </a:pPr>
          <a:r>
            <a:rPr lang="en-US" sz="1800" b="1" i="0" kern="1200" baseline="0"/>
            <a:t>Target</a:t>
          </a:r>
          <a:r>
            <a:rPr lang="en-US" sz="1800" b="0" i="0" kern="1200" baseline="0"/>
            <a:t>: Ideal latency for video calls is typically below 75ms. Latency above 150ms can negatively impact user experience. </a:t>
          </a:r>
          <a:endParaRPr lang="en-US" sz="1800" kern="1200" dirty="0"/>
        </a:p>
      </dsp:txBody>
      <dsp:txXfrm>
        <a:off x="1287945" y="2788237"/>
        <a:ext cx="9154502" cy="111510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93416-14AD-41D0-A43D-FFC527B47420}">
      <dsp:nvSpPr>
        <dsp:cNvPr id="0" name=""/>
        <dsp:cNvSpPr/>
      </dsp:nvSpPr>
      <dsp:spPr>
        <a:xfrm>
          <a:off x="0" y="9140"/>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2A34F9-51DB-4AB0-B409-2D9A83D58EE3}">
      <dsp:nvSpPr>
        <dsp:cNvPr id="0" name=""/>
        <dsp:cNvSpPr/>
      </dsp:nvSpPr>
      <dsp:spPr>
        <a:xfrm>
          <a:off x="337319" y="251375"/>
          <a:ext cx="613307" cy="61330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4D1394-B5BD-4CD8-B6FD-3C13038CBC25}">
      <dsp:nvSpPr>
        <dsp:cNvPr id="0" name=""/>
        <dsp:cNvSpPr/>
      </dsp:nvSpPr>
      <dsp:spPr>
        <a:xfrm>
          <a:off x="1287945" y="476"/>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t>Definition</a:t>
          </a:r>
          <a:r>
            <a:rPr lang="en-US" sz="1800" b="0" i="0" kern="1200" baseline="0" dirty="0"/>
            <a:t>: Jitter is the variation in packet arrival times.</a:t>
          </a:r>
          <a:endParaRPr lang="en-US" sz="1800" kern="1200" dirty="0"/>
        </a:p>
      </dsp:txBody>
      <dsp:txXfrm>
        <a:off x="1287945" y="476"/>
        <a:ext cx="9154502" cy="1115104"/>
      </dsp:txXfrm>
    </dsp:sp>
    <dsp:sp modelId="{A69FE59E-C4E3-44AB-87F3-F37F8C63E2BC}">
      <dsp:nvSpPr>
        <dsp:cNvPr id="0" name=""/>
        <dsp:cNvSpPr/>
      </dsp:nvSpPr>
      <dsp:spPr>
        <a:xfrm>
          <a:off x="0" y="1394357"/>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B3B710-2497-4E90-B7B4-C96974020EF5}">
      <dsp:nvSpPr>
        <dsp:cNvPr id="0" name=""/>
        <dsp:cNvSpPr/>
      </dsp:nvSpPr>
      <dsp:spPr>
        <a:xfrm>
          <a:off x="337319" y="1645255"/>
          <a:ext cx="613307" cy="61330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39B0F9-F18F-4BBD-8C01-819447D30C2C}">
      <dsp:nvSpPr>
        <dsp:cNvPr id="0" name=""/>
        <dsp:cNvSpPr/>
      </dsp:nvSpPr>
      <dsp:spPr>
        <a:xfrm>
          <a:off x="1287945" y="1394357"/>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t>Effect</a:t>
          </a:r>
          <a:r>
            <a:rPr lang="en-US" sz="1800" b="0" i="0" kern="1200" baseline="0" dirty="0"/>
            <a:t>: High jitter can lead to disrupted audio and video, causing choppy or inconsistent playback.</a:t>
          </a:r>
          <a:endParaRPr lang="en-US" sz="1800" kern="1200" dirty="0"/>
        </a:p>
      </dsp:txBody>
      <dsp:txXfrm>
        <a:off x="1287945" y="1394357"/>
        <a:ext cx="9154502" cy="1115104"/>
      </dsp:txXfrm>
    </dsp:sp>
    <dsp:sp modelId="{A9DBC632-C057-4A01-8F88-F4A06023CD76}">
      <dsp:nvSpPr>
        <dsp:cNvPr id="0" name=""/>
        <dsp:cNvSpPr/>
      </dsp:nvSpPr>
      <dsp:spPr>
        <a:xfrm>
          <a:off x="0" y="2788237"/>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53DC92-705F-44C7-8EE4-EEAF687C08DD}">
      <dsp:nvSpPr>
        <dsp:cNvPr id="0" name=""/>
        <dsp:cNvSpPr/>
      </dsp:nvSpPr>
      <dsp:spPr>
        <a:xfrm>
          <a:off x="337319" y="3039136"/>
          <a:ext cx="613307" cy="613307"/>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B6453F-613C-4A85-85AC-BF60776D8456}">
      <dsp:nvSpPr>
        <dsp:cNvPr id="0" name=""/>
        <dsp:cNvSpPr/>
      </dsp:nvSpPr>
      <dsp:spPr>
        <a:xfrm>
          <a:off x="1287945" y="2788237"/>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t>Target</a:t>
          </a:r>
          <a:r>
            <a:rPr lang="en-US" sz="1800" b="0" i="0" kern="1200" baseline="0" dirty="0"/>
            <a:t>: Maintaining jitter below 20ms helps preserve smooth, high-quality communication. </a:t>
          </a:r>
          <a:endParaRPr lang="en-US" sz="1800" kern="1200" dirty="0"/>
        </a:p>
      </dsp:txBody>
      <dsp:txXfrm>
        <a:off x="1287945" y="2788237"/>
        <a:ext cx="9154502" cy="11151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93416-14AD-41D0-A43D-FFC527B47420}">
      <dsp:nvSpPr>
        <dsp:cNvPr id="0" name=""/>
        <dsp:cNvSpPr/>
      </dsp:nvSpPr>
      <dsp:spPr>
        <a:xfrm>
          <a:off x="0" y="9140"/>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2A34F9-51DB-4AB0-B409-2D9A83D58EE3}">
      <dsp:nvSpPr>
        <dsp:cNvPr id="0" name=""/>
        <dsp:cNvSpPr/>
      </dsp:nvSpPr>
      <dsp:spPr>
        <a:xfrm>
          <a:off x="337319" y="251375"/>
          <a:ext cx="613307" cy="61330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4D1394-B5BD-4CD8-B6FD-3C13038CBC25}">
      <dsp:nvSpPr>
        <dsp:cNvPr id="0" name=""/>
        <dsp:cNvSpPr/>
      </dsp:nvSpPr>
      <dsp:spPr>
        <a:xfrm>
          <a:off x="1287945" y="476"/>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711200">
            <a:lnSpc>
              <a:spcPct val="90000"/>
            </a:lnSpc>
            <a:spcBef>
              <a:spcPct val="0"/>
            </a:spcBef>
            <a:spcAft>
              <a:spcPct val="35000"/>
            </a:spcAft>
            <a:buNone/>
          </a:pPr>
          <a:r>
            <a:rPr lang="en-US" sz="1600" b="1" i="0" kern="1200" baseline="0" dirty="0"/>
            <a:t>Definition</a:t>
          </a:r>
          <a:r>
            <a:rPr lang="en-US" sz="1600" b="0" i="0" kern="1200" baseline="0" dirty="0"/>
            <a:t>: Bitrate is the rate at which data is transmitted over a network, measured in bits per second (bps).</a:t>
          </a:r>
          <a:endParaRPr lang="en-US" sz="1600" kern="1200" dirty="0"/>
        </a:p>
      </dsp:txBody>
      <dsp:txXfrm>
        <a:off x="1287945" y="476"/>
        <a:ext cx="9154502" cy="1115104"/>
      </dsp:txXfrm>
    </dsp:sp>
    <dsp:sp modelId="{A69FE59E-C4E3-44AB-87F3-F37F8C63E2BC}">
      <dsp:nvSpPr>
        <dsp:cNvPr id="0" name=""/>
        <dsp:cNvSpPr/>
      </dsp:nvSpPr>
      <dsp:spPr>
        <a:xfrm>
          <a:off x="0" y="1394357"/>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B3B710-2497-4E90-B7B4-C96974020EF5}">
      <dsp:nvSpPr>
        <dsp:cNvPr id="0" name=""/>
        <dsp:cNvSpPr/>
      </dsp:nvSpPr>
      <dsp:spPr>
        <a:xfrm>
          <a:off x="337319" y="1645255"/>
          <a:ext cx="613307" cy="61330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39B0F9-F18F-4BBD-8C01-819447D30C2C}">
      <dsp:nvSpPr>
        <dsp:cNvPr id="0" name=""/>
        <dsp:cNvSpPr/>
      </dsp:nvSpPr>
      <dsp:spPr>
        <a:xfrm>
          <a:off x="1287945" y="1394357"/>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t>Effect</a:t>
          </a:r>
          <a:r>
            <a:rPr lang="en-US" sz="1800" b="0" i="0" kern="1200" baseline="0" dirty="0"/>
            <a:t>: Higher bitrates provide clearer audio and video quality, while low bitrates can lead to poor resolution and compression artifacts.</a:t>
          </a:r>
          <a:endParaRPr lang="en-US" sz="1800" kern="1200" dirty="0"/>
        </a:p>
      </dsp:txBody>
      <dsp:txXfrm>
        <a:off x="1287945" y="1394357"/>
        <a:ext cx="9154502" cy="1115104"/>
      </dsp:txXfrm>
    </dsp:sp>
    <dsp:sp modelId="{A9DBC632-C057-4A01-8F88-F4A06023CD76}">
      <dsp:nvSpPr>
        <dsp:cNvPr id="0" name=""/>
        <dsp:cNvSpPr/>
      </dsp:nvSpPr>
      <dsp:spPr>
        <a:xfrm>
          <a:off x="0" y="2788237"/>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53DC92-705F-44C7-8EE4-EEAF687C08DD}">
      <dsp:nvSpPr>
        <dsp:cNvPr id="0" name=""/>
        <dsp:cNvSpPr/>
      </dsp:nvSpPr>
      <dsp:spPr>
        <a:xfrm>
          <a:off x="337319" y="3039136"/>
          <a:ext cx="613307" cy="613307"/>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B6453F-613C-4A85-85AC-BF60776D8456}">
      <dsp:nvSpPr>
        <dsp:cNvPr id="0" name=""/>
        <dsp:cNvSpPr/>
      </dsp:nvSpPr>
      <dsp:spPr>
        <a:xfrm>
          <a:off x="1287945" y="2788237"/>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t>Target</a:t>
          </a:r>
          <a:r>
            <a:rPr lang="en-US" sz="1800" b="0" i="0" kern="1200" baseline="0" dirty="0"/>
            <a:t>: A higher bitrate (typically above 2 Mbps) enhances call clarity and stability </a:t>
          </a:r>
          <a:endParaRPr lang="en-US" sz="1800" kern="1200" dirty="0"/>
        </a:p>
      </dsp:txBody>
      <dsp:txXfrm>
        <a:off x="1287945" y="2788237"/>
        <a:ext cx="9154502" cy="111510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4B212-C372-42AA-8FB0-6927F0D9E57F}">
      <dsp:nvSpPr>
        <dsp:cNvPr id="0" name=""/>
        <dsp:cNvSpPr/>
      </dsp:nvSpPr>
      <dsp:spPr>
        <a:xfrm>
          <a:off x="0" y="634370"/>
          <a:ext cx="10442448" cy="11711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ADF4ED-C1F4-481F-A174-9FE9F2EAE875}">
      <dsp:nvSpPr>
        <dsp:cNvPr id="0" name=""/>
        <dsp:cNvSpPr/>
      </dsp:nvSpPr>
      <dsp:spPr>
        <a:xfrm>
          <a:off x="354271" y="897878"/>
          <a:ext cx="644130" cy="6441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235AF4-185E-4EC4-A6B6-1B2D5DBE22AC}">
      <dsp:nvSpPr>
        <dsp:cNvPr id="0" name=""/>
        <dsp:cNvSpPr/>
      </dsp:nvSpPr>
      <dsp:spPr>
        <a:xfrm>
          <a:off x="1352673" y="634370"/>
          <a:ext cx="9089774" cy="1171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946" tIns="123946" rIns="123946" bIns="123946" numCol="1" spcCol="1270" anchor="ctr" anchorCtr="0">
          <a:noAutofit/>
        </a:bodyPr>
        <a:lstStyle/>
        <a:p>
          <a:pPr marL="0" lvl="0" indent="0" algn="l" defTabSz="800100">
            <a:lnSpc>
              <a:spcPct val="100000"/>
            </a:lnSpc>
            <a:spcBef>
              <a:spcPct val="0"/>
            </a:spcBef>
            <a:spcAft>
              <a:spcPct val="35000"/>
            </a:spcAft>
            <a:buNone/>
          </a:pPr>
          <a:r>
            <a:rPr lang="en-US" sz="1800" kern="1200" dirty="0"/>
            <a:t>Function:</a:t>
          </a:r>
          <a:endParaRPr lang="he-IL" sz="1800" kern="1200" dirty="0"/>
        </a:p>
        <a:p>
          <a:pPr marL="0" lvl="0" indent="0" algn="l" defTabSz="800100">
            <a:lnSpc>
              <a:spcPct val="100000"/>
            </a:lnSpc>
            <a:spcBef>
              <a:spcPct val="0"/>
            </a:spcBef>
            <a:spcAft>
              <a:spcPct val="35000"/>
            </a:spcAft>
            <a:buNone/>
          </a:pPr>
          <a:r>
            <a:rPr lang="en-US" sz="1800" kern="1200" dirty="0"/>
            <a:t> Plots call metrics over time, including Latency, Jitter, and Bitrate.</a:t>
          </a:r>
        </a:p>
      </dsp:txBody>
      <dsp:txXfrm>
        <a:off x="1352673" y="634370"/>
        <a:ext cx="9089774" cy="1171145"/>
      </dsp:txXfrm>
    </dsp:sp>
    <dsp:sp modelId="{73E85333-9A03-4401-A4B2-9B9DB753F9C1}">
      <dsp:nvSpPr>
        <dsp:cNvPr id="0" name=""/>
        <dsp:cNvSpPr/>
      </dsp:nvSpPr>
      <dsp:spPr>
        <a:xfrm>
          <a:off x="0" y="2098302"/>
          <a:ext cx="10442448" cy="11711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ECBAA4-4EEF-4098-B140-16C9EC618CBC}">
      <dsp:nvSpPr>
        <dsp:cNvPr id="0" name=""/>
        <dsp:cNvSpPr/>
      </dsp:nvSpPr>
      <dsp:spPr>
        <a:xfrm>
          <a:off x="354271" y="2361810"/>
          <a:ext cx="644130" cy="64413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924EBE-D753-490D-B530-321E22930C4E}">
      <dsp:nvSpPr>
        <dsp:cNvPr id="0" name=""/>
        <dsp:cNvSpPr/>
      </dsp:nvSpPr>
      <dsp:spPr>
        <a:xfrm>
          <a:off x="1352673" y="2098302"/>
          <a:ext cx="9089774" cy="1171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946" tIns="123946" rIns="123946" bIns="123946" numCol="1" spcCol="1270" anchor="ctr" anchorCtr="0">
          <a:noAutofit/>
        </a:bodyPr>
        <a:lstStyle/>
        <a:p>
          <a:pPr marL="0" lvl="0" indent="0" algn="l" defTabSz="800100">
            <a:lnSpc>
              <a:spcPct val="100000"/>
            </a:lnSpc>
            <a:spcBef>
              <a:spcPct val="0"/>
            </a:spcBef>
            <a:spcAft>
              <a:spcPct val="35000"/>
            </a:spcAft>
            <a:buNone/>
          </a:pPr>
          <a:r>
            <a:rPr lang="en-US" sz="1800" kern="1200" dirty="0"/>
            <a:t>Purpose:</a:t>
          </a:r>
          <a:endParaRPr lang="he-IL" sz="1800" kern="1200" dirty="0"/>
        </a:p>
        <a:p>
          <a:pPr marL="0" lvl="0" indent="0" algn="l" defTabSz="800100">
            <a:lnSpc>
              <a:spcPct val="100000"/>
            </a:lnSpc>
            <a:spcBef>
              <a:spcPct val="0"/>
            </a:spcBef>
            <a:spcAft>
              <a:spcPct val="35000"/>
            </a:spcAft>
            <a:buNone/>
          </a:pPr>
          <a:r>
            <a:rPr lang="en-US" sz="1800" kern="1200" dirty="0"/>
            <a:t> Provides clear visual insights, helping identify trends, peaks, and stability during the call.</a:t>
          </a:r>
        </a:p>
      </dsp:txBody>
      <dsp:txXfrm>
        <a:off x="1352673" y="2098302"/>
        <a:ext cx="9089774" cy="11711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F263D-4759-43D5-8378-808B3B3C28F8}">
      <dsp:nvSpPr>
        <dsp:cNvPr id="0" name=""/>
        <dsp:cNvSpPr/>
      </dsp:nvSpPr>
      <dsp:spPr>
        <a:xfrm>
          <a:off x="0" y="367637"/>
          <a:ext cx="10667128" cy="5484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baseline="0" dirty="0"/>
            <a:t>Summary</a:t>
          </a:r>
          <a:r>
            <a:rPr lang="en-US" sz="2800" b="0" i="0" kern="1200" baseline="0" dirty="0"/>
            <a:t>: </a:t>
          </a:r>
          <a:endParaRPr lang="en-US" sz="2800" kern="1200" dirty="0"/>
        </a:p>
      </dsp:txBody>
      <dsp:txXfrm>
        <a:off x="26773" y="394410"/>
        <a:ext cx="10613582" cy="494899"/>
      </dsp:txXfrm>
    </dsp:sp>
    <dsp:sp modelId="{AA0B33E6-5676-4371-A2E6-0DB1E4A628C1}">
      <dsp:nvSpPr>
        <dsp:cNvPr id="0" name=""/>
        <dsp:cNvSpPr/>
      </dsp:nvSpPr>
      <dsp:spPr>
        <a:xfrm>
          <a:off x="0" y="916082"/>
          <a:ext cx="10667128"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68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0" i="0" kern="1200" baseline="0" dirty="0"/>
            <a:t>Studies on real-time communication underscore the critical role of stable network metrics, especially for </a:t>
          </a:r>
          <a:r>
            <a:rPr lang="en-US" sz="2000" b="1" i="0" kern="1200" baseline="0" dirty="0"/>
            <a:t>latency</a:t>
          </a:r>
          <a:r>
            <a:rPr lang="en-US" sz="2000" b="0" i="0" kern="1200" baseline="0" dirty="0"/>
            <a:t>, </a:t>
          </a:r>
          <a:r>
            <a:rPr lang="en-US" sz="2000" b="1" i="0" kern="1200" baseline="0" dirty="0"/>
            <a:t>jitter</a:t>
          </a:r>
          <a:r>
            <a:rPr lang="en-US" sz="2000" b="0" i="0" kern="1200" baseline="0" dirty="0"/>
            <a:t>, and </a:t>
          </a:r>
          <a:r>
            <a:rPr lang="en-US" sz="2000" b="1" i="0" kern="1200" baseline="0" dirty="0"/>
            <a:t>bitrate</a:t>
          </a:r>
          <a:r>
            <a:rPr lang="en-US" sz="2000" b="0" i="0" kern="1200" baseline="0" dirty="0"/>
            <a:t>.</a:t>
          </a:r>
          <a:endParaRPr lang="en-US" sz="2000" kern="1200" dirty="0"/>
        </a:p>
      </dsp:txBody>
      <dsp:txXfrm>
        <a:off x="0" y="916082"/>
        <a:ext cx="10667128" cy="1059840"/>
      </dsp:txXfrm>
    </dsp:sp>
    <dsp:sp modelId="{9B0ADDA7-EEF2-42A3-BBD1-C7A92F298889}">
      <dsp:nvSpPr>
        <dsp:cNvPr id="0" name=""/>
        <dsp:cNvSpPr/>
      </dsp:nvSpPr>
      <dsp:spPr>
        <a:xfrm>
          <a:off x="0" y="1994179"/>
          <a:ext cx="10667128" cy="5492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baseline="0" dirty="0"/>
            <a:t>Key Findings</a:t>
          </a:r>
          <a:r>
            <a:rPr lang="en-US" sz="2800" b="0" i="0" kern="1200" baseline="0" dirty="0"/>
            <a:t>:</a:t>
          </a:r>
          <a:endParaRPr lang="en-US" sz="2800" kern="1200" dirty="0"/>
        </a:p>
      </dsp:txBody>
      <dsp:txXfrm>
        <a:off x="26813" y="2020992"/>
        <a:ext cx="10613502" cy="495633"/>
      </dsp:txXfrm>
    </dsp:sp>
    <dsp:sp modelId="{769A6047-5DB5-4F89-AD7F-FDC6424408BA}">
      <dsp:nvSpPr>
        <dsp:cNvPr id="0" name=""/>
        <dsp:cNvSpPr/>
      </dsp:nvSpPr>
      <dsp:spPr>
        <a:xfrm>
          <a:off x="0" y="2525181"/>
          <a:ext cx="10667128" cy="142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681"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b="1" i="0" kern="1200" baseline="0" dirty="0"/>
            <a:t>Latency</a:t>
          </a:r>
          <a:r>
            <a:rPr lang="en-US" sz="1800" b="0" i="0" kern="1200" baseline="0" dirty="0"/>
            <a:t>: Above 150ms can cause conversational lag.</a:t>
          </a:r>
          <a:endParaRPr lang="en-US" sz="1800" kern="1200" dirty="0"/>
        </a:p>
        <a:p>
          <a:pPr marL="171450" lvl="1" indent="-171450" algn="l" defTabSz="800100">
            <a:lnSpc>
              <a:spcPct val="90000"/>
            </a:lnSpc>
            <a:spcBef>
              <a:spcPct val="0"/>
            </a:spcBef>
            <a:spcAft>
              <a:spcPct val="20000"/>
            </a:spcAft>
            <a:buChar char="•"/>
          </a:pPr>
          <a:r>
            <a:rPr lang="en-US" sz="1800" b="1" i="0" kern="1200" baseline="0" dirty="0"/>
            <a:t>Jitter</a:t>
          </a:r>
          <a:r>
            <a:rPr lang="en-US" sz="1800" b="0" i="0" kern="1200" baseline="0" dirty="0"/>
            <a:t>: Over 20ms disrupts video/audio continuity.</a:t>
          </a:r>
          <a:endParaRPr lang="en-US" sz="1800" kern="1200" dirty="0"/>
        </a:p>
        <a:p>
          <a:pPr marL="171450" lvl="1" indent="-171450" algn="l" defTabSz="800100">
            <a:lnSpc>
              <a:spcPct val="90000"/>
            </a:lnSpc>
            <a:spcBef>
              <a:spcPct val="0"/>
            </a:spcBef>
            <a:spcAft>
              <a:spcPct val="20000"/>
            </a:spcAft>
            <a:buChar char="•"/>
          </a:pPr>
          <a:r>
            <a:rPr lang="en-US" sz="1800" b="1" i="0" kern="1200" baseline="0" dirty="0"/>
            <a:t>Bitrate</a:t>
          </a:r>
          <a:r>
            <a:rPr lang="en-US" sz="1800" b="0" i="0" kern="1200" baseline="0" dirty="0"/>
            <a:t>: A bitrate below 1 Mbps can lead to poor resolution and pixelation, especially for video calls. Higher bitrates (1.5-2 Mbps or more) generally correspond to better video and audio quality, helping to maintain clarity and reduce compression artifacts.</a:t>
          </a:r>
          <a:endParaRPr lang="en-US" sz="1800" kern="1200" dirty="0"/>
        </a:p>
      </dsp:txBody>
      <dsp:txXfrm>
        <a:off x="0" y="2525181"/>
        <a:ext cx="10667128" cy="1424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7BBA88-ADAA-4C00-928A-83C441DBEFA1}">
      <dsp:nvSpPr>
        <dsp:cNvPr id="0" name=""/>
        <dsp:cNvSpPr/>
      </dsp:nvSpPr>
      <dsp:spPr>
        <a:xfrm>
          <a:off x="0" y="634370"/>
          <a:ext cx="10442448" cy="11711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F8FC6E-2DB8-4A9A-9AE4-63E9CB014798}">
      <dsp:nvSpPr>
        <dsp:cNvPr id="0" name=""/>
        <dsp:cNvSpPr/>
      </dsp:nvSpPr>
      <dsp:spPr>
        <a:xfrm>
          <a:off x="354271" y="897878"/>
          <a:ext cx="644130" cy="6441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2A7072-97B0-4DE8-A5B3-3C758DEB9D31}">
      <dsp:nvSpPr>
        <dsp:cNvPr id="0" name=""/>
        <dsp:cNvSpPr/>
      </dsp:nvSpPr>
      <dsp:spPr>
        <a:xfrm>
          <a:off x="1352673" y="634370"/>
          <a:ext cx="9089774" cy="1171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946" tIns="123946" rIns="123946" bIns="123946" numCol="1" spcCol="1270" anchor="ctr" anchorCtr="0">
          <a:noAutofit/>
        </a:bodyPr>
        <a:lstStyle/>
        <a:p>
          <a:pPr marL="0" lvl="0" indent="0" algn="l" defTabSz="1022350">
            <a:lnSpc>
              <a:spcPct val="100000"/>
            </a:lnSpc>
            <a:spcBef>
              <a:spcPct val="0"/>
            </a:spcBef>
            <a:spcAft>
              <a:spcPct val="35000"/>
            </a:spcAft>
            <a:buNone/>
          </a:pPr>
          <a:r>
            <a:rPr lang="en-US" sz="2300" kern="1200"/>
            <a:t>The dataset consists of multiple PCAP recordings of Microsoft Teams conversations, each representing different quality levels.</a:t>
          </a:r>
        </a:p>
      </dsp:txBody>
      <dsp:txXfrm>
        <a:off x="1352673" y="634370"/>
        <a:ext cx="9089774" cy="1171145"/>
      </dsp:txXfrm>
    </dsp:sp>
    <dsp:sp modelId="{21C67E52-5CDA-4A89-BE3C-CB34FB8C5AD6}">
      <dsp:nvSpPr>
        <dsp:cNvPr id="0" name=""/>
        <dsp:cNvSpPr/>
      </dsp:nvSpPr>
      <dsp:spPr>
        <a:xfrm>
          <a:off x="0" y="2098302"/>
          <a:ext cx="10442448" cy="11711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74073A-7F89-4E20-9D0D-0C7F2EC01416}">
      <dsp:nvSpPr>
        <dsp:cNvPr id="0" name=""/>
        <dsp:cNvSpPr/>
      </dsp:nvSpPr>
      <dsp:spPr>
        <a:xfrm>
          <a:off x="354271" y="2361810"/>
          <a:ext cx="644130" cy="6441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A961D9-5AB8-4976-8EE4-E1B3FBBCB227}">
      <dsp:nvSpPr>
        <dsp:cNvPr id="0" name=""/>
        <dsp:cNvSpPr/>
      </dsp:nvSpPr>
      <dsp:spPr>
        <a:xfrm>
          <a:off x="1352673" y="2098302"/>
          <a:ext cx="9089774" cy="1171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946" tIns="123946" rIns="123946" bIns="123946" numCol="1" spcCol="1270" anchor="ctr" anchorCtr="0">
          <a:noAutofit/>
        </a:bodyPr>
        <a:lstStyle/>
        <a:p>
          <a:pPr marL="0" lvl="0" indent="0" algn="l" defTabSz="1022350">
            <a:lnSpc>
              <a:spcPct val="100000"/>
            </a:lnSpc>
            <a:spcBef>
              <a:spcPct val="0"/>
            </a:spcBef>
            <a:spcAft>
              <a:spcPct val="35000"/>
            </a:spcAft>
            <a:buNone/>
          </a:pPr>
          <a:r>
            <a:rPr lang="en-US" sz="2300" kern="1200" dirty="0"/>
            <a:t>Each recording includes simulated network issues, such as latency and packet loss, introduced using Clumsy (a network simulation tool).</a:t>
          </a:r>
        </a:p>
      </dsp:txBody>
      <dsp:txXfrm>
        <a:off x="1352673" y="2098302"/>
        <a:ext cx="9089774" cy="11711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D70F1-7A76-4643-A148-9AF983AB7947}">
      <dsp:nvSpPr>
        <dsp:cNvPr id="0" name=""/>
        <dsp:cNvSpPr/>
      </dsp:nvSpPr>
      <dsp:spPr>
        <a:xfrm>
          <a:off x="0" y="476"/>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A5AEB2-9687-4B7D-9020-36DC9A950EF4}">
      <dsp:nvSpPr>
        <dsp:cNvPr id="0" name=""/>
        <dsp:cNvSpPr/>
      </dsp:nvSpPr>
      <dsp:spPr>
        <a:xfrm>
          <a:off x="337319" y="251375"/>
          <a:ext cx="613307" cy="61330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2FAE69-F1D4-4178-8D33-A19E94A30271}">
      <dsp:nvSpPr>
        <dsp:cNvPr id="0" name=""/>
        <dsp:cNvSpPr/>
      </dsp:nvSpPr>
      <dsp:spPr>
        <a:xfrm>
          <a:off x="1287945" y="476"/>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800100">
            <a:lnSpc>
              <a:spcPct val="100000"/>
            </a:lnSpc>
            <a:spcBef>
              <a:spcPct val="0"/>
            </a:spcBef>
            <a:spcAft>
              <a:spcPct val="35000"/>
            </a:spcAft>
            <a:buNone/>
          </a:pPr>
          <a:r>
            <a:rPr lang="en-US" sz="1800" kern="1200" dirty="0"/>
            <a:t>For each conversation, the quality was manually assessed based on visual and audio clarity.</a:t>
          </a:r>
        </a:p>
      </dsp:txBody>
      <dsp:txXfrm>
        <a:off x="1287945" y="476"/>
        <a:ext cx="9154502" cy="1115104"/>
      </dsp:txXfrm>
    </dsp:sp>
    <dsp:sp modelId="{CA683D8A-60E4-4B17-A10A-9DD8703AA179}">
      <dsp:nvSpPr>
        <dsp:cNvPr id="0" name=""/>
        <dsp:cNvSpPr/>
      </dsp:nvSpPr>
      <dsp:spPr>
        <a:xfrm>
          <a:off x="0" y="1394357"/>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16478-72BB-4C65-9F8B-880369ADA4EB}">
      <dsp:nvSpPr>
        <dsp:cNvPr id="0" name=""/>
        <dsp:cNvSpPr/>
      </dsp:nvSpPr>
      <dsp:spPr>
        <a:xfrm>
          <a:off x="337319" y="1645255"/>
          <a:ext cx="613307" cy="6133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237FDB-5064-4042-B87C-C4386BB7C212}">
      <dsp:nvSpPr>
        <dsp:cNvPr id="0" name=""/>
        <dsp:cNvSpPr/>
      </dsp:nvSpPr>
      <dsp:spPr>
        <a:xfrm>
          <a:off x="1287945" y="1394357"/>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800100">
            <a:lnSpc>
              <a:spcPct val="100000"/>
            </a:lnSpc>
            <a:spcBef>
              <a:spcPct val="0"/>
            </a:spcBef>
            <a:spcAft>
              <a:spcPct val="35000"/>
            </a:spcAft>
            <a:buNone/>
          </a:pPr>
          <a:r>
            <a:rPr lang="en-US" sz="1800" kern="1200" dirty="0"/>
            <a:t>Recordings were segmented based on quality levels observed, allowing for labeled sections of “Good,” “Fair,” and “Poor” quality.</a:t>
          </a:r>
        </a:p>
      </dsp:txBody>
      <dsp:txXfrm>
        <a:off x="1287945" y="1394357"/>
        <a:ext cx="9154502" cy="1115104"/>
      </dsp:txXfrm>
    </dsp:sp>
    <dsp:sp modelId="{38FDB3F3-CA15-4530-B232-A69000359385}">
      <dsp:nvSpPr>
        <dsp:cNvPr id="0" name=""/>
        <dsp:cNvSpPr/>
      </dsp:nvSpPr>
      <dsp:spPr>
        <a:xfrm>
          <a:off x="0" y="2788237"/>
          <a:ext cx="10442448" cy="111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B19F3-4A20-4A7D-B991-A2C4991376BE}">
      <dsp:nvSpPr>
        <dsp:cNvPr id="0" name=""/>
        <dsp:cNvSpPr/>
      </dsp:nvSpPr>
      <dsp:spPr>
        <a:xfrm>
          <a:off x="337319" y="3039136"/>
          <a:ext cx="613307" cy="6133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AFE226-B02F-4574-B922-728167F2947D}">
      <dsp:nvSpPr>
        <dsp:cNvPr id="0" name=""/>
        <dsp:cNvSpPr/>
      </dsp:nvSpPr>
      <dsp:spPr>
        <a:xfrm>
          <a:off x="1287945" y="2788237"/>
          <a:ext cx="9154502" cy="11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15" tIns="118015" rIns="118015" bIns="118015" numCol="1" spcCol="1270" anchor="ctr" anchorCtr="0">
          <a:noAutofit/>
        </a:bodyPr>
        <a:lstStyle/>
        <a:p>
          <a:pPr marL="0" lvl="0" indent="0" algn="l" defTabSz="800100">
            <a:lnSpc>
              <a:spcPct val="100000"/>
            </a:lnSpc>
            <a:spcBef>
              <a:spcPct val="0"/>
            </a:spcBef>
            <a:spcAft>
              <a:spcPct val="35000"/>
            </a:spcAft>
            <a:buNone/>
          </a:pPr>
          <a:r>
            <a:rPr lang="en-US" sz="1800" kern="1200" dirty="0"/>
            <a:t>Segmented PCAP files provide focused data samples, which are essential for training and testing the quality assessment model.</a:t>
          </a:r>
        </a:p>
      </dsp:txBody>
      <dsp:txXfrm>
        <a:off x="1287945" y="2788237"/>
        <a:ext cx="9154502" cy="11151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95A2F-5CEF-41A4-92C8-2238676DF591}">
      <dsp:nvSpPr>
        <dsp:cNvPr id="0" name=""/>
        <dsp:cNvSpPr/>
      </dsp:nvSpPr>
      <dsp:spPr>
        <a:xfrm>
          <a:off x="0" y="811043"/>
          <a:ext cx="11431637" cy="12713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15B49E-7A94-42A4-8AE9-4D7DC2CE3335}">
      <dsp:nvSpPr>
        <dsp:cNvPr id="0" name=""/>
        <dsp:cNvSpPr/>
      </dsp:nvSpPr>
      <dsp:spPr>
        <a:xfrm>
          <a:off x="335370" y="1154343"/>
          <a:ext cx="352030" cy="3312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77FAC8-377F-4769-B2D2-3C13715DBAB3}">
      <dsp:nvSpPr>
        <dsp:cNvPr id="0" name=""/>
        <dsp:cNvSpPr/>
      </dsp:nvSpPr>
      <dsp:spPr>
        <a:xfrm>
          <a:off x="678931" y="678511"/>
          <a:ext cx="5144236" cy="1263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691" tIns="133691" rIns="133691" bIns="133691" numCol="1" spcCol="1270" anchor="ctr" anchorCtr="0">
          <a:noAutofit/>
        </a:bodyPr>
        <a:lstStyle/>
        <a:p>
          <a:pPr marL="0" lvl="0" indent="0" algn="l" defTabSz="800100">
            <a:lnSpc>
              <a:spcPct val="100000"/>
            </a:lnSpc>
            <a:spcBef>
              <a:spcPct val="0"/>
            </a:spcBef>
            <a:spcAft>
              <a:spcPct val="35000"/>
            </a:spcAft>
            <a:buNone/>
          </a:pPr>
          <a:r>
            <a:rPr lang="en-US" sz="1800" kern="1200" dirty="0"/>
            <a:t>The project approach is to assess the quality of Microsoft Teams calls by capturing and analyzing network metrics in real-time</a:t>
          </a:r>
        </a:p>
      </dsp:txBody>
      <dsp:txXfrm>
        <a:off x="678931" y="678511"/>
        <a:ext cx="5144236" cy="1263224"/>
      </dsp:txXfrm>
    </dsp:sp>
    <dsp:sp modelId="{9AF6CCCB-1103-4EA6-A7EB-971436800EFA}">
      <dsp:nvSpPr>
        <dsp:cNvPr id="0" name=""/>
        <dsp:cNvSpPr/>
      </dsp:nvSpPr>
      <dsp:spPr>
        <a:xfrm>
          <a:off x="6167009" y="688364"/>
          <a:ext cx="4826949" cy="1263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691" tIns="133691" rIns="133691" bIns="133691" numCol="1" spcCol="1270" anchor="ctr" anchorCtr="0">
          <a:noAutofit/>
        </a:bodyPr>
        <a:lstStyle/>
        <a:p>
          <a:pPr marL="0" lvl="0" indent="0" algn="l" defTabSz="711200">
            <a:lnSpc>
              <a:spcPct val="100000"/>
            </a:lnSpc>
            <a:spcBef>
              <a:spcPct val="0"/>
            </a:spcBef>
            <a:spcAft>
              <a:spcPct val="35000"/>
            </a:spcAft>
            <a:buNone/>
          </a:pPr>
          <a:r>
            <a:rPr lang="en-US" sz="1600" kern="1200"/>
            <a:t>The primary steps include:</a:t>
          </a:r>
        </a:p>
        <a:p>
          <a:pPr marL="171450" lvl="1" indent="-171450" algn="l" defTabSz="711200">
            <a:lnSpc>
              <a:spcPct val="90000"/>
            </a:lnSpc>
            <a:spcBef>
              <a:spcPct val="0"/>
            </a:spcBef>
            <a:spcAft>
              <a:spcPct val="15000"/>
            </a:spcAft>
            <a:buChar char="•"/>
          </a:pPr>
          <a:r>
            <a:rPr lang="en-US" sz="1600" kern="1200" dirty="0"/>
            <a:t>Packet Capture with Tshark</a:t>
          </a:r>
        </a:p>
        <a:p>
          <a:pPr marL="171450" lvl="1" indent="-171450" algn="l" defTabSz="711200">
            <a:lnSpc>
              <a:spcPct val="90000"/>
            </a:lnSpc>
            <a:spcBef>
              <a:spcPct val="0"/>
            </a:spcBef>
            <a:spcAft>
              <a:spcPct val="15000"/>
            </a:spcAft>
            <a:buChar char="•"/>
          </a:pPr>
          <a:r>
            <a:rPr lang="en-US" sz="1600" kern="1200" dirty="0"/>
            <a:t>Automated Call Initiation with Selenium</a:t>
          </a:r>
        </a:p>
        <a:p>
          <a:pPr marL="171450" lvl="1" indent="-171450" algn="l" defTabSz="711200">
            <a:lnSpc>
              <a:spcPct val="90000"/>
            </a:lnSpc>
            <a:spcBef>
              <a:spcPct val="0"/>
            </a:spcBef>
            <a:spcAft>
              <a:spcPct val="15000"/>
            </a:spcAft>
            <a:buChar char="•"/>
          </a:pPr>
          <a:r>
            <a:rPr lang="en-US" sz="1600" kern="1200" dirty="0"/>
            <a:t>Data Analysis and Visualization in Python</a:t>
          </a:r>
        </a:p>
      </dsp:txBody>
      <dsp:txXfrm>
        <a:off x="6167009" y="688364"/>
        <a:ext cx="4826949" cy="1263224"/>
      </dsp:txXfrm>
    </dsp:sp>
    <dsp:sp modelId="{C58AC55A-C5D4-4029-ADB5-A1BF10AC2D82}">
      <dsp:nvSpPr>
        <dsp:cNvPr id="0" name=""/>
        <dsp:cNvSpPr/>
      </dsp:nvSpPr>
      <dsp:spPr>
        <a:xfrm>
          <a:off x="0" y="2581836"/>
          <a:ext cx="11431637" cy="8151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5E08F9-0EDA-4092-8A27-C05D149FC49F}">
      <dsp:nvSpPr>
        <dsp:cNvPr id="0" name=""/>
        <dsp:cNvSpPr/>
      </dsp:nvSpPr>
      <dsp:spPr>
        <a:xfrm>
          <a:off x="292255" y="2829654"/>
          <a:ext cx="309965" cy="256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267835-6C2D-4E8D-8F83-8A5E0ACBCBDA}">
      <dsp:nvSpPr>
        <dsp:cNvPr id="0" name=""/>
        <dsp:cNvSpPr/>
      </dsp:nvSpPr>
      <dsp:spPr>
        <a:xfrm>
          <a:off x="562824" y="2286717"/>
          <a:ext cx="9971185" cy="1263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691" tIns="133691" rIns="133691" bIns="133691" numCol="1" spcCol="1270" anchor="ctr" anchorCtr="0">
          <a:noAutofit/>
        </a:bodyPr>
        <a:lstStyle/>
        <a:p>
          <a:pPr marL="0" lvl="0" indent="0" algn="l" defTabSz="800100">
            <a:lnSpc>
              <a:spcPct val="100000"/>
            </a:lnSpc>
            <a:spcBef>
              <a:spcPct val="0"/>
            </a:spcBef>
            <a:spcAft>
              <a:spcPct val="35000"/>
            </a:spcAft>
            <a:buNone/>
          </a:pPr>
          <a:r>
            <a:rPr lang="en-US" sz="1800" kern="1200" dirty="0"/>
            <a:t>This approach allows for continuous quality monitoring and provides immediate insights into the network’s impact on call performance.</a:t>
          </a:r>
        </a:p>
      </dsp:txBody>
      <dsp:txXfrm>
        <a:off x="562824" y="2286717"/>
        <a:ext cx="9971185" cy="12632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32F999-B02F-4073-A82B-3ECFFEA5C074}">
      <dsp:nvSpPr>
        <dsp:cNvPr id="0" name=""/>
        <dsp:cNvSpPr/>
      </dsp:nvSpPr>
      <dsp:spPr>
        <a:xfrm>
          <a:off x="0" y="648179"/>
          <a:ext cx="8776779" cy="8379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1176" tIns="291592" rIns="681176" bIns="99568" numCol="1" spcCol="1270" anchor="t" anchorCtr="0">
          <a:noAutofit/>
        </a:bodyPr>
        <a:lstStyle/>
        <a:p>
          <a:pPr marL="114300" lvl="1" indent="-114300" algn="l" defTabSz="622300">
            <a:lnSpc>
              <a:spcPct val="100000"/>
            </a:lnSpc>
            <a:spcBef>
              <a:spcPct val="0"/>
            </a:spcBef>
            <a:spcAft>
              <a:spcPct val="15000"/>
            </a:spcAft>
            <a:buChar char="•"/>
          </a:pPr>
          <a:r>
            <a:rPr lang="en-US" sz="1400" kern="1200"/>
            <a:t>The startTshark function captures packets on the selected network interface, while parse_line function extracts key details like IP addresses, ports, and packet size.</a:t>
          </a:r>
        </a:p>
      </dsp:txBody>
      <dsp:txXfrm>
        <a:off x="0" y="648179"/>
        <a:ext cx="8776779" cy="837900"/>
      </dsp:txXfrm>
    </dsp:sp>
    <dsp:sp modelId="{4C3D62EB-DE0B-4358-A198-2667B03824C9}">
      <dsp:nvSpPr>
        <dsp:cNvPr id="0" name=""/>
        <dsp:cNvSpPr/>
      </dsp:nvSpPr>
      <dsp:spPr>
        <a:xfrm>
          <a:off x="438838" y="441538"/>
          <a:ext cx="6143745" cy="41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219" tIns="0" rIns="232219" bIns="0" numCol="1" spcCol="1270" anchor="ctr" anchorCtr="0">
          <a:noAutofit/>
        </a:bodyPr>
        <a:lstStyle/>
        <a:p>
          <a:pPr marL="0" lvl="0" indent="0" algn="l" defTabSz="622300">
            <a:lnSpc>
              <a:spcPct val="90000"/>
            </a:lnSpc>
            <a:spcBef>
              <a:spcPct val="0"/>
            </a:spcBef>
            <a:spcAft>
              <a:spcPct val="35000"/>
            </a:spcAft>
            <a:buNone/>
          </a:pPr>
          <a:r>
            <a:rPr lang="en-US" sz="1400" kern="1200" dirty="0"/>
            <a:t>Sets up real-time packet capture for UDP and TCP packets using Tshark.</a:t>
          </a:r>
        </a:p>
      </dsp:txBody>
      <dsp:txXfrm>
        <a:off x="459013" y="461713"/>
        <a:ext cx="6103395" cy="372930"/>
      </dsp:txXfrm>
    </dsp:sp>
    <dsp:sp modelId="{42F7756E-4CF2-4D24-9286-FD665CEDCC7E}">
      <dsp:nvSpPr>
        <dsp:cNvPr id="0" name=""/>
        <dsp:cNvSpPr/>
      </dsp:nvSpPr>
      <dsp:spPr>
        <a:xfrm>
          <a:off x="0" y="1768318"/>
          <a:ext cx="8776779" cy="10804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1176" tIns="291592" rIns="681176" bIns="99568" numCol="1" spcCol="1270" anchor="t" anchorCtr="0">
          <a:noAutofit/>
        </a:bodyPr>
        <a:lstStyle/>
        <a:p>
          <a:pPr marL="114300" lvl="1" indent="-114300" algn="l" defTabSz="622300">
            <a:lnSpc>
              <a:spcPct val="100000"/>
            </a:lnSpc>
            <a:spcBef>
              <a:spcPct val="0"/>
            </a:spcBef>
            <a:spcAft>
              <a:spcPct val="15000"/>
            </a:spcAft>
            <a:buChar char="•"/>
          </a:pPr>
          <a:r>
            <a:rPr lang="en-US" sz="1400" kern="1200"/>
            <a:t>Details Extracted: Source and destination IPs, ports, packet size, and arrival time.</a:t>
          </a:r>
        </a:p>
        <a:p>
          <a:pPr marL="114300" lvl="1" indent="-114300" algn="l" defTabSz="622300">
            <a:lnSpc>
              <a:spcPct val="100000"/>
            </a:lnSpc>
            <a:spcBef>
              <a:spcPct val="0"/>
            </a:spcBef>
            <a:spcAft>
              <a:spcPct val="15000"/>
            </a:spcAft>
            <a:buChar char="•"/>
          </a:pPr>
          <a:r>
            <a:rPr lang="en-US" sz="1400" kern="1200"/>
            <a:t>Purpose: To break down packet information for use in calculating network metrics and identifying relevant streams for quality analysis</a:t>
          </a:r>
        </a:p>
      </dsp:txBody>
      <dsp:txXfrm>
        <a:off x="0" y="1768318"/>
        <a:ext cx="8776779" cy="1080450"/>
      </dsp:txXfrm>
    </dsp:sp>
    <dsp:sp modelId="{69FB00BB-6B79-4185-99CE-250BAFBC772A}">
      <dsp:nvSpPr>
        <dsp:cNvPr id="0" name=""/>
        <dsp:cNvSpPr/>
      </dsp:nvSpPr>
      <dsp:spPr>
        <a:xfrm>
          <a:off x="438838" y="1561679"/>
          <a:ext cx="6143745" cy="41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219" tIns="0" rIns="232219" bIns="0" numCol="1" spcCol="1270" anchor="ctr" anchorCtr="0">
          <a:noAutofit/>
        </a:bodyPr>
        <a:lstStyle/>
        <a:p>
          <a:pPr marL="0" lvl="0" indent="0" algn="l" defTabSz="622300">
            <a:lnSpc>
              <a:spcPct val="90000"/>
            </a:lnSpc>
            <a:spcBef>
              <a:spcPct val="0"/>
            </a:spcBef>
            <a:spcAft>
              <a:spcPct val="35000"/>
            </a:spcAft>
            <a:buNone/>
          </a:pPr>
          <a:r>
            <a:rPr lang="en-US" sz="1400" kern="1200"/>
            <a:t>Parsing Packet Data</a:t>
          </a:r>
          <a:r>
            <a:rPr lang="he-IL" sz="1400" kern="1200"/>
            <a:t> </a:t>
          </a:r>
          <a:endParaRPr lang="en-US" sz="1400" kern="1200"/>
        </a:p>
      </dsp:txBody>
      <dsp:txXfrm>
        <a:off x="459013" y="1581854"/>
        <a:ext cx="6103395" cy="372930"/>
      </dsp:txXfrm>
    </dsp:sp>
    <dsp:sp modelId="{1D6C1C6E-74C3-48C9-A03A-B7B2B06570A6}">
      <dsp:nvSpPr>
        <dsp:cNvPr id="0" name=""/>
        <dsp:cNvSpPr/>
      </dsp:nvSpPr>
      <dsp:spPr>
        <a:xfrm>
          <a:off x="0" y="3131009"/>
          <a:ext cx="8776779" cy="13009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1176" tIns="291592" rIns="681176" bIns="99568" numCol="1" spcCol="1270" anchor="t" anchorCtr="0">
          <a:noAutofit/>
        </a:bodyPr>
        <a:lstStyle/>
        <a:p>
          <a:pPr marL="114300" lvl="1" indent="-114300" algn="l" defTabSz="622300">
            <a:lnSpc>
              <a:spcPct val="100000"/>
            </a:lnSpc>
            <a:spcBef>
              <a:spcPct val="0"/>
            </a:spcBef>
            <a:spcAft>
              <a:spcPct val="15000"/>
            </a:spcAft>
            <a:buChar char="•"/>
          </a:pPr>
          <a:r>
            <a:rPr lang="en-US" sz="1400" i="0" kern="1200" baseline="0"/>
            <a:t>Role</a:t>
          </a:r>
          <a:r>
            <a:rPr lang="en-US" sz="1400" b="0" i="0" kern="1200" baseline="0"/>
            <a:t>: Determines the largest incoming and outgoing streams by packet count, helping focus analysis on the main call streams.</a:t>
          </a:r>
          <a:endParaRPr lang="en-US" sz="1400" kern="1200"/>
        </a:p>
        <a:p>
          <a:pPr marL="114300" lvl="1" indent="-114300" algn="l" defTabSz="622300">
            <a:lnSpc>
              <a:spcPct val="100000"/>
            </a:lnSpc>
            <a:spcBef>
              <a:spcPct val="0"/>
            </a:spcBef>
            <a:spcAft>
              <a:spcPct val="15000"/>
            </a:spcAft>
            <a:buChar char="•"/>
          </a:pPr>
          <a:r>
            <a:rPr lang="en-US" sz="1400" i="0" kern="1200" baseline="0"/>
            <a:t>Use Case</a:t>
          </a:r>
          <a:r>
            <a:rPr lang="en-US" sz="1400" b="0" i="0" kern="1200" baseline="0"/>
            <a:t>: Identifies the IP pairs with the most traffic, ensuring that only relevant data is included in quality calculations. </a:t>
          </a:r>
          <a:endParaRPr lang="en-US" sz="1400" kern="1200"/>
        </a:p>
      </dsp:txBody>
      <dsp:txXfrm>
        <a:off x="0" y="3131009"/>
        <a:ext cx="8776779" cy="1300950"/>
      </dsp:txXfrm>
    </dsp:sp>
    <dsp:sp modelId="{D837503A-3360-4043-A96D-C5464A99711E}">
      <dsp:nvSpPr>
        <dsp:cNvPr id="0" name=""/>
        <dsp:cNvSpPr/>
      </dsp:nvSpPr>
      <dsp:spPr>
        <a:xfrm>
          <a:off x="438838" y="2924368"/>
          <a:ext cx="6143745" cy="41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219" tIns="0" rIns="232219" bIns="0" numCol="1" spcCol="1270" anchor="ctr" anchorCtr="0">
          <a:noAutofit/>
        </a:bodyPr>
        <a:lstStyle/>
        <a:p>
          <a:pPr marL="0" lvl="0" indent="0" algn="l" defTabSz="622300">
            <a:lnSpc>
              <a:spcPct val="90000"/>
            </a:lnSpc>
            <a:spcBef>
              <a:spcPct val="0"/>
            </a:spcBef>
            <a:spcAft>
              <a:spcPct val="35000"/>
            </a:spcAft>
            <a:buNone/>
          </a:pPr>
          <a:r>
            <a:rPr lang="en-US" sz="1400" kern="1200"/>
            <a:t>Largest Streams Detection</a:t>
          </a:r>
        </a:p>
      </dsp:txBody>
      <dsp:txXfrm>
        <a:off x="459013" y="2944543"/>
        <a:ext cx="6103395" cy="372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3C80F-BB81-4CEA-B451-B3FEA4BCEB33}">
      <dsp:nvSpPr>
        <dsp:cNvPr id="0" name=""/>
        <dsp:cNvSpPr/>
      </dsp:nvSpPr>
      <dsp:spPr>
        <a:xfrm>
          <a:off x="0" y="3542"/>
          <a:ext cx="10442448" cy="11171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660B5D-21BA-450A-8511-2A3C9034C76D}">
      <dsp:nvSpPr>
        <dsp:cNvPr id="0" name=""/>
        <dsp:cNvSpPr/>
      </dsp:nvSpPr>
      <dsp:spPr>
        <a:xfrm>
          <a:off x="337923" y="254890"/>
          <a:ext cx="615006" cy="614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B5B93E-A65B-474B-B14F-BA96AC6C89F7}">
      <dsp:nvSpPr>
        <dsp:cNvPr id="0" name=""/>
        <dsp:cNvSpPr/>
      </dsp:nvSpPr>
      <dsp:spPr>
        <a:xfrm>
          <a:off x="1290852" y="3542"/>
          <a:ext cx="9101020" cy="1118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342" tIns="118342" rIns="118342" bIns="118342" numCol="1" spcCol="1270" anchor="ctr" anchorCtr="0">
          <a:noAutofit/>
        </a:bodyPr>
        <a:lstStyle/>
        <a:p>
          <a:pPr marL="0" lvl="0" indent="0" algn="l" defTabSz="800100">
            <a:lnSpc>
              <a:spcPct val="100000"/>
            </a:lnSpc>
            <a:spcBef>
              <a:spcPct val="0"/>
            </a:spcBef>
            <a:spcAft>
              <a:spcPct val="35000"/>
            </a:spcAft>
            <a:buNone/>
          </a:pPr>
          <a:r>
            <a:rPr lang="en-US" sz="1800" u="sng" kern="1200" dirty="0"/>
            <a:t>Tool: </a:t>
          </a:r>
        </a:p>
        <a:p>
          <a:pPr marL="0" lvl="0" indent="0" algn="l" defTabSz="800100">
            <a:lnSpc>
              <a:spcPct val="100000"/>
            </a:lnSpc>
            <a:spcBef>
              <a:spcPct val="0"/>
            </a:spcBef>
            <a:spcAft>
              <a:spcPct val="35000"/>
            </a:spcAft>
            <a:buNone/>
          </a:pPr>
          <a:r>
            <a:rPr lang="en-US" sz="1800" kern="1200" dirty="0"/>
            <a:t>TeamsSelenium.jar</a:t>
          </a:r>
        </a:p>
      </dsp:txBody>
      <dsp:txXfrm>
        <a:off x="1290852" y="3542"/>
        <a:ext cx="9101020" cy="1118193"/>
      </dsp:txXfrm>
    </dsp:sp>
    <dsp:sp modelId="{EF6C09CC-445E-4054-BBB0-74496DE184D2}">
      <dsp:nvSpPr>
        <dsp:cNvPr id="0" name=""/>
        <dsp:cNvSpPr/>
      </dsp:nvSpPr>
      <dsp:spPr>
        <a:xfrm>
          <a:off x="0" y="1392812"/>
          <a:ext cx="10442448" cy="11171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BF6D8B-3F83-4174-BFB3-C52DF154AB80}">
      <dsp:nvSpPr>
        <dsp:cNvPr id="0" name=""/>
        <dsp:cNvSpPr/>
      </dsp:nvSpPr>
      <dsp:spPr>
        <a:xfrm>
          <a:off x="337923" y="1644160"/>
          <a:ext cx="615006" cy="614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9E9F8A-F6F3-4E55-A10C-D1C2F35F7BA0}">
      <dsp:nvSpPr>
        <dsp:cNvPr id="0" name=""/>
        <dsp:cNvSpPr/>
      </dsp:nvSpPr>
      <dsp:spPr>
        <a:xfrm>
          <a:off x="1290852" y="1392812"/>
          <a:ext cx="9101020" cy="1118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342" tIns="118342" rIns="118342" bIns="118342" numCol="1" spcCol="1270" anchor="ctr" anchorCtr="0">
          <a:noAutofit/>
        </a:bodyPr>
        <a:lstStyle/>
        <a:p>
          <a:pPr marL="0" lvl="0" indent="0" algn="l" defTabSz="800100">
            <a:lnSpc>
              <a:spcPct val="100000"/>
            </a:lnSpc>
            <a:spcBef>
              <a:spcPct val="0"/>
            </a:spcBef>
            <a:spcAft>
              <a:spcPct val="35000"/>
            </a:spcAft>
            <a:buNone/>
          </a:pPr>
          <a:r>
            <a:rPr lang="en-US" sz="1800" u="sng" kern="1200" dirty="0"/>
            <a:t>Function: </a:t>
          </a:r>
        </a:p>
        <a:p>
          <a:pPr marL="0" lvl="0" indent="0" algn="l" defTabSz="800100">
            <a:lnSpc>
              <a:spcPct val="100000"/>
            </a:lnSpc>
            <a:spcBef>
              <a:spcPct val="0"/>
            </a:spcBef>
            <a:spcAft>
              <a:spcPct val="35000"/>
            </a:spcAft>
            <a:buNone/>
          </a:pPr>
          <a:r>
            <a:rPr lang="en-US" sz="1800" kern="1200" dirty="0"/>
            <a:t>Automates the initiation of Microsoft Teams calls, reducing the need for manual control.</a:t>
          </a:r>
        </a:p>
      </dsp:txBody>
      <dsp:txXfrm>
        <a:off x="1290852" y="1392812"/>
        <a:ext cx="9101020" cy="1118193"/>
      </dsp:txXfrm>
    </dsp:sp>
    <dsp:sp modelId="{0874D0C8-40C7-4051-A995-CD1F606315B1}">
      <dsp:nvSpPr>
        <dsp:cNvPr id="0" name=""/>
        <dsp:cNvSpPr/>
      </dsp:nvSpPr>
      <dsp:spPr>
        <a:xfrm>
          <a:off x="0" y="2782083"/>
          <a:ext cx="10442448" cy="11171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DB0BA9-9970-4F64-8602-CCA82E276FBA}">
      <dsp:nvSpPr>
        <dsp:cNvPr id="0" name=""/>
        <dsp:cNvSpPr/>
      </dsp:nvSpPr>
      <dsp:spPr>
        <a:xfrm>
          <a:off x="338253" y="3033430"/>
          <a:ext cx="615006" cy="614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73DA6-A08D-4C29-A631-B6935EC59BAD}">
      <dsp:nvSpPr>
        <dsp:cNvPr id="0" name=""/>
        <dsp:cNvSpPr/>
      </dsp:nvSpPr>
      <dsp:spPr>
        <a:xfrm>
          <a:off x="1291513" y="2782083"/>
          <a:ext cx="9101020" cy="1118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342" tIns="118342" rIns="118342" bIns="118342" numCol="1" spcCol="1270" anchor="ctr" anchorCtr="0">
          <a:noAutofit/>
        </a:bodyPr>
        <a:lstStyle/>
        <a:p>
          <a:pPr marL="0" lvl="0" indent="0" algn="l" defTabSz="800100">
            <a:lnSpc>
              <a:spcPct val="100000"/>
            </a:lnSpc>
            <a:spcBef>
              <a:spcPct val="0"/>
            </a:spcBef>
            <a:spcAft>
              <a:spcPct val="35000"/>
            </a:spcAft>
            <a:buNone/>
          </a:pPr>
          <a:r>
            <a:rPr lang="en-US" sz="1800" u="sng" kern="1200" dirty="0"/>
            <a:t>Purpose: </a:t>
          </a:r>
        </a:p>
        <a:p>
          <a:pPr marL="0" lvl="0" indent="0" algn="l" defTabSz="800100">
            <a:lnSpc>
              <a:spcPct val="100000"/>
            </a:lnSpc>
            <a:spcBef>
              <a:spcPct val="0"/>
            </a:spcBef>
            <a:spcAft>
              <a:spcPct val="35000"/>
            </a:spcAft>
            <a:buNone/>
          </a:pPr>
          <a:r>
            <a:rPr lang="en-US" sz="1800" kern="1200" dirty="0"/>
            <a:t>Allows consistent, repeatable call tests, ensuring data is captured under controlled conditions.</a:t>
          </a:r>
        </a:p>
      </dsp:txBody>
      <dsp:txXfrm>
        <a:off x="1291513" y="2782083"/>
        <a:ext cx="9101020" cy="111819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CFCD5-9ADA-4CE0-AF64-909629FB3ABA}">
      <dsp:nvSpPr>
        <dsp:cNvPr id="0" name=""/>
        <dsp:cNvSpPr/>
      </dsp:nvSpPr>
      <dsp:spPr>
        <a:xfrm>
          <a:off x="0" y="634370"/>
          <a:ext cx="10442448" cy="11711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93377E-BE96-4C6F-AF00-FE74353DDDA4}">
      <dsp:nvSpPr>
        <dsp:cNvPr id="0" name=""/>
        <dsp:cNvSpPr/>
      </dsp:nvSpPr>
      <dsp:spPr>
        <a:xfrm>
          <a:off x="354271" y="897878"/>
          <a:ext cx="644130" cy="6441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4974A7-FDE3-4B1C-840C-FBACD611560B}">
      <dsp:nvSpPr>
        <dsp:cNvPr id="0" name=""/>
        <dsp:cNvSpPr/>
      </dsp:nvSpPr>
      <dsp:spPr>
        <a:xfrm>
          <a:off x="1352673" y="634370"/>
          <a:ext cx="9089774" cy="1171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946" tIns="123946" rIns="123946" bIns="123946" numCol="1" spcCol="1270" anchor="ctr" anchorCtr="0">
          <a:noAutofit/>
        </a:bodyPr>
        <a:lstStyle/>
        <a:p>
          <a:pPr marL="0" lvl="0" indent="0" algn="l" defTabSz="800100">
            <a:lnSpc>
              <a:spcPct val="100000"/>
            </a:lnSpc>
            <a:spcBef>
              <a:spcPct val="0"/>
            </a:spcBef>
            <a:spcAft>
              <a:spcPct val="35000"/>
            </a:spcAft>
            <a:buNone/>
          </a:pPr>
          <a:r>
            <a:rPr lang="en-US" sz="1800" kern="1200" dirty="0"/>
            <a:t>Reliability: Automation ensures consistent testing, which is essential for accurate quality analysis.</a:t>
          </a:r>
        </a:p>
      </dsp:txBody>
      <dsp:txXfrm>
        <a:off x="1352673" y="634370"/>
        <a:ext cx="9089774" cy="1171145"/>
      </dsp:txXfrm>
    </dsp:sp>
    <dsp:sp modelId="{BD8F3285-4AF3-41D8-B34E-D16E4C9E1DFB}">
      <dsp:nvSpPr>
        <dsp:cNvPr id="0" name=""/>
        <dsp:cNvSpPr/>
      </dsp:nvSpPr>
      <dsp:spPr>
        <a:xfrm>
          <a:off x="0" y="2098302"/>
          <a:ext cx="10442448" cy="11711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4DF746-0935-4E98-B3F3-EEAB6F93C07D}">
      <dsp:nvSpPr>
        <dsp:cNvPr id="0" name=""/>
        <dsp:cNvSpPr/>
      </dsp:nvSpPr>
      <dsp:spPr>
        <a:xfrm>
          <a:off x="354271" y="2361810"/>
          <a:ext cx="644130" cy="64413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1006E3-1FDD-42B3-AEC7-1955CA04C11F}">
      <dsp:nvSpPr>
        <dsp:cNvPr id="0" name=""/>
        <dsp:cNvSpPr/>
      </dsp:nvSpPr>
      <dsp:spPr>
        <a:xfrm>
          <a:off x="1352673" y="2098302"/>
          <a:ext cx="9089774" cy="1171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946" tIns="123946" rIns="123946" bIns="123946" numCol="1" spcCol="1270" anchor="ctr" anchorCtr="0">
          <a:noAutofit/>
        </a:bodyPr>
        <a:lstStyle/>
        <a:p>
          <a:pPr marL="0" lvl="0" indent="0" algn="l" defTabSz="800100">
            <a:lnSpc>
              <a:spcPct val="100000"/>
            </a:lnSpc>
            <a:spcBef>
              <a:spcPct val="0"/>
            </a:spcBef>
            <a:spcAft>
              <a:spcPct val="35000"/>
            </a:spcAft>
            <a:buNone/>
          </a:pPr>
          <a:r>
            <a:rPr lang="en-US" sz="1800" kern="1200" dirty="0"/>
            <a:t>Efficiency: Reduces human intervention, allowing multiple tests to be performed quickly and consistently.</a:t>
          </a:r>
        </a:p>
      </dsp:txBody>
      <dsp:txXfrm>
        <a:off x="1352673" y="2098302"/>
        <a:ext cx="9089774" cy="11711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F4D6E-FC30-4F9E-9D7D-533297E96200}">
      <dsp:nvSpPr>
        <dsp:cNvPr id="0" name=""/>
        <dsp:cNvSpPr/>
      </dsp:nvSpPr>
      <dsp:spPr>
        <a:xfrm>
          <a:off x="0" y="534788"/>
          <a:ext cx="9954768" cy="11858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54ED5A-1226-4BBE-A5DB-499D4F6AFDA7}">
      <dsp:nvSpPr>
        <dsp:cNvPr id="0" name=""/>
        <dsp:cNvSpPr/>
      </dsp:nvSpPr>
      <dsp:spPr>
        <a:xfrm>
          <a:off x="358715" y="801601"/>
          <a:ext cx="652209" cy="6522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03295E-F63A-4BD5-B18C-813C0A3C3D3E}">
      <dsp:nvSpPr>
        <dsp:cNvPr id="0" name=""/>
        <dsp:cNvSpPr/>
      </dsp:nvSpPr>
      <dsp:spPr>
        <a:xfrm>
          <a:off x="1369639" y="534788"/>
          <a:ext cx="8585128" cy="118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01" tIns="125501" rIns="125501" bIns="125501" numCol="1" spcCol="1270" anchor="ctr" anchorCtr="0">
          <a:noAutofit/>
        </a:bodyPr>
        <a:lstStyle/>
        <a:p>
          <a:pPr marL="0" lvl="0" indent="0" algn="l" defTabSz="800100">
            <a:lnSpc>
              <a:spcPct val="100000"/>
            </a:lnSpc>
            <a:spcBef>
              <a:spcPct val="0"/>
            </a:spcBef>
            <a:spcAft>
              <a:spcPct val="35000"/>
            </a:spcAft>
            <a:buNone/>
          </a:pPr>
          <a:r>
            <a:rPr lang="en-US" sz="1800" kern="1200" dirty="0"/>
            <a:t>Features:</a:t>
          </a:r>
        </a:p>
        <a:p>
          <a:pPr marL="0" lvl="0" indent="0" algn="l" defTabSz="800100">
            <a:lnSpc>
              <a:spcPct val="100000"/>
            </a:lnSpc>
            <a:spcBef>
              <a:spcPct val="0"/>
            </a:spcBef>
            <a:spcAft>
              <a:spcPct val="35000"/>
            </a:spcAft>
            <a:buNone/>
          </a:pPr>
          <a:r>
            <a:rPr lang="en-US" sz="1800" kern="1200" dirty="0"/>
            <a:t>The GUI uses Tkinter to provide a real-time display of network metrics (latency, jitter, bitrate).</a:t>
          </a:r>
        </a:p>
      </dsp:txBody>
      <dsp:txXfrm>
        <a:off x="1369639" y="534788"/>
        <a:ext cx="8585128" cy="1185835"/>
      </dsp:txXfrm>
    </dsp:sp>
    <dsp:sp modelId="{D48898A4-9012-4BAE-9D56-541FA0FDFF75}">
      <dsp:nvSpPr>
        <dsp:cNvPr id="0" name=""/>
        <dsp:cNvSpPr/>
      </dsp:nvSpPr>
      <dsp:spPr>
        <a:xfrm>
          <a:off x="0" y="1999644"/>
          <a:ext cx="9954768" cy="11858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A9C18B-923A-48E6-A046-B2003D65567B}">
      <dsp:nvSpPr>
        <dsp:cNvPr id="0" name=""/>
        <dsp:cNvSpPr/>
      </dsp:nvSpPr>
      <dsp:spPr>
        <a:xfrm>
          <a:off x="358715" y="2266457"/>
          <a:ext cx="652209" cy="65220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768A71-6D28-4AB4-AE11-409434054EC6}">
      <dsp:nvSpPr>
        <dsp:cNvPr id="0" name=""/>
        <dsp:cNvSpPr/>
      </dsp:nvSpPr>
      <dsp:spPr>
        <a:xfrm>
          <a:off x="1369639" y="1999644"/>
          <a:ext cx="8585128" cy="118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01" tIns="125501" rIns="125501" bIns="125501" numCol="1" spcCol="1270" anchor="ctr" anchorCtr="0">
          <a:noAutofit/>
        </a:bodyPr>
        <a:lstStyle/>
        <a:p>
          <a:pPr marL="0" lvl="0" indent="0" algn="l" defTabSz="800100">
            <a:lnSpc>
              <a:spcPct val="100000"/>
            </a:lnSpc>
            <a:spcBef>
              <a:spcPct val="0"/>
            </a:spcBef>
            <a:spcAft>
              <a:spcPct val="35000"/>
            </a:spcAft>
            <a:buNone/>
          </a:pPr>
          <a:r>
            <a:rPr lang="en-US" sz="1800" kern="1200" dirty="0"/>
            <a:t>Purpose: </a:t>
          </a:r>
        </a:p>
        <a:p>
          <a:pPr marL="0" lvl="0" indent="0" algn="l" defTabSz="800100">
            <a:lnSpc>
              <a:spcPct val="100000"/>
            </a:lnSpc>
            <a:spcBef>
              <a:spcPct val="0"/>
            </a:spcBef>
            <a:spcAft>
              <a:spcPct val="35000"/>
            </a:spcAft>
            <a:buNone/>
          </a:pPr>
          <a:r>
            <a:rPr lang="en-US" sz="1800" kern="1200" dirty="0"/>
            <a:t>Enables continuous monitoring, with visual indicators for connections related to the local IP.</a:t>
          </a:r>
        </a:p>
      </dsp:txBody>
      <dsp:txXfrm>
        <a:off x="1369639" y="1999644"/>
        <a:ext cx="8585128" cy="11858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10/26/2024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643823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10/26/2024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74393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10/26/2024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75724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10/26/2024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04442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10/26/2024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84307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10/26/2024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606443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10/26/2024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297604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10/26/2024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134804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10/26/2024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793004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10/26/2024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86225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10/26/2024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121125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10/26/2024</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254930014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1" r:id="rId6"/>
    <p:sldLayoutId id="2147483706" r:id="rId7"/>
    <p:sldLayoutId id="2147483702" r:id="rId8"/>
    <p:sldLayoutId id="2147483703" r:id="rId9"/>
    <p:sldLayoutId id="2147483704" r:id="rId10"/>
    <p:sldLayoutId id="2147483705"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30.png"/><Relationship Id="rId2" Type="http://schemas.openxmlformats.org/officeDocument/2006/relationships/diagramData" Target="../diagrams/data10.xml"/><Relationship Id="rId1" Type="http://schemas.openxmlformats.org/officeDocument/2006/relationships/slideLayout" Target="../slideLayouts/slideLayout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telehealth.training/articles/Your-Guide-to-What-Affects-Video-Call-Quality" TargetMode="External"/><Relationship Id="rId2" Type="http://schemas.openxmlformats.org/officeDocument/2006/relationships/hyperlink" Target="https://support.microsoft.com/en-us/office/monitor-call-and-meeting-quality-in-microsoft-teams-7bb1747c-d91a-4fbb-84f6-ad3f48e7351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BCD5665-EED0-1B57-44FB-D6EE4A0FD06A}"/>
              </a:ext>
            </a:extLst>
          </p:cNvPr>
          <p:cNvPicPr>
            <a:picLocks noChangeAspect="1"/>
          </p:cNvPicPr>
          <p:nvPr/>
        </p:nvPicPr>
        <p:blipFill>
          <a:blip r:embed="rId2"/>
          <a:srcRect l="13818" b="9091"/>
          <a:stretch/>
        </p:blipFill>
        <p:spPr>
          <a:xfrm>
            <a:off x="3532632" y="18298"/>
            <a:ext cx="8668512" cy="6857990"/>
          </a:xfrm>
          <a:prstGeom prst="rect">
            <a:avLst/>
          </a:prstGeom>
        </p:spPr>
      </p:pic>
      <p:sp>
        <p:nvSpPr>
          <p:cNvPr id="17" name="Rectangle 1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1">
            <a:extLst>
              <a:ext uri="{FF2B5EF4-FFF2-40B4-BE49-F238E27FC236}">
                <a16:creationId xmlns:a16="http://schemas.microsoft.com/office/drawing/2014/main" id="{B9FF32EB-824C-3D03-39D8-328355A5396C}"/>
              </a:ext>
            </a:extLst>
          </p:cNvPr>
          <p:cNvSpPr>
            <a:spLocks noGrp="1" noChangeArrowheads="1"/>
          </p:cNvSpPr>
          <p:nvPr>
            <p:ph type="ctrTitle"/>
          </p:nvPr>
        </p:nvSpPr>
        <p:spPr bwMode="auto">
          <a:xfrm>
            <a:off x="477981" y="1122363"/>
            <a:ext cx="4023360" cy="320413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prstTxWarp prst="textNoShape">
              <a:avLst/>
            </a:prstTxWarp>
            <a:normAutofit/>
          </a:bodyPr>
          <a:lstStyle/>
          <a:p>
            <a:pPr marL="0" marR="0" lvl="0" indent="0" algn="l" defTabSz="914400" rtl="0" eaLnBrk="0" fontAlgn="base" latinLnBrk="0" hangingPunct="0">
              <a:lnSpc>
                <a:spcPct val="90000"/>
              </a:lnSpc>
              <a:spcBef>
                <a:spcPct val="0"/>
              </a:spcBef>
              <a:spcAft>
                <a:spcPct val="0"/>
              </a:spcAft>
              <a:buClrTx/>
              <a:buSzTx/>
              <a:tabLst/>
            </a:pPr>
            <a:r>
              <a:rPr kumimoji="0" lang="en-US" altLang="en-US" sz="4400" b="0" i="0" u="none" strike="noStrike" cap="none" normalizeH="0" baseline="0" dirty="0">
                <a:ln>
                  <a:noFill/>
                </a:ln>
                <a:effectLst/>
                <a:latin typeface="Arial" panose="020B0604020202020204" pitchFamily="34" charset="0"/>
              </a:rPr>
              <a:t>Network Quality Analysis for Microsoft Teams Calls</a:t>
            </a:r>
          </a:p>
        </p:txBody>
      </p:sp>
      <p:sp>
        <p:nvSpPr>
          <p:cNvPr id="3" name="Subtitle 2">
            <a:extLst>
              <a:ext uri="{FF2B5EF4-FFF2-40B4-BE49-F238E27FC236}">
                <a16:creationId xmlns:a16="http://schemas.microsoft.com/office/drawing/2014/main" id="{E270DFB1-2081-0922-14F7-39CF80265EFD}"/>
              </a:ext>
            </a:extLst>
          </p:cNvPr>
          <p:cNvSpPr>
            <a:spLocks noGrp="1"/>
          </p:cNvSpPr>
          <p:nvPr>
            <p:ph type="subTitle" idx="1"/>
          </p:nvPr>
        </p:nvSpPr>
        <p:spPr>
          <a:xfrm>
            <a:off x="339365" y="4872922"/>
            <a:ext cx="4713401" cy="1480744"/>
          </a:xfrm>
        </p:spPr>
        <p:txBody>
          <a:bodyPr>
            <a:noAutofit/>
          </a:bodyPr>
          <a:lstStyle/>
          <a:p>
            <a:pPr algn="l">
              <a:lnSpc>
                <a:spcPct val="110000"/>
              </a:lnSpc>
            </a:pPr>
            <a:r>
              <a:rPr kumimoji="0" lang="en-US" altLang="en-US" sz="1200" b="0" i="0" u="none" strike="noStrike" cap="none" normalizeH="0" baseline="0" dirty="0">
                <a:ln>
                  <a:noFill/>
                </a:ln>
                <a:effectLst/>
                <a:latin typeface="Arial" panose="020B0604020202020204" pitchFamily="34" charset="0"/>
              </a:rPr>
              <a:t>Final Project Presentation</a:t>
            </a:r>
            <a:br>
              <a:rPr kumimoji="0" lang="en-US" altLang="en-US" sz="1200" b="0" i="0" u="none" strike="noStrike" cap="none" normalizeH="0" baseline="0" dirty="0">
                <a:ln>
                  <a:noFill/>
                </a:ln>
                <a:effectLst/>
                <a:latin typeface="Arial" panose="020B0604020202020204" pitchFamily="34" charset="0"/>
              </a:rPr>
            </a:br>
            <a:r>
              <a:rPr kumimoji="0" lang="en-US" altLang="en-US" sz="1200" b="0" i="1" u="none" strike="noStrike" cap="none" normalizeH="0" baseline="0" dirty="0">
                <a:ln>
                  <a:noFill/>
                </a:ln>
                <a:effectLst/>
                <a:latin typeface="Arial" panose="020B0604020202020204" pitchFamily="34" charset="0"/>
              </a:rPr>
              <a:t>Presented by</a:t>
            </a:r>
            <a:r>
              <a:rPr kumimoji="0" lang="en-US" altLang="en-US" sz="1200" b="0" i="0" u="none" strike="noStrike" cap="none" normalizeH="0" baseline="0" dirty="0">
                <a:ln>
                  <a:noFill/>
                </a:ln>
                <a:effectLst/>
                <a:latin typeface="Arial" panose="020B0604020202020204" pitchFamily="34" charset="0"/>
              </a:rPr>
              <a:t>: </a:t>
            </a:r>
          </a:p>
          <a:p>
            <a:pPr algn="l">
              <a:lnSpc>
                <a:spcPct val="110000"/>
              </a:lnSpc>
            </a:pPr>
            <a:r>
              <a:rPr kumimoji="0" lang="en-US" altLang="en-US" sz="1200" b="0" i="0" u="none" strike="noStrike" cap="none" normalizeH="0" baseline="0" dirty="0">
                <a:ln>
                  <a:noFill/>
                </a:ln>
                <a:effectLst/>
                <a:latin typeface="Arial" panose="020B0604020202020204" pitchFamily="34" charset="0"/>
              </a:rPr>
              <a:t>Asaf </a:t>
            </a:r>
            <a:r>
              <a:rPr kumimoji="0" lang="en-US" altLang="en-US" sz="1200" b="0" i="0" u="none" strike="noStrike" cap="none" normalizeH="0" baseline="0" dirty="0" err="1">
                <a:ln>
                  <a:noFill/>
                </a:ln>
                <a:effectLst/>
                <a:latin typeface="Arial" panose="020B0604020202020204" pitchFamily="34" charset="0"/>
              </a:rPr>
              <a:t>Galili</a:t>
            </a:r>
            <a:r>
              <a:rPr kumimoji="0" lang="en-US" altLang="en-US" sz="1200" b="0" i="0" u="none" strike="noStrike" cap="none" normalizeH="0" baseline="0" dirty="0">
                <a:ln>
                  <a:noFill/>
                </a:ln>
                <a:effectLst/>
                <a:latin typeface="Arial" panose="020B0604020202020204" pitchFamily="34" charset="0"/>
              </a:rPr>
              <a:t> -315785006</a:t>
            </a:r>
          </a:p>
          <a:p>
            <a:pPr algn="l">
              <a:lnSpc>
                <a:spcPct val="110000"/>
              </a:lnSpc>
            </a:pPr>
            <a:r>
              <a:rPr kumimoji="0" lang="en-US" altLang="en-US" sz="1200" b="0" i="0" u="none" strike="noStrike" cap="none" normalizeH="0" baseline="0" dirty="0">
                <a:ln>
                  <a:noFill/>
                </a:ln>
                <a:effectLst/>
                <a:latin typeface="Arial" panose="020B0604020202020204" pitchFamily="34" charset="0"/>
              </a:rPr>
              <a:t> Tal Sahar- 206955452</a:t>
            </a:r>
            <a:endParaRPr lang="en-US" sz="12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6664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7E27-8B6F-34B0-4F0C-B6E252B7E577}"/>
              </a:ext>
            </a:extLst>
          </p:cNvPr>
          <p:cNvSpPr>
            <a:spLocks noGrp="1"/>
          </p:cNvSpPr>
          <p:nvPr>
            <p:ph type="title"/>
          </p:nvPr>
        </p:nvSpPr>
        <p:spPr>
          <a:xfrm>
            <a:off x="469392" y="533548"/>
            <a:ext cx="6673473" cy="2062594"/>
          </a:xfrm>
        </p:spPr>
        <p:txBody>
          <a:bodyPr anchor="t">
            <a:normAutofit/>
          </a:bodyPr>
          <a:lstStyle/>
          <a:p>
            <a:r>
              <a:rPr lang="en-US" sz="3600" dirty="0"/>
              <a:t>Visualization - Real-Time GUI</a:t>
            </a:r>
          </a:p>
        </p:txBody>
      </p:sp>
      <p:sp>
        <p:nvSpPr>
          <p:cNvPr id="6" name="Slide Number Placeholder 5">
            <a:extLst>
              <a:ext uri="{FF2B5EF4-FFF2-40B4-BE49-F238E27FC236}">
                <a16:creationId xmlns:a16="http://schemas.microsoft.com/office/drawing/2014/main" id="{F0EF5FBC-9C7F-4A24-1768-76F2A965F5B1}"/>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10</a:t>
            </a:fld>
            <a:endParaRPr lang="en-US"/>
          </a:p>
        </p:txBody>
      </p:sp>
      <p:graphicFrame>
        <p:nvGraphicFramePr>
          <p:cNvPr id="8" name="Content Placeholder 2">
            <a:extLst>
              <a:ext uri="{FF2B5EF4-FFF2-40B4-BE49-F238E27FC236}">
                <a16:creationId xmlns:a16="http://schemas.microsoft.com/office/drawing/2014/main" id="{DC0E59B7-B81D-AC96-6E2B-792F96CFFF99}"/>
              </a:ext>
            </a:extLst>
          </p:cNvPr>
          <p:cNvGraphicFramePr>
            <a:graphicFrameLocks noGrp="1"/>
          </p:cNvGraphicFramePr>
          <p:nvPr>
            <p:ph idx="1"/>
            <p:extLst>
              <p:ext uri="{D42A27DB-BD31-4B8C-83A1-F6EECF244321}">
                <p14:modId xmlns:p14="http://schemas.microsoft.com/office/powerpoint/2010/main" val="1046421665"/>
              </p:ext>
            </p:extLst>
          </p:nvPr>
        </p:nvGraphicFramePr>
        <p:xfrm>
          <a:off x="469392" y="1408176"/>
          <a:ext cx="9954768" cy="3720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97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1A7FD-7555-8899-E53B-EB288D22E36A}"/>
              </a:ext>
            </a:extLst>
          </p:cNvPr>
          <p:cNvSpPr>
            <a:spLocks noGrp="1"/>
          </p:cNvSpPr>
          <p:nvPr>
            <p:ph type="title"/>
          </p:nvPr>
        </p:nvSpPr>
        <p:spPr>
          <a:xfrm>
            <a:off x="839788" y="807868"/>
            <a:ext cx="3640713" cy="2062594"/>
          </a:xfrm>
        </p:spPr>
        <p:txBody>
          <a:bodyPr anchor="t">
            <a:normAutofit/>
          </a:bodyPr>
          <a:lstStyle/>
          <a:p>
            <a:r>
              <a:rPr lang="en-US" sz="3200" dirty="0"/>
              <a:t>Network Quality Metrics</a:t>
            </a:r>
          </a:p>
        </p:txBody>
      </p:sp>
      <p:sp>
        <p:nvSpPr>
          <p:cNvPr id="6" name="Slide Number Placeholder 5">
            <a:extLst>
              <a:ext uri="{FF2B5EF4-FFF2-40B4-BE49-F238E27FC236}">
                <a16:creationId xmlns:a16="http://schemas.microsoft.com/office/drawing/2014/main" id="{6A968686-DB64-99AF-D169-BEAB39255AAD}"/>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11</a:t>
            </a:fld>
            <a:endParaRPr lang="en-US"/>
          </a:p>
        </p:txBody>
      </p:sp>
      <p:graphicFrame>
        <p:nvGraphicFramePr>
          <p:cNvPr id="11" name="Rectangle 1">
            <a:extLst>
              <a:ext uri="{FF2B5EF4-FFF2-40B4-BE49-F238E27FC236}">
                <a16:creationId xmlns:a16="http://schemas.microsoft.com/office/drawing/2014/main" id="{EF7782A1-E6ED-2C8F-A50E-5079D8E1F206}"/>
              </a:ext>
            </a:extLst>
          </p:cNvPr>
          <p:cNvGraphicFramePr>
            <a:graphicFrameLocks noGrp="1"/>
          </p:cNvGraphicFramePr>
          <p:nvPr>
            <p:ph idx="1"/>
            <p:extLst>
              <p:ext uri="{D42A27DB-BD31-4B8C-83A1-F6EECF244321}">
                <p14:modId xmlns:p14="http://schemas.microsoft.com/office/powerpoint/2010/main" val="2812781986"/>
              </p:ext>
            </p:extLst>
          </p:nvPr>
        </p:nvGraphicFramePr>
        <p:xfrm>
          <a:off x="5432898" y="807867"/>
          <a:ext cx="5922489" cy="5053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5DBC36EE-822B-7466-BF28-2C99005F6052}"/>
              </a:ext>
            </a:extLst>
          </p:cNvPr>
          <p:cNvPicPr>
            <a:picLocks noChangeAspect="1"/>
          </p:cNvPicPr>
          <p:nvPr/>
        </p:nvPicPr>
        <p:blipFill>
          <a:blip r:embed="rId7"/>
          <a:stretch>
            <a:fillRect/>
          </a:stretch>
        </p:blipFill>
        <p:spPr>
          <a:xfrm>
            <a:off x="686451" y="2445739"/>
            <a:ext cx="3794050" cy="2444620"/>
          </a:xfrm>
          <a:prstGeom prst="rect">
            <a:avLst/>
          </a:prstGeom>
        </p:spPr>
      </p:pic>
    </p:spTree>
    <p:extLst>
      <p:ext uri="{BB962C8B-B14F-4D97-AF65-F5344CB8AC3E}">
        <p14:creationId xmlns:p14="http://schemas.microsoft.com/office/powerpoint/2010/main" val="900115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CDDF6-984B-18B6-5BEF-C00A78F781E1}"/>
              </a:ext>
            </a:extLst>
          </p:cNvPr>
          <p:cNvSpPr>
            <a:spLocks noGrp="1"/>
          </p:cNvSpPr>
          <p:nvPr>
            <p:ph type="title"/>
          </p:nvPr>
        </p:nvSpPr>
        <p:spPr>
          <a:xfrm>
            <a:off x="871108" y="588245"/>
            <a:ext cx="10449784" cy="1265928"/>
          </a:xfrm>
        </p:spPr>
        <p:txBody>
          <a:bodyPr anchor="b">
            <a:normAutofit/>
          </a:bodyPr>
          <a:lstStyle/>
          <a:p>
            <a:r>
              <a:rPr lang="en-US" sz="3600"/>
              <a:t>Latency Explained</a:t>
            </a:r>
            <a:endParaRPr lang="en-US" sz="3600" dirty="0"/>
          </a:p>
        </p:txBody>
      </p:sp>
      <p:sp>
        <p:nvSpPr>
          <p:cNvPr id="7" name="Slide Number Placeholder 6">
            <a:extLst>
              <a:ext uri="{FF2B5EF4-FFF2-40B4-BE49-F238E27FC236}">
                <a16:creationId xmlns:a16="http://schemas.microsoft.com/office/drawing/2014/main" id="{DE54637B-D07E-6DE7-91B2-CE5652D3B912}"/>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12</a:t>
            </a:fld>
            <a:endParaRPr lang="en-US"/>
          </a:p>
        </p:txBody>
      </p:sp>
      <p:graphicFrame>
        <p:nvGraphicFramePr>
          <p:cNvPr id="10" name="Rectangle 1">
            <a:extLst>
              <a:ext uri="{FF2B5EF4-FFF2-40B4-BE49-F238E27FC236}">
                <a16:creationId xmlns:a16="http://schemas.microsoft.com/office/drawing/2014/main" id="{64C732E8-C025-EAF0-0181-C45D94F5C1D2}"/>
              </a:ext>
            </a:extLst>
          </p:cNvPr>
          <p:cNvGraphicFramePr>
            <a:graphicFrameLocks noGrp="1"/>
          </p:cNvGraphicFramePr>
          <p:nvPr>
            <p:ph idx="1"/>
            <p:extLst>
              <p:ext uri="{D42A27DB-BD31-4B8C-83A1-F6EECF244321}">
                <p14:modId xmlns:p14="http://schemas.microsoft.com/office/powerpoint/2010/main" val="3635418751"/>
              </p:ext>
            </p:extLst>
          </p:nvPr>
        </p:nvGraphicFramePr>
        <p:xfrm>
          <a:off x="877824" y="2157984"/>
          <a:ext cx="10442448" cy="3903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333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979E5-9FE4-4720-69CE-DF43F9BF5A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D1AE08-B0F4-92EE-673C-C98E051B851C}"/>
              </a:ext>
            </a:extLst>
          </p:cNvPr>
          <p:cNvSpPr>
            <a:spLocks noGrp="1"/>
          </p:cNvSpPr>
          <p:nvPr>
            <p:ph type="title"/>
          </p:nvPr>
        </p:nvSpPr>
        <p:spPr>
          <a:xfrm>
            <a:off x="871108" y="588245"/>
            <a:ext cx="10449784" cy="1265928"/>
          </a:xfrm>
        </p:spPr>
        <p:txBody>
          <a:bodyPr anchor="b">
            <a:normAutofit/>
          </a:bodyPr>
          <a:lstStyle/>
          <a:p>
            <a:r>
              <a:rPr lang="en-US" sz="3600" dirty="0"/>
              <a:t>Jitter Explained</a:t>
            </a:r>
          </a:p>
        </p:txBody>
      </p:sp>
      <p:sp>
        <p:nvSpPr>
          <p:cNvPr id="7" name="Slide Number Placeholder 6">
            <a:extLst>
              <a:ext uri="{FF2B5EF4-FFF2-40B4-BE49-F238E27FC236}">
                <a16:creationId xmlns:a16="http://schemas.microsoft.com/office/drawing/2014/main" id="{330BCCD9-96AC-0FE4-875B-5C0EF5831BF8}"/>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13</a:t>
            </a:fld>
            <a:endParaRPr lang="en-US"/>
          </a:p>
        </p:txBody>
      </p:sp>
      <p:graphicFrame>
        <p:nvGraphicFramePr>
          <p:cNvPr id="10" name="Rectangle 1">
            <a:extLst>
              <a:ext uri="{FF2B5EF4-FFF2-40B4-BE49-F238E27FC236}">
                <a16:creationId xmlns:a16="http://schemas.microsoft.com/office/drawing/2014/main" id="{D260F856-A8B6-066D-A95F-A7B5FF788CF0}"/>
              </a:ext>
            </a:extLst>
          </p:cNvPr>
          <p:cNvGraphicFramePr>
            <a:graphicFrameLocks noGrp="1"/>
          </p:cNvGraphicFramePr>
          <p:nvPr>
            <p:ph idx="1"/>
            <p:extLst>
              <p:ext uri="{D42A27DB-BD31-4B8C-83A1-F6EECF244321}">
                <p14:modId xmlns:p14="http://schemas.microsoft.com/office/powerpoint/2010/main" val="1133533348"/>
              </p:ext>
            </p:extLst>
          </p:nvPr>
        </p:nvGraphicFramePr>
        <p:xfrm>
          <a:off x="877824" y="2157984"/>
          <a:ext cx="10442448" cy="3903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7768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8972E-DE8A-4041-8FCF-C7DEBD6A5D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87ACB9-582D-014D-69E5-1E7AA9DC50C3}"/>
              </a:ext>
            </a:extLst>
          </p:cNvPr>
          <p:cNvSpPr>
            <a:spLocks noGrp="1"/>
          </p:cNvSpPr>
          <p:nvPr>
            <p:ph type="title"/>
          </p:nvPr>
        </p:nvSpPr>
        <p:spPr>
          <a:xfrm>
            <a:off x="871108" y="588245"/>
            <a:ext cx="10449784" cy="1265928"/>
          </a:xfrm>
        </p:spPr>
        <p:txBody>
          <a:bodyPr anchor="b">
            <a:normAutofit/>
          </a:bodyPr>
          <a:lstStyle/>
          <a:p>
            <a:r>
              <a:rPr lang="en-US" sz="3600" dirty="0"/>
              <a:t>Bitrate Explained</a:t>
            </a:r>
          </a:p>
        </p:txBody>
      </p:sp>
      <p:sp>
        <p:nvSpPr>
          <p:cNvPr id="7" name="Slide Number Placeholder 6">
            <a:extLst>
              <a:ext uri="{FF2B5EF4-FFF2-40B4-BE49-F238E27FC236}">
                <a16:creationId xmlns:a16="http://schemas.microsoft.com/office/drawing/2014/main" id="{10A0B848-C5A5-7489-9FF7-4B4A5D5A0561}"/>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14</a:t>
            </a:fld>
            <a:endParaRPr lang="en-US"/>
          </a:p>
        </p:txBody>
      </p:sp>
      <p:graphicFrame>
        <p:nvGraphicFramePr>
          <p:cNvPr id="10" name="Rectangle 1">
            <a:extLst>
              <a:ext uri="{FF2B5EF4-FFF2-40B4-BE49-F238E27FC236}">
                <a16:creationId xmlns:a16="http://schemas.microsoft.com/office/drawing/2014/main" id="{1F1C7A99-0455-EE73-1D28-8122C9DF8DDD}"/>
              </a:ext>
            </a:extLst>
          </p:cNvPr>
          <p:cNvGraphicFramePr>
            <a:graphicFrameLocks noGrp="1"/>
          </p:cNvGraphicFramePr>
          <p:nvPr>
            <p:ph idx="1"/>
            <p:extLst>
              <p:ext uri="{D42A27DB-BD31-4B8C-83A1-F6EECF244321}">
                <p14:modId xmlns:p14="http://schemas.microsoft.com/office/powerpoint/2010/main" val="3163766823"/>
              </p:ext>
            </p:extLst>
          </p:nvPr>
        </p:nvGraphicFramePr>
        <p:xfrm>
          <a:off x="877824" y="2157984"/>
          <a:ext cx="10442448" cy="3903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4340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3E56-0A34-9652-8A23-3EF3285AB62F}"/>
              </a:ext>
            </a:extLst>
          </p:cNvPr>
          <p:cNvSpPr>
            <a:spLocks noGrp="1"/>
          </p:cNvSpPr>
          <p:nvPr>
            <p:ph type="title"/>
          </p:nvPr>
        </p:nvSpPr>
        <p:spPr>
          <a:xfrm>
            <a:off x="877824" y="0"/>
            <a:ext cx="10449784" cy="1265928"/>
          </a:xfrm>
        </p:spPr>
        <p:txBody>
          <a:bodyPr anchor="b">
            <a:normAutofit/>
          </a:bodyPr>
          <a:lstStyle/>
          <a:p>
            <a:r>
              <a:rPr lang="en-US" sz="3600" dirty="0"/>
              <a:t>Mathematical Development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13BBDA-1DC7-F156-7CAA-322D51C3D8AB}"/>
                  </a:ext>
                </a:extLst>
              </p:cNvPr>
              <p:cNvSpPr>
                <a:spLocks noGrp="1"/>
              </p:cNvSpPr>
              <p:nvPr>
                <p:ph idx="1"/>
              </p:nvPr>
            </p:nvSpPr>
            <p:spPr>
              <a:xfrm>
                <a:off x="877824" y="1399592"/>
                <a:ext cx="10442448" cy="4662211"/>
              </a:xfrm>
            </p:spPr>
            <p:txBody>
              <a:bodyPr>
                <a:normAutofit fontScale="92500" lnSpcReduction="10000"/>
              </a:bodyPr>
              <a:lstStyle/>
              <a:p>
                <a:pPr>
                  <a:lnSpc>
                    <a:spcPct val="110000"/>
                  </a:lnSpc>
                </a:pPr>
                <a:r>
                  <a:rPr lang="en-US" sz="1800" dirty="0"/>
                  <a:t>The mathematical development focuses on calculating core metrics :</a:t>
                </a:r>
                <a:br>
                  <a:rPr lang="en-US" sz="1800" dirty="0"/>
                </a:br>
                <a:r>
                  <a:rPr lang="en-US" sz="1800" dirty="0"/>
                  <a:t>latency, jitter, and bitrate that impact call quality.</a:t>
                </a:r>
              </a:p>
              <a:p>
                <a:pPr>
                  <a:lnSpc>
                    <a:spcPct val="110000"/>
                  </a:lnSpc>
                </a:pPr>
                <a:r>
                  <a:rPr lang="en-US" sz="1800" b="1" dirty="0"/>
                  <a:t>Latency Calculation</a:t>
                </a:r>
                <a:r>
                  <a:rPr lang="en-US" sz="1800" dirty="0"/>
                  <a:t>:</a:t>
                </a:r>
              </a:p>
              <a:p>
                <a:pPr lvl="1">
                  <a:lnSpc>
                    <a:spcPct val="110000"/>
                  </a:lnSpc>
                </a:pPr>
                <a14:m>
                  <m:oMath xmlns:m="http://schemas.openxmlformats.org/officeDocument/2006/math">
                    <m:r>
                      <a:rPr lang="en-US" sz="1800" b="0" i="1" smtClean="0">
                        <a:latin typeface="Cambria Math" panose="02040503050406030204" pitchFamily="18" charset="0"/>
                      </a:rPr>
                      <m:t>𝐿𝑎𝑡𝑒𝑛𝑐𝑦</m:t>
                    </m:r>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𝑇𝑖𝑚𝑒𝑆𝑡𝑎𝑚𝑝</m:t>
                        </m:r>
                      </m:e>
                      <m:sub>
                        <m:r>
                          <a:rPr lang="en-US" sz="1800" b="0" i="1" smtClean="0">
                            <a:latin typeface="Cambria Math" panose="02040503050406030204" pitchFamily="18" charset="0"/>
                          </a:rPr>
                          <m:t>𝑟𝑒𝑐𝑖𝑣𝑒</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𝑇𝑖𝑚𝑒𝑆𝑡𝑎𝑚𝑝</m:t>
                        </m:r>
                      </m:e>
                      <m:sub>
                        <m:r>
                          <a:rPr lang="en-US" sz="1800" b="0" i="1" smtClean="0">
                            <a:latin typeface="Cambria Math" panose="02040503050406030204" pitchFamily="18" charset="0"/>
                          </a:rPr>
                          <m:t>𝑠𝑒𝑛𝑑</m:t>
                        </m:r>
                      </m:sub>
                    </m:sSub>
                  </m:oMath>
                </a14:m>
                <a:endParaRPr lang="en-US" sz="1800" dirty="0"/>
              </a:p>
              <a:p>
                <a:pPr>
                  <a:lnSpc>
                    <a:spcPct val="110000"/>
                  </a:lnSpc>
                </a:pPr>
                <a:r>
                  <a:rPr lang="en-US" sz="1800" b="1" dirty="0"/>
                  <a:t>Jitter Calculation</a:t>
                </a:r>
                <a:r>
                  <a:rPr lang="en-US" sz="1800" dirty="0"/>
                  <a:t>: Jitter measures the variability in packet arrival times</a:t>
                </a:r>
              </a:p>
              <a:p>
                <a:pPr lvl="1">
                  <a:lnSpc>
                    <a:spcPct val="110000"/>
                  </a:lnSpc>
                </a:pPr>
                <a14:m>
                  <m:oMath xmlns:m="http://schemas.openxmlformats.org/officeDocument/2006/math">
                    <m:r>
                      <a:rPr lang="en-US" sz="1800" b="0" i="1" smtClean="0">
                        <a:latin typeface="Cambria Math" panose="02040503050406030204" pitchFamily="18" charset="0"/>
                      </a:rPr>
                      <m:t>𝐽𝑖𝑡𝑡𝑒𝑟</m:t>
                    </m:r>
                    <m:r>
                      <a:rPr lang="en-US" sz="1800" b="0" i="1" smtClean="0">
                        <a:latin typeface="Cambria Math" panose="02040503050406030204" pitchFamily="18" charset="0"/>
                      </a:rPr>
                      <m:t>=</m:t>
                    </m:r>
                    <m:rad>
                      <m:radPr>
                        <m:degHide m:val="on"/>
                        <m:ctrlPr>
                          <a:rPr lang="en-US" sz="1800" b="0" i="1" smtClean="0">
                            <a:latin typeface="Cambria Math" panose="02040503050406030204" pitchFamily="18" charset="0"/>
                          </a:rPr>
                        </m:ctrlPr>
                      </m:radPr>
                      <m:deg/>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𝑛</m:t>
                            </m:r>
                          </m:den>
                        </m:f>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sSup>
                              <m:sSupPr>
                                <m:ctrlPr>
                                  <a:rPr lang="en-US" sz="1800" b="0" i="1" smtClean="0">
                                    <a:latin typeface="Cambria Math" panose="02040503050406030204" pitchFamily="18" charset="0"/>
                                  </a:rPr>
                                </m:ctrlPr>
                              </m:sSupPr>
                              <m:e>
                                <m:sSub>
                                  <m:sSubPr>
                                    <m:ctrlPr>
                                      <a:rPr lang="en-US" sz="1800" i="1">
                                        <a:latin typeface="Cambria Math" panose="02040503050406030204" pitchFamily="18" charset="0"/>
                                      </a:rPr>
                                    </m:ctrlPr>
                                  </m:sSubPr>
                                  <m:e>
                                    <m:r>
                                      <a:rPr lang="en-US" sz="1800" i="1">
                                        <a:latin typeface="Cambria Math" panose="02040503050406030204" pitchFamily="18" charset="0"/>
                                      </a:rPr>
                                      <m:t>(</m:t>
                                    </m:r>
                                    <m:r>
                                      <a:rPr lang="en-US" sz="1800" i="1">
                                        <a:latin typeface="Cambria Math" panose="02040503050406030204" pitchFamily="18" charset="0"/>
                                      </a:rPr>
                                      <m:t>𝑇</m:t>
                                    </m:r>
                                  </m:e>
                                  <m:sub>
                                    <m:r>
                                      <a:rPr lang="en-US" sz="1800" i="1">
                                        <a:latin typeface="Cambria Math" panose="02040503050406030204" pitchFamily="18" charset="0"/>
                                      </a:rPr>
                                      <m:t>𝑖</m:t>
                                    </m:r>
                                  </m:sub>
                                </m:sSub>
                                <m:r>
                                  <a:rPr lang="en-US" sz="1800" i="1">
                                    <a:latin typeface="Cambria Math" panose="02040503050406030204" pitchFamily="18" charset="0"/>
                                  </a:rPr>
                                  <m:t>−</m:t>
                                </m:r>
                                <m:bar>
                                  <m:barPr>
                                    <m:pos m:val="top"/>
                                    <m:ctrlPr>
                                      <a:rPr lang="en-US" sz="1800" i="1">
                                        <a:latin typeface="Cambria Math" panose="02040503050406030204" pitchFamily="18" charset="0"/>
                                      </a:rPr>
                                    </m:ctrlPr>
                                  </m:barPr>
                                  <m:e>
                                    <m:r>
                                      <a:rPr lang="en-US" sz="1800" i="1">
                                        <a:latin typeface="Cambria Math" panose="02040503050406030204" pitchFamily="18" charset="0"/>
                                      </a:rPr>
                                      <m:t>𝑇</m:t>
                                    </m:r>
                                  </m:e>
                                </m:bar>
                                <m:r>
                                  <a:rPr lang="en-US" sz="1800" i="1">
                                    <a:latin typeface="Cambria Math" panose="02040503050406030204" pitchFamily="18" charset="0"/>
                                  </a:rPr>
                                  <m:t>)</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 </m:t>
                            </m:r>
                          </m:e>
                        </m:nary>
                        <m:r>
                          <a:rPr lang="en-US" sz="1800" b="0" i="1" smtClean="0">
                            <a:latin typeface="Cambria Math" panose="02040503050406030204" pitchFamily="18" charset="0"/>
                          </a:rPr>
                          <m:t> </m:t>
                        </m:r>
                      </m:e>
                    </m:rad>
                  </m:oMath>
                </a14:m>
                <a:endParaRPr lang="en-US" sz="1800" dirty="0"/>
              </a:p>
              <a:p>
                <a:pPr marL="228600" lvl="1" indent="0">
                  <a:lnSpc>
                    <a:spcPct val="110000"/>
                  </a:lnSpc>
                  <a:buNone/>
                </a:pPr>
                <a:r>
                  <a:rPr lang="en-US" sz="1800" dirty="0"/>
                  <a:t>Where </a:t>
                </a:r>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𝑖</m:t>
                        </m:r>
                      </m:sub>
                    </m:sSub>
                    <m:r>
                      <a:rPr lang="en-US" sz="1800" b="0" i="1" smtClean="0">
                        <a:latin typeface="Cambria Math" panose="02040503050406030204" pitchFamily="18" charset="0"/>
                      </a:rPr>
                      <m:t> </m:t>
                    </m:r>
                  </m:oMath>
                </a14:m>
                <a:r>
                  <a:rPr lang="en-US" sz="1800" dirty="0"/>
                  <a:t>is the arrival time of packet and </a:t>
                </a:r>
                <a14:m>
                  <m:oMath xmlns:m="http://schemas.openxmlformats.org/officeDocument/2006/math">
                    <m:bar>
                      <m:barPr>
                        <m:pos m:val="top"/>
                        <m:ctrlPr>
                          <a:rPr lang="en-US" sz="1800" i="1">
                            <a:latin typeface="Cambria Math" panose="02040503050406030204" pitchFamily="18" charset="0"/>
                          </a:rPr>
                        </m:ctrlPr>
                      </m:barPr>
                      <m:e>
                        <m:r>
                          <a:rPr lang="en-US" sz="1800" i="1">
                            <a:latin typeface="Cambria Math" panose="02040503050406030204" pitchFamily="18" charset="0"/>
                          </a:rPr>
                          <m:t>𝑇</m:t>
                        </m:r>
                      </m:e>
                    </m:bar>
                  </m:oMath>
                </a14:m>
                <a:r>
                  <a:rPr lang="en-US" sz="1800" dirty="0"/>
                  <a:t> is the average of the arrival intervals</a:t>
                </a:r>
              </a:p>
              <a:p>
                <a:pPr>
                  <a:lnSpc>
                    <a:spcPct val="110000"/>
                  </a:lnSpc>
                </a:pPr>
                <a:r>
                  <a:rPr lang="en-US" sz="1800" dirty="0"/>
                  <a:t>Bitrate Calculation: Bitrate is the rate of data transfer and is calculated by dividing the total data transmitted by the time interval. </a:t>
                </a:r>
              </a:p>
              <a:p>
                <a:pPr lvl="1">
                  <a:lnSpc>
                    <a:spcPct val="110000"/>
                  </a:lnSpc>
                </a:pPr>
                <a14:m>
                  <m:oMath xmlns:m="http://schemas.openxmlformats.org/officeDocument/2006/math">
                    <m:r>
                      <a:rPr lang="en-US" sz="1800" b="0" i="1" smtClean="0">
                        <a:latin typeface="Cambria Math" panose="02040503050406030204" pitchFamily="18" charset="0"/>
                      </a:rPr>
                      <m:t>𝐵𝑖𝑡𝑟𝑎𝑡𝑒</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𝑇𝑜𝑡𝑎𝑙</m:t>
                        </m:r>
                        <m:r>
                          <a:rPr lang="en-US" sz="1800" i="1">
                            <a:latin typeface="Cambria Math" panose="02040503050406030204" pitchFamily="18" charset="0"/>
                          </a:rPr>
                          <m:t> </m:t>
                        </m:r>
                        <m:r>
                          <a:rPr lang="en-US" sz="1800" i="1">
                            <a:latin typeface="Cambria Math" panose="02040503050406030204" pitchFamily="18" charset="0"/>
                          </a:rPr>
                          <m:t>𝐷𝑎𝑡𝑎</m:t>
                        </m:r>
                      </m:num>
                      <m:den>
                        <m:r>
                          <a:rPr lang="en-US" sz="1800" i="1">
                            <a:latin typeface="Cambria Math" panose="02040503050406030204" pitchFamily="18" charset="0"/>
                          </a:rPr>
                          <m:t>𝑇𝑖𝑚𝑒</m:t>
                        </m:r>
                        <m:r>
                          <a:rPr lang="en-US" sz="1800" i="1">
                            <a:latin typeface="Cambria Math" panose="02040503050406030204" pitchFamily="18" charset="0"/>
                          </a:rPr>
                          <m:t> </m:t>
                        </m:r>
                        <m:r>
                          <a:rPr lang="en-US" sz="1800" i="1">
                            <a:latin typeface="Cambria Math" panose="02040503050406030204" pitchFamily="18" charset="0"/>
                          </a:rPr>
                          <m:t>𝑖𝑛𝑡𝑒𝑟𝑣𝑎𝑙</m:t>
                        </m:r>
                      </m:den>
                    </m:f>
                  </m:oMath>
                </a14:m>
                <a:endParaRPr lang="en-US" sz="1800" dirty="0"/>
              </a:p>
              <a:p>
                <a:pPr>
                  <a:lnSpc>
                    <a:spcPct val="110000"/>
                  </a:lnSpc>
                </a:pPr>
                <a:r>
                  <a:rPr lang="en-US" sz="1800" b="1" dirty="0"/>
                  <a:t>Quality Scoring Model</a:t>
                </a:r>
                <a:r>
                  <a:rPr lang="en-US" sz="1800" dirty="0"/>
                  <a:t>: The metrics are combined into a single quality score, often through weighted averages. This score helps classify segments of the call into quality categories (e.g., "Good," "Fair," "Poor").</a:t>
                </a:r>
              </a:p>
            </p:txBody>
          </p:sp>
        </mc:Choice>
        <mc:Fallback xmlns="">
          <p:sp>
            <p:nvSpPr>
              <p:cNvPr id="3" name="Content Placeholder 2">
                <a:extLst>
                  <a:ext uri="{FF2B5EF4-FFF2-40B4-BE49-F238E27FC236}">
                    <a16:creationId xmlns:a16="http://schemas.microsoft.com/office/drawing/2014/main" id="{0C13BBDA-1DC7-F156-7CAA-322D51C3D8AB}"/>
                  </a:ext>
                </a:extLst>
              </p:cNvPr>
              <p:cNvSpPr>
                <a:spLocks noGrp="1" noRot="1" noChangeAspect="1" noMove="1" noResize="1" noEditPoints="1" noAdjustHandles="1" noChangeArrowheads="1" noChangeShapeType="1" noTextEdit="1"/>
              </p:cNvSpPr>
              <p:nvPr>
                <p:ph idx="1"/>
              </p:nvPr>
            </p:nvSpPr>
            <p:spPr>
              <a:xfrm>
                <a:off x="877824" y="1399592"/>
                <a:ext cx="10442448" cy="4662211"/>
              </a:xfrm>
              <a:blipFill>
                <a:blip r:embed="rId2"/>
                <a:stretch>
                  <a:fillRect l="-292" t="-393"/>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8E568741-FFE4-BF9A-C584-D7142AE241EA}"/>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15</a:t>
            </a:fld>
            <a:endParaRPr lang="en-US"/>
          </a:p>
        </p:txBody>
      </p:sp>
    </p:spTree>
    <p:extLst>
      <p:ext uri="{BB962C8B-B14F-4D97-AF65-F5344CB8AC3E}">
        <p14:creationId xmlns:p14="http://schemas.microsoft.com/office/powerpoint/2010/main" val="228857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552A-0822-DA31-D77C-503D164FA4CB}"/>
              </a:ext>
            </a:extLst>
          </p:cNvPr>
          <p:cNvSpPr>
            <a:spLocks noGrp="1"/>
          </p:cNvSpPr>
          <p:nvPr>
            <p:ph type="title"/>
          </p:nvPr>
        </p:nvSpPr>
        <p:spPr>
          <a:xfrm>
            <a:off x="630385" y="-176865"/>
            <a:ext cx="10449784" cy="1265928"/>
          </a:xfrm>
        </p:spPr>
        <p:txBody>
          <a:bodyPr anchor="b">
            <a:normAutofit/>
          </a:bodyPr>
          <a:lstStyle/>
          <a:p>
            <a:r>
              <a:rPr lang="en-US" sz="3600" dirty="0"/>
              <a:t>Quality Calculation Algorithm </a:t>
            </a:r>
          </a:p>
        </p:txBody>
      </p:sp>
      <p:sp>
        <p:nvSpPr>
          <p:cNvPr id="17" name="Content Placeholder 2">
            <a:extLst>
              <a:ext uri="{FF2B5EF4-FFF2-40B4-BE49-F238E27FC236}">
                <a16:creationId xmlns:a16="http://schemas.microsoft.com/office/drawing/2014/main" id="{B54AE57B-3503-44BE-97A2-D87DF1431156}"/>
              </a:ext>
            </a:extLst>
          </p:cNvPr>
          <p:cNvSpPr>
            <a:spLocks noGrp="1"/>
          </p:cNvSpPr>
          <p:nvPr>
            <p:ph sz="half" idx="1"/>
          </p:nvPr>
        </p:nvSpPr>
        <p:spPr>
          <a:xfrm>
            <a:off x="415903" y="1420106"/>
            <a:ext cx="11667240" cy="4448849"/>
          </a:xfrm>
        </p:spPr>
        <p:txBody>
          <a:bodyPr>
            <a:normAutofit/>
          </a:bodyPr>
          <a:lstStyle/>
          <a:p>
            <a:pPr>
              <a:lnSpc>
                <a:spcPct val="110000"/>
              </a:lnSpc>
            </a:pPr>
            <a:r>
              <a:rPr lang="en-US" sz="1800" dirty="0"/>
              <a:t>Key Metrics: Calculates Latency, Jitter, and Bitrate.</a:t>
            </a:r>
          </a:p>
          <a:p>
            <a:pPr>
              <a:lnSpc>
                <a:spcPct val="110000"/>
              </a:lnSpc>
            </a:pPr>
            <a:r>
              <a:rPr lang="en-US" sz="1800" dirty="0"/>
              <a:t>Process: These metrics are used to compute a quality score (1-10), representing the overall health of the network during the call.</a:t>
            </a:r>
          </a:p>
          <a:p>
            <a:pPr>
              <a:lnSpc>
                <a:spcPct val="110000"/>
              </a:lnSpc>
            </a:pPr>
            <a:r>
              <a:rPr lang="en-US" sz="1800" dirty="0"/>
              <a:t>In quality_calculations.py , each packet’s data is analyzed to compute latency, jitter, and bitrate.</a:t>
            </a:r>
          </a:p>
          <a:p>
            <a:pPr marL="0" indent="0">
              <a:lnSpc>
                <a:spcPct val="110000"/>
              </a:lnSpc>
              <a:buNone/>
            </a:pPr>
            <a:r>
              <a:rPr lang="en-US" sz="1800" dirty="0"/>
              <a:t>These metrics are evaluated continuously and assigned individual scores based on thresholds to assess call quality.</a:t>
            </a:r>
          </a:p>
          <a:p>
            <a:pPr marL="0" indent="0">
              <a:lnSpc>
                <a:spcPct val="110000"/>
              </a:lnSpc>
              <a:buNone/>
            </a:pPr>
            <a:r>
              <a:rPr lang="en-US" sz="1800" dirty="0"/>
              <a:t>Based on the computed metrics, each segment is categorized as "Good," "Fair," or "Poor." For instance:</a:t>
            </a:r>
          </a:p>
          <a:p>
            <a:pPr marL="0" indent="0">
              <a:lnSpc>
                <a:spcPct val="110000"/>
              </a:lnSpc>
              <a:buNone/>
            </a:pPr>
            <a:r>
              <a:rPr lang="en-US" sz="1800" dirty="0"/>
              <a:t>Good Quality: Low latency (&lt;75ms), low jitter (&lt;20ms), and high bitrate (&gt;1.5 Mbps).</a:t>
            </a:r>
          </a:p>
          <a:p>
            <a:pPr marL="0" indent="0">
              <a:lnSpc>
                <a:spcPct val="110000"/>
              </a:lnSpc>
              <a:buNone/>
            </a:pPr>
            <a:r>
              <a:rPr lang="en-US" sz="1800" dirty="0"/>
              <a:t>Fair Quality: Moderate values in any metric.</a:t>
            </a:r>
          </a:p>
          <a:p>
            <a:pPr marL="0" indent="0">
              <a:lnSpc>
                <a:spcPct val="110000"/>
              </a:lnSpc>
              <a:buNone/>
            </a:pPr>
            <a:r>
              <a:rPr lang="en-US" sz="1800" dirty="0"/>
              <a:t>Poor Quality: High latency or jitter, or low bitrate.</a:t>
            </a:r>
          </a:p>
          <a:p>
            <a:pPr marL="0" indent="0">
              <a:lnSpc>
                <a:spcPct val="110000"/>
              </a:lnSpc>
              <a:buNone/>
            </a:pPr>
            <a:r>
              <a:rPr lang="en-US" sz="1800" dirty="0"/>
              <a:t>This algorithm ensures a comprehensive assessment of call quality, enabling users to monitor and identify network issues affecting Microsoft Teams call performance.</a:t>
            </a:r>
          </a:p>
          <a:p>
            <a:pPr marL="0" indent="0">
              <a:lnSpc>
                <a:spcPct val="110000"/>
              </a:lnSpc>
              <a:buNone/>
            </a:pPr>
            <a:endParaRPr lang="en-US" sz="1800" dirty="0"/>
          </a:p>
          <a:p>
            <a:pPr marL="0" indent="0">
              <a:lnSpc>
                <a:spcPct val="110000"/>
              </a:lnSpc>
              <a:buNone/>
            </a:pPr>
            <a:endParaRPr lang="en-US" sz="1800" dirty="0"/>
          </a:p>
        </p:txBody>
      </p:sp>
      <p:sp>
        <p:nvSpPr>
          <p:cNvPr id="7" name="Slide Number Placeholder 6">
            <a:extLst>
              <a:ext uri="{FF2B5EF4-FFF2-40B4-BE49-F238E27FC236}">
                <a16:creationId xmlns:a16="http://schemas.microsoft.com/office/drawing/2014/main" id="{B47FBC91-0836-4C83-50DC-51305504E6A0}"/>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16</a:t>
            </a:fld>
            <a:endParaRPr lang="en-US"/>
          </a:p>
        </p:txBody>
      </p:sp>
    </p:spTree>
    <p:extLst>
      <p:ext uri="{BB962C8B-B14F-4D97-AF65-F5344CB8AC3E}">
        <p14:creationId xmlns:p14="http://schemas.microsoft.com/office/powerpoint/2010/main" val="1436121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47D54-32F8-0C42-CACC-245931D1044C}"/>
              </a:ext>
            </a:extLst>
          </p:cNvPr>
          <p:cNvSpPr>
            <a:spLocks noGrp="1"/>
          </p:cNvSpPr>
          <p:nvPr>
            <p:ph type="title"/>
          </p:nvPr>
        </p:nvSpPr>
        <p:spPr>
          <a:xfrm>
            <a:off x="871108" y="-282127"/>
            <a:ext cx="10449784" cy="1265928"/>
          </a:xfrm>
        </p:spPr>
        <p:txBody>
          <a:bodyPr anchor="b">
            <a:normAutofit/>
          </a:bodyPr>
          <a:lstStyle/>
          <a:p>
            <a:r>
              <a:rPr lang="en-US" sz="3600" dirty="0"/>
              <a:t>Scoring</a:t>
            </a:r>
            <a:endParaRPr lang="en-US" dirty="0"/>
          </a:p>
        </p:txBody>
      </p:sp>
      <p:sp>
        <p:nvSpPr>
          <p:cNvPr id="3" name="Content Placeholder 2">
            <a:extLst>
              <a:ext uri="{FF2B5EF4-FFF2-40B4-BE49-F238E27FC236}">
                <a16:creationId xmlns:a16="http://schemas.microsoft.com/office/drawing/2014/main" id="{889F63FE-4C57-04EB-2288-6CDD9508D35A}"/>
              </a:ext>
            </a:extLst>
          </p:cNvPr>
          <p:cNvSpPr>
            <a:spLocks noGrp="1"/>
          </p:cNvSpPr>
          <p:nvPr>
            <p:ph sz="half" idx="1"/>
          </p:nvPr>
        </p:nvSpPr>
        <p:spPr>
          <a:xfrm>
            <a:off x="240794" y="1314001"/>
            <a:ext cx="6223031" cy="5069955"/>
          </a:xfrm>
        </p:spPr>
        <p:txBody>
          <a:bodyPr>
            <a:noAutofit/>
          </a:bodyPr>
          <a:lstStyle/>
          <a:p>
            <a:r>
              <a:rPr lang="en-US" sz="1400" b="1" dirty="0"/>
              <a:t>Latency Score</a:t>
            </a:r>
            <a:r>
              <a:rPr lang="en-US" sz="1400" dirty="0"/>
              <a:t>: Calculated based on latency thresholds (1-10). Lower latency scores mean better performance, as low latency enhances responsiveness in real-time communication. Penalties are applied when latency exceeds certain thresholds (e.g., 50 </a:t>
            </a:r>
            <a:r>
              <a:rPr lang="en-US" sz="1400" dirty="0" err="1"/>
              <a:t>ms</a:t>
            </a:r>
            <a:r>
              <a:rPr lang="en-US" sz="1400" dirty="0"/>
              <a:t> or 200 </a:t>
            </a:r>
            <a:r>
              <a:rPr lang="en-US" sz="1400" dirty="0" err="1"/>
              <a:t>ms</a:t>
            </a:r>
            <a:r>
              <a:rPr lang="en-US" sz="1400" dirty="0"/>
              <a:t>), reducing the score to reflect potential delays.</a:t>
            </a:r>
          </a:p>
          <a:p>
            <a:r>
              <a:rPr lang="en-US" sz="1400" b="1" dirty="0"/>
              <a:t>Jitter Score</a:t>
            </a:r>
            <a:r>
              <a:rPr lang="en-US" sz="1400" dirty="0"/>
              <a:t>: Also ranges from 1-10, with higher scores for low jitter. Stable packet arrival times (low jitter) lead to a smoother experience. Penalties are triggered when jitter exceeds specific levels, such as 10 </a:t>
            </a:r>
            <a:r>
              <a:rPr lang="en-US" sz="1400" dirty="0" err="1"/>
              <a:t>ms</a:t>
            </a:r>
            <a:r>
              <a:rPr lang="en-US" sz="1400" dirty="0"/>
              <a:t> or 25 </a:t>
            </a:r>
            <a:r>
              <a:rPr lang="en-US" sz="1400" dirty="0" err="1"/>
              <a:t>ms</a:t>
            </a:r>
            <a:r>
              <a:rPr lang="en-US" sz="1400" dirty="0"/>
              <a:t>, lowering the score to capture potential disruptions in playback.</a:t>
            </a:r>
          </a:p>
          <a:p>
            <a:r>
              <a:rPr lang="en-US" sz="1400" b="1" dirty="0"/>
              <a:t>Bitrate Score</a:t>
            </a:r>
            <a:r>
              <a:rPr lang="en-US" sz="1400" dirty="0"/>
              <a:t>: Calculated based on the average bitrate. Scores above 9 are given for bitrates above 2 Mbps, where higher bitrate scores indicate clearer audio/video quality. A penalty is applied for bitrates below 500 kbps, as lower bitrates can result in poor resolution or compression artifacts.</a:t>
            </a:r>
          </a:p>
          <a:p>
            <a:r>
              <a:rPr lang="en-US" sz="1400" b="1" dirty="0"/>
              <a:t>Effect on Quality</a:t>
            </a:r>
            <a:r>
              <a:rPr lang="en-US" sz="1400" dirty="0"/>
              <a:t>: Higher bitrate scores indicate clearer audio/video quality, while lower scores suggest issues like low resolution or compression artifacts.</a:t>
            </a:r>
          </a:p>
          <a:p>
            <a:r>
              <a:rPr lang="en-US" sz="1400" b="1" dirty="0"/>
              <a:t>Purpose</a:t>
            </a:r>
            <a:r>
              <a:rPr lang="en-US" sz="1400" dirty="0"/>
              <a:t>: These scores directly affect the quality assessment, with higher scores indicating stable network conditions. Penalty factors dynamically adjust scores based on threshold breaches, ensuring that quality reflects real-time network fluctuations.</a:t>
            </a:r>
          </a:p>
        </p:txBody>
      </p:sp>
      <p:pic>
        <p:nvPicPr>
          <p:cNvPr id="8" name="Content Placeholder 7">
            <a:extLst>
              <a:ext uri="{FF2B5EF4-FFF2-40B4-BE49-F238E27FC236}">
                <a16:creationId xmlns:a16="http://schemas.microsoft.com/office/drawing/2014/main" id="{60302375-3565-F16E-2EE9-A3A24EB14EA5}"/>
              </a:ext>
            </a:extLst>
          </p:cNvPr>
          <p:cNvPicPr>
            <a:picLocks noGrp="1" noChangeAspect="1"/>
          </p:cNvPicPr>
          <p:nvPr>
            <p:ph sz="half" idx="2"/>
          </p:nvPr>
        </p:nvPicPr>
        <p:blipFill>
          <a:blip r:embed="rId2"/>
          <a:stretch>
            <a:fillRect/>
          </a:stretch>
        </p:blipFill>
        <p:spPr>
          <a:xfrm>
            <a:off x="6444125" y="2600900"/>
            <a:ext cx="4753638" cy="3134162"/>
          </a:xfrm>
        </p:spPr>
      </p:pic>
      <p:sp>
        <p:nvSpPr>
          <p:cNvPr id="6" name="Slide Number Placeholder 5">
            <a:extLst>
              <a:ext uri="{FF2B5EF4-FFF2-40B4-BE49-F238E27FC236}">
                <a16:creationId xmlns:a16="http://schemas.microsoft.com/office/drawing/2014/main" id="{7B10A7B5-CA60-9F0A-3FE2-E6424DB553CA}"/>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17</a:t>
            </a:fld>
            <a:endParaRPr lang="en-US"/>
          </a:p>
        </p:txBody>
      </p:sp>
    </p:spTree>
    <p:extLst>
      <p:ext uri="{BB962C8B-B14F-4D97-AF65-F5344CB8AC3E}">
        <p14:creationId xmlns:p14="http://schemas.microsoft.com/office/powerpoint/2010/main" val="1263087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2B7F-3854-79C0-DDFD-7BE41CC0B61F}"/>
              </a:ext>
            </a:extLst>
          </p:cNvPr>
          <p:cNvSpPr>
            <a:spLocks noGrp="1"/>
          </p:cNvSpPr>
          <p:nvPr>
            <p:ph type="title"/>
          </p:nvPr>
        </p:nvSpPr>
        <p:spPr>
          <a:xfrm>
            <a:off x="871108" y="588245"/>
            <a:ext cx="10449784" cy="1265928"/>
          </a:xfrm>
        </p:spPr>
        <p:txBody>
          <a:bodyPr anchor="b">
            <a:normAutofit/>
          </a:bodyPr>
          <a:lstStyle/>
          <a:p>
            <a:r>
              <a:rPr lang="en-US" sz="3600" dirty="0"/>
              <a:t>Data Visualization</a:t>
            </a:r>
            <a:br>
              <a:rPr lang="en-US" sz="3600" dirty="0"/>
            </a:br>
            <a:endParaRPr lang="en-US" sz="3600" dirty="0"/>
          </a:p>
        </p:txBody>
      </p:sp>
      <p:sp>
        <p:nvSpPr>
          <p:cNvPr id="7" name="Slide Number Placeholder 6">
            <a:extLst>
              <a:ext uri="{FF2B5EF4-FFF2-40B4-BE49-F238E27FC236}">
                <a16:creationId xmlns:a16="http://schemas.microsoft.com/office/drawing/2014/main" id="{B6C5B3E6-A45D-B427-6D83-9DD3375DDFE1}"/>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18</a:t>
            </a:fld>
            <a:endParaRPr lang="en-US"/>
          </a:p>
        </p:txBody>
      </p:sp>
      <p:graphicFrame>
        <p:nvGraphicFramePr>
          <p:cNvPr id="9" name="Content Placeholder 2">
            <a:extLst>
              <a:ext uri="{FF2B5EF4-FFF2-40B4-BE49-F238E27FC236}">
                <a16:creationId xmlns:a16="http://schemas.microsoft.com/office/drawing/2014/main" id="{78ABEDB2-690B-3F00-EE88-8B38F85095B8}"/>
              </a:ext>
            </a:extLst>
          </p:cNvPr>
          <p:cNvGraphicFramePr>
            <a:graphicFrameLocks noGrp="1"/>
          </p:cNvGraphicFramePr>
          <p:nvPr>
            <p:ph idx="1"/>
            <p:extLst>
              <p:ext uri="{D42A27DB-BD31-4B8C-83A1-F6EECF244321}">
                <p14:modId xmlns:p14="http://schemas.microsoft.com/office/powerpoint/2010/main" val="2085206674"/>
              </p:ext>
            </p:extLst>
          </p:nvPr>
        </p:nvGraphicFramePr>
        <p:xfrm>
          <a:off x="635228" y="1607478"/>
          <a:ext cx="10442448" cy="3903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502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D697-BED4-02D9-C8F8-098B018295D4}"/>
              </a:ext>
            </a:extLst>
          </p:cNvPr>
          <p:cNvSpPr>
            <a:spLocks noGrp="1"/>
          </p:cNvSpPr>
          <p:nvPr>
            <p:ph type="title"/>
          </p:nvPr>
        </p:nvSpPr>
        <p:spPr>
          <a:xfrm>
            <a:off x="877824" y="136525"/>
            <a:ext cx="10449784" cy="1265928"/>
          </a:xfrm>
        </p:spPr>
        <p:txBody>
          <a:bodyPr anchor="b">
            <a:normAutofit/>
          </a:bodyPr>
          <a:lstStyle/>
          <a:p>
            <a:r>
              <a:rPr lang="en-US" dirty="0"/>
              <a:t>Project Results</a:t>
            </a:r>
          </a:p>
        </p:txBody>
      </p:sp>
      <p:sp>
        <p:nvSpPr>
          <p:cNvPr id="3" name="Content Placeholder 2">
            <a:extLst>
              <a:ext uri="{FF2B5EF4-FFF2-40B4-BE49-F238E27FC236}">
                <a16:creationId xmlns:a16="http://schemas.microsoft.com/office/drawing/2014/main" id="{6E1385F2-8D00-81A8-A575-680A564CD04E}"/>
              </a:ext>
            </a:extLst>
          </p:cNvPr>
          <p:cNvSpPr>
            <a:spLocks noGrp="1"/>
          </p:cNvSpPr>
          <p:nvPr>
            <p:ph sz="half" idx="1"/>
          </p:nvPr>
        </p:nvSpPr>
        <p:spPr>
          <a:xfrm>
            <a:off x="877824" y="1870508"/>
            <a:ext cx="10449784" cy="4017787"/>
          </a:xfrm>
        </p:spPr>
        <p:txBody>
          <a:bodyPr>
            <a:normAutofit/>
          </a:bodyPr>
          <a:lstStyle/>
          <a:p>
            <a:r>
              <a:rPr lang="en-US" sz="2000" dirty="0"/>
              <a:t>The objective metrics (latency, jitter, bitrate) showed a strong correlation with subjective quality ratings. Segments with low latency, low jitter, and high bitrate consistently aligned with "Good" quality, while those with higher latency, higher jitter, and lower bitrate were rated “Poor.”</a:t>
            </a:r>
          </a:p>
          <a:p>
            <a:r>
              <a:rPr lang="en-US" sz="2000" dirty="0"/>
              <a:t>This correlation suggests that the calculated metrics are reliable indicators of call quality and could be used in real-time monitoring to flag potential issues.</a:t>
            </a:r>
          </a:p>
        </p:txBody>
      </p:sp>
      <p:sp>
        <p:nvSpPr>
          <p:cNvPr id="6" name="Slide Number Placeholder 5">
            <a:extLst>
              <a:ext uri="{FF2B5EF4-FFF2-40B4-BE49-F238E27FC236}">
                <a16:creationId xmlns:a16="http://schemas.microsoft.com/office/drawing/2014/main" id="{59F58CEA-9B0D-B460-DE3A-B1D40A8BF35F}"/>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19</a:t>
            </a:fld>
            <a:endParaRPr lang="en-US"/>
          </a:p>
        </p:txBody>
      </p:sp>
    </p:spTree>
    <p:extLst>
      <p:ext uri="{BB962C8B-B14F-4D97-AF65-F5344CB8AC3E}">
        <p14:creationId xmlns:p14="http://schemas.microsoft.com/office/powerpoint/2010/main" val="268341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96F5-6F24-22FB-54CF-D7FE30C38A93}"/>
              </a:ext>
            </a:extLst>
          </p:cNvPr>
          <p:cNvSpPr>
            <a:spLocks noGrp="1"/>
          </p:cNvSpPr>
          <p:nvPr>
            <p:ph type="title"/>
          </p:nvPr>
        </p:nvSpPr>
        <p:spPr>
          <a:xfrm>
            <a:off x="871108" y="588245"/>
            <a:ext cx="10449784" cy="1265928"/>
          </a:xfrm>
        </p:spPr>
        <p:txBody>
          <a:bodyPr anchor="b">
            <a:normAutofit/>
          </a:bodyPr>
          <a:lstStyle/>
          <a:p>
            <a:r>
              <a:rPr lang="en-US" sz="3600" dirty="0"/>
              <a:t>Introduction</a:t>
            </a:r>
            <a:endParaRPr lang="en-US" dirty="0"/>
          </a:p>
        </p:txBody>
      </p:sp>
      <p:sp>
        <p:nvSpPr>
          <p:cNvPr id="6" name="Slide Number Placeholder 5">
            <a:extLst>
              <a:ext uri="{FF2B5EF4-FFF2-40B4-BE49-F238E27FC236}">
                <a16:creationId xmlns:a16="http://schemas.microsoft.com/office/drawing/2014/main" id="{5B4164D8-6287-E75B-AD1E-CBB4B7CAD404}"/>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2</a:t>
            </a:fld>
            <a:endParaRPr lang="en-US"/>
          </a:p>
        </p:txBody>
      </p:sp>
      <p:graphicFrame>
        <p:nvGraphicFramePr>
          <p:cNvPr id="8" name="Content Placeholder 2">
            <a:extLst>
              <a:ext uri="{FF2B5EF4-FFF2-40B4-BE49-F238E27FC236}">
                <a16:creationId xmlns:a16="http://schemas.microsoft.com/office/drawing/2014/main" id="{213BF963-EE39-A805-8E3C-9A16EB924BBB}"/>
              </a:ext>
            </a:extLst>
          </p:cNvPr>
          <p:cNvGraphicFramePr>
            <a:graphicFrameLocks noGrp="1"/>
          </p:cNvGraphicFramePr>
          <p:nvPr>
            <p:ph idx="1"/>
            <p:extLst>
              <p:ext uri="{D42A27DB-BD31-4B8C-83A1-F6EECF244321}">
                <p14:modId xmlns:p14="http://schemas.microsoft.com/office/powerpoint/2010/main" val="4092297253"/>
              </p:ext>
            </p:extLst>
          </p:nvPr>
        </p:nvGraphicFramePr>
        <p:xfrm>
          <a:off x="877823" y="2155371"/>
          <a:ext cx="11205319" cy="3906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8340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97B0-81ED-3010-7135-9AD20ABD6B8B}"/>
              </a:ext>
            </a:extLst>
          </p:cNvPr>
          <p:cNvSpPr>
            <a:spLocks noGrp="1"/>
          </p:cNvSpPr>
          <p:nvPr>
            <p:ph type="title"/>
          </p:nvPr>
        </p:nvSpPr>
        <p:spPr>
          <a:xfrm>
            <a:off x="870488" y="326988"/>
            <a:ext cx="10449784" cy="1265928"/>
          </a:xfrm>
        </p:spPr>
        <p:txBody>
          <a:bodyPr anchor="b">
            <a:normAutofit/>
          </a:bodyPr>
          <a:lstStyle/>
          <a:p>
            <a:r>
              <a:rPr lang="en-US" dirty="0"/>
              <a:t>Conclusion</a:t>
            </a:r>
          </a:p>
        </p:txBody>
      </p:sp>
      <p:sp>
        <p:nvSpPr>
          <p:cNvPr id="19" name="Content Placeholder 2">
            <a:extLst>
              <a:ext uri="{FF2B5EF4-FFF2-40B4-BE49-F238E27FC236}">
                <a16:creationId xmlns:a16="http://schemas.microsoft.com/office/drawing/2014/main" id="{F70BF980-91FD-C7BF-E5B7-9A4FE9FC7833}"/>
              </a:ext>
            </a:extLst>
          </p:cNvPr>
          <p:cNvSpPr>
            <a:spLocks noGrp="1"/>
          </p:cNvSpPr>
          <p:nvPr>
            <p:ph idx="1"/>
          </p:nvPr>
        </p:nvSpPr>
        <p:spPr>
          <a:xfrm>
            <a:off x="870488" y="1934050"/>
            <a:ext cx="10442448" cy="3903819"/>
          </a:xfrm>
        </p:spPr>
        <p:txBody>
          <a:bodyPr>
            <a:normAutofit/>
          </a:bodyPr>
          <a:lstStyle/>
          <a:p>
            <a:pPr marL="0" indent="0">
              <a:buNone/>
            </a:pPr>
            <a:endParaRPr lang="en-US" dirty="0"/>
          </a:p>
          <a:p>
            <a:r>
              <a:rPr lang="en-US" dirty="0"/>
              <a:t>This project successfully demonstrated a method for assessing Microsoft Teams call quality in real-time by capturing and analyzing network metrics: latency, jitter, and bitrate.</a:t>
            </a:r>
          </a:p>
          <a:p>
            <a:r>
              <a:rPr lang="en-US" dirty="0"/>
              <a:t>Through packet capture and segmentation, we established thresholds for these metrics to reliably classify call quality as Good, Fair, or Poor.</a:t>
            </a:r>
          </a:p>
          <a:p>
            <a:endParaRPr lang="en-US" dirty="0"/>
          </a:p>
          <a:p>
            <a:r>
              <a:rPr lang="en-US" dirty="0"/>
              <a:t>The use of simulated network issues (using Clumsy) allowed for controlled testing across different quality levels. </a:t>
            </a:r>
          </a:p>
          <a:p>
            <a:endParaRPr lang="en-US" dirty="0"/>
          </a:p>
          <a:p>
            <a:r>
              <a:rPr lang="en-US" dirty="0"/>
              <a:t>The developed quality assessment model provided valuable insights into network conditions affecting real-time communication, confirming the feasibility of a metric-based quality monitoring system for Teams calls.</a:t>
            </a:r>
          </a:p>
          <a:p>
            <a:endParaRPr lang="en-US" dirty="0"/>
          </a:p>
        </p:txBody>
      </p:sp>
      <p:sp>
        <p:nvSpPr>
          <p:cNvPr id="6" name="Slide Number Placeholder 5">
            <a:extLst>
              <a:ext uri="{FF2B5EF4-FFF2-40B4-BE49-F238E27FC236}">
                <a16:creationId xmlns:a16="http://schemas.microsoft.com/office/drawing/2014/main" id="{D9BE5305-E8F6-9129-0F79-4923B67B1300}"/>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20</a:t>
            </a:fld>
            <a:endParaRPr lang="en-US"/>
          </a:p>
        </p:txBody>
      </p:sp>
    </p:spTree>
    <p:extLst>
      <p:ext uri="{BB962C8B-B14F-4D97-AF65-F5344CB8AC3E}">
        <p14:creationId xmlns:p14="http://schemas.microsoft.com/office/powerpoint/2010/main" val="2109703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FF10-D80C-A669-A64A-3B8A79E3AD72}"/>
              </a:ext>
            </a:extLst>
          </p:cNvPr>
          <p:cNvSpPr>
            <a:spLocks noGrp="1"/>
          </p:cNvSpPr>
          <p:nvPr>
            <p:ph type="title"/>
          </p:nvPr>
        </p:nvSpPr>
        <p:spPr>
          <a:xfrm>
            <a:off x="870488" y="317657"/>
            <a:ext cx="10449784" cy="1265928"/>
          </a:xfrm>
        </p:spPr>
        <p:txBody>
          <a:bodyPr/>
          <a:lstStyle/>
          <a:p>
            <a:r>
              <a:rPr lang="en-US" dirty="0"/>
              <a:t>Future Improvements</a:t>
            </a:r>
          </a:p>
        </p:txBody>
      </p:sp>
      <p:sp>
        <p:nvSpPr>
          <p:cNvPr id="3" name="Content Placeholder 2">
            <a:extLst>
              <a:ext uri="{FF2B5EF4-FFF2-40B4-BE49-F238E27FC236}">
                <a16:creationId xmlns:a16="http://schemas.microsoft.com/office/drawing/2014/main" id="{8323BB90-6129-AF89-5F14-BBA97F3B97BC}"/>
              </a:ext>
            </a:extLst>
          </p:cNvPr>
          <p:cNvSpPr>
            <a:spLocks noGrp="1"/>
          </p:cNvSpPr>
          <p:nvPr>
            <p:ph idx="1"/>
          </p:nvPr>
        </p:nvSpPr>
        <p:spPr/>
        <p:txBody>
          <a:bodyPr/>
          <a:lstStyle/>
          <a:p>
            <a:r>
              <a:rPr lang="en-US" dirty="0"/>
              <a:t>Extended Testing on Various Platforms: Expand testing to include different video conferencing platforms like Zoom and Google Meet. This cross-platform testing could validate the versatility of the quality assessment model and allow for adaptations based on platform-specific network behaviors.</a:t>
            </a:r>
          </a:p>
          <a:p>
            <a:r>
              <a:rPr lang="en-US" dirty="0"/>
              <a:t>Machine Learning for Quality Prediction: Use machine learning to analyze patterns in network metrics over time and predict potential quality drops. Such a model could proactively alert users or adjust network settings to prevent quality degradation.</a:t>
            </a:r>
          </a:p>
        </p:txBody>
      </p:sp>
      <p:sp>
        <p:nvSpPr>
          <p:cNvPr id="6" name="Slide Number Placeholder 5">
            <a:extLst>
              <a:ext uri="{FF2B5EF4-FFF2-40B4-BE49-F238E27FC236}">
                <a16:creationId xmlns:a16="http://schemas.microsoft.com/office/drawing/2014/main" id="{FE746A9D-6979-877F-8A1F-A29F25212823}"/>
              </a:ext>
            </a:extLst>
          </p:cNvPr>
          <p:cNvSpPr>
            <a:spLocks noGrp="1"/>
          </p:cNvSpPr>
          <p:nvPr>
            <p:ph type="sldNum" sz="quarter" idx="12"/>
          </p:nvPr>
        </p:nvSpPr>
        <p:spPr/>
        <p:txBody>
          <a:bodyPr/>
          <a:lstStyle/>
          <a:p>
            <a:fld id="{C68AC1EC-23E2-4F0E-A5A4-674EC8DB954E}" type="slidenum">
              <a:rPr lang="en-US" smtClean="0"/>
              <a:t>21</a:t>
            </a:fld>
            <a:endParaRPr lang="en-US"/>
          </a:p>
        </p:txBody>
      </p:sp>
    </p:spTree>
    <p:extLst>
      <p:ext uri="{BB962C8B-B14F-4D97-AF65-F5344CB8AC3E}">
        <p14:creationId xmlns:p14="http://schemas.microsoft.com/office/powerpoint/2010/main" val="3203480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5C7D-89C5-C5C1-4723-E8A0C0E956E3}"/>
              </a:ext>
            </a:extLst>
          </p:cNvPr>
          <p:cNvSpPr>
            <a:spLocks noGrp="1"/>
          </p:cNvSpPr>
          <p:nvPr>
            <p:ph type="title"/>
          </p:nvPr>
        </p:nvSpPr>
        <p:spPr>
          <a:xfrm>
            <a:off x="399223" y="104154"/>
            <a:ext cx="10449784" cy="1265928"/>
          </a:xfrm>
        </p:spPr>
        <p:txBody>
          <a:bodyPr anchor="b">
            <a:normAutofit/>
          </a:bodyPr>
          <a:lstStyle/>
          <a:p>
            <a:r>
              <a:rPr lang="en-US" dirty="0"/>
              <a:t>Research References</a:t>
            </a:r>
          </a:p>
        </p:txBody>
      </p:sp>
      <p:sp>
        <p:nvSpPr>
          <p:cNvPr id="6" name="Slide Number Placeholder 5">
            <a:extLst>
              <a:ext uri="{FF2B5EF4-FFF2-40B4-BE49-F238E27FC236}">
                <a16:creationId xmlns:a16="http://schemas.microsoft.com/office/drawing/2014/main" id="{A2AF8AC0-572E-A9B0-8450-52F516C538A7}"/>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22</a:t>
            </a:fld>
            <a:endParaRPr lang="en-US"/>
          </a:p>
        </p:txBody>
      </p:sp>
      <p:sp>
        <p:nvSpPr>
          <p:cNvPr id="10" name="Content Placeholder 9">
            <a:extLst>
              <a:ext uri="{FF2B5EF4-FFF2-40B4-BE49-F238E27FC236}">
                <a16:creationId xmlns:a16="http://schemas.microsoft.com/office/drawing/2014/main" id="{46782FA2-E816-2178-F831-C8090F37C5C0}"/>
              </a:ext>
            </a:extLst>
          </p:cNvPr>
          <p:cNvSpPr>
            <a:spLocks noGrp="1"/>
          </p:cNvSpPr>
          <p:nvPr>
            <p:ph idx="1"/>
          </p:nvPr>
        </p:nvSpPr>
        <p:spPr>
          <a:xfrm>
            <a:off x="399223" y="1370082"/>
            <a:ext cx="11551983" cy="5383764"/>
          </a:xfrm>
        </p:spPr>
        <p:txBody>
          <a:bodyPr>
            <a:normAutofit fontScale="62500" lnSpcReduction="20000"/>
          </a:bodyPr>
          <a:lstStyle/>
          <a:p>
            <a:pPr rtl="0" fontAlgn="base">
              <a:spcBef>
                <a:spcPts val="1200"/>
              </a:spcBef>
              <a:spcAft>
                <a:spcPts val="0"/>
              </a:spcAft>
              <a:buFont typeface="+mj-lt"/>
              <a:buAutoNum type="arabicPeriod"/>
            </a:pPr>
            <a:r>
              <a:rPr lang="en-US" sz="1900" b="1" i="0" u="none" strike="noStrike" dirty="0">
                <a:solidFill>
                  <a:srgbClr val="000000"/>
                </a:solidFill>
                <a:effectLst/>
                <a:latin typeface="Cambria" panose="02040503050406030204" pitchFamily="18" charset="0"/>
              </a:rPr>
              <a:t>Mavlankar, A., &amp; </a:t>
            </a:r>
            <a:r>
              <a:rPr lang="en-US" sz="1900" b="1" i="0" u="none" strike="noStrike" dirty="0" err="1">
                <a:solidFill>
                  <a:srgbClr val="000000"/>
                </a:solidFill>
                <a:effectLst/>
                <a:latin typeface="Cambria" panose="02040503050406030204" pitchFamily="18" charset="0"/>
              </a:rPr>
              <a:t>Girod</a:t>
            </a:r>
            <a:r>
              <a:rPr lang="en-US" sz="1900" b="1" i="0" u="none" strike="noStrike" dirty="0">
                <a:solidFill>
                  <a:srgbClr val="000000"/>
                </a:solidFill>
                <a:effectLst/>
                <a:latin typeface="Cambria" panose="02040503050406030204" pitchFamily="18" charset="0"/>
              </a:rPr>
              <a:t>, B.</a:t>
            </a:r>
            <a:r>
              <a:rPr lang="en-US" sz="1900" b="0" i="0" u="none" strike="noStrike" dirty="0">
                <a:solidFill>
                  <a:srgbClr val="000000"/>
                </a:solidFill>
                <a:effectLst/>
                <a:latin typeface="Cambria" panose="02040503050406030204" pitchFamily="18" charset="0"/>
              </a:rPr>
              <a:t> (2008). </a:t>
            </a:r>
            <a:r>
              <a:rPr lang="en-US" sz="1900" b="0" i="1" u="none" strike="noStrike" dirty="0">
                <a:solidFill>
                  <a:srgbClr val="000000"/>
                </a:solidFill>
                <a:effectLst/>
                <a:latin typeface="Cambria" panose="02040503050406030204" pitchFamily="18" charset="0"/>
              </a:rPr>
              <a:t>Video Quality Assessment and Comparative Evaluation of Peer-to-Peer Video Streaming Systems</a:t>
            </a:r>
            <a:r>
              <a:rPr lang="en-US" sz="1900" b="0" i="0" u="none" strike="noStrike" dirty="0">
                <a:solidFill>
                  <a:srgbClr val="000000"/>
                </a:solidFill>
                <a:effectLst/>
                <a:latin typeface="Cambria" panose="02040503050406030204" pitchFamily="18" charset="0"/>
              </a:rPr>
              <a:t>. IEEE International Conference on Multimedia and Expo (ICME), 2008.</a:t>
            </a:r>
            <a:br>
              <a:rPr lang="en-US" sz="1900" b="0" i="0" u="none" strike="noStrike" dirty="0">
                <a:solidFill>
                  <a:srgbClr val="000000"/>
                </a:solidFill>
                <a:effectLst/>
                <a:latin typeface="Cambria" panose="02040503050406030204" pitchFamily="18" charset="0"/>
              </a:rPr>
            </a:br>
            <a:r>
              <a:rPr lang="en-US" sz="1900" b="0" i="0" u="none" strike="noStrike" dirty="0">
                <a:solidFill>
                  <a:srgbClr val="000000"/>
                </a:solidFill>
                <a:effectLst/>
                <a:latin typeface="Cambria" panose="02040503050406030204" pitchFamily="18" charset="0"/>
              </a:rPr>
              <a:t>This article provides foundational insights into how video quality metrics like PSNR (Peak Signal-to-Noise Ratio) are used in evaluating streaming quality, particularly under varying network conditions.</a:t>
            </a:r>
          </a:p>
          <a:p>
            <a:pPr rtl="0" fontAlgn="base">
              <a:spcBef>
                <a:spcPts val="0"/>
              </a:spcBef>
              <a:spcAft>
                <a:spcPts val="0"/>
              </a:spcAft>
              <a:buFont typeface="+mj-lt"/>
              <a:buAutoNum type="arabicPeriod"/>
            </a:pPr>
            <a:r>
              <a:rPr lang="en-US" sz="1900" b="1" i="0" u="none" strike="noStrike" dirty="0">
                <a:solidFill>
                  <a:srgbClr val="000000"/>
                </a:solidFill>
                <a:effectLst/>
                <a:latin typeface="Cambria" panose="02040503050406030204" pitchFamily="18" charset="0"/>
              </a:rPr>
              <a:t>Moorthy, A. K., &amp; </a:t>
            </a:r>
            <a:r>
              <a:rPr lang="en-US" sz="1900" b="1" i="0" u="none" strike="noStrike" dirty="0" err="1">
                <a:solidFill>
                  <a:srgbClr val="000000"/>
                </a:solidFill>
                <a:effectLst/>
                <a:latin typeface="Cambria" panose="02040503050406030204" pitchFamily="18" charset="0"/>
              </a:rPr>
              <a:t>Bovik</a:t>
            </a:r>
            <a:r>
              <a:rPr lang="en-US" sz="1900" b="1" i="0" u="none" strike="noStrike" dirty="0">
                <a:solidFill>
                  <a:srgbClr val="000000"/>
                </a:solidFill>
                <a:effectLst/>
                <a:latin typeface="Cambria" panose="02040503050406030204" pitchFamily="18" charset="0"/>
              </a:rPr>
              <a:t>, A. C.</a:t>
            </a:r>
            <a:r>
              <a:rPr lang="en-US" sz="1900" b="0" i="0" u="none" strike="noStrike" dirty="0">
                <a:solidFill>
                  <a:srgbClr val="000000"/>
                </a:solidFill>
                <a:effectLst/>
                <a:latin typeface="Cambria" panose="02040503050406030204" pitchFamily="18" charset="0"/>
              </a:rPr>
              <a:t> (2012). </a:t>
            </a:r>
            <a:r>
              <a:rPr lang="en-US" sz="1900" b="0" i="1" u="none" strike="noStrike" dirty="0">
                <a:solidFill>
                  <a:srgbClr val="000000"/>
                </a:solidFill>
                <a:effectLst/>
                <a:latin typeface="Cambria" panose="02040503050406030204" pitchFamily="18" charset="0"/>
              </a:rPr>
              <a:t>Video Quality Assessment on Mobile Devices: Subjective, Behavioral, and Objective Studies</a:t>
            </a:r>
            <a:r>
              <a:rPr lang="en-US" sz="1900" b="0" i="0" u="none" strike="noStrike" dirty="0">
                <a:solidFill>
                  <a:srgbClr val="000000"/>
                </a:solidFill>
                <a:effectLst/>
                <a:latin typeface="Cambria" panose="02040503050406030204" pitchFamily="18" charset="0"/>
              </a:rPr>
              <a:t>. IEEE Journal of Selected Topics in Signal Processing, 6(6), 652-671.</a:t>
            </a:r>
            <a:br>
              <a:rPr lang="en-US" sz="1900" b="0" i="0" u="none" strike="noStrike" dirty="0">
                <a:solidFill>
                  <a:srgbClr val="000000"/>
                </a:solidFill>
                <a:effectLst/>
                <a:latin typeface="Cambria" panose="02040503050406030204" pitchFamily="18" charset="0"/>
              </a:rPr>
            </a:br>
            <a:r>
              <a:rPr lang="en-US" sz="1900" b="0" i="0" u="none" strike="noStrike" dirty="0">
                <a:solidFill>
                  <a:srgbClr val="000000"/>
                </a:solidFill>
                <a:effectLst/>
                <a:latin typeface="Cambria" panose="02040503050406030204" pitchFamily="18" charset="0"/>
              </a:rPr>
              <a:t>This work discusses the importance of temporal pooling in video quality assessment and how models must handle dynamic quality variations, which supports the penalty application approach in our algorithm.</a:t>
            </a:r>
          </a:p>
          <a:p>
            <a:pPr rtl="0" fontAlgn="base">
              <a:spcBef>
                <a:spcPts val="0"/>
              </a:spcBef>
              <a:spcAft>
                <a:spcPts val="0"/>
              </a:spcAft>
              <a:buFont typeface="+mj-lt"/>
              <a:buAutoNum type="arabicPeriod"/>
            </a:pPr>
            <a:r>
              <a:rPr lang="en-US" sz="1900" b="1" i="0" u="none" strike="noStrike" dirty="0">
                <a:solidFill>
                  <a:srgbClr val="000000"/>
                </a:solidFill>
                <a:effectLst/>
                <a:latin typeface="Cambria" panose="02040503050406030204" pitchFamily="18" charset="0"/>
              </a:rPr>
              <a:t>Yang, F., Ong, E. P., &amp; </a:t>
            </a:r>
            <a:r>
              <a:rPr lang="en-US" sz="1900" b="1" i="0" u="none" strike="noStrike" dirty="0" err="1">
                <a:solidFill>
                  <a:srgbClr val="000000"/>
                </a:solidFill>
                <a:effectLst/>
                <a:latin typeface="Cambria" panose="02040503050406030204" pitchFamily="18" charset="0"/>
              </a:rPr>
              <a:t>Raake</a:t>
            </a:r>
            <a:r>
              <a:rPr lang="en-US" sz="1900" b="1" i="0" u="none" strike="noStrike" dirty="0">
                <a:solidFill>
                  <a:srgbClr val="000000"/>
                </a:solidFill>
                <a:effectLst/>
                <a:latin typeface="Cambria" panose="02040503050406030204" pitchFamily="18" charset="0"/>
              </a:rPr>
              <a:t>, A.</a:t>
            </a:r>
            <a:r>
              <a:rPr lang="en-US" sz="1900" b="0" i="0" u="none" strike="noStrike" dirty="0">
                <a:solidFill>
                  <a:srgbClr val="000000"/>
                </a:solidFill>
                <a:effectLst/>
                <a:latin typeface="Cambria" panose="02040503050406030204" pitchFamily="18" charset="0"/>
              </a:rPr>
              <a:t> (2010). </a:t>
            </a:r>
            <a:r>
              <a:rPr lang="en-US" sz="1900" b="0" i="1" u="none" strike="noStrike" dirty="0">
                <a:solidFill>
                  <a:srgbClr val="000000"/>
                </a:solidFill>
                <a:effectLst/>
                <a:latin typeface="Cambria" panose="02040503050406030204" pitchFamily="18" charset="0"/>
              </a:rPr>
              <a:t>No-Reference Quality Assessment for Networked Video via Primary Analysis of Bitstream</a:t>
            </a:r>
            <a:r>
              <a:rPr lang="en-US" sz="1900" b="0" i="0" u="none" strike="noStrike" dirty="0">
                <a:solidFill>
                  <a:srgbClr val="000000"/>
                </a:solidFill>
                <a:effectLst/>
                <a:latin typeface="Cambria" panose="02040503050406030204" pitchFamily="18" charset="0"/>
              </a:rPr>
              <a:t>. IEEE Transactions on Circuits and Systems for Video Technology, 20(11), 1544-1555.</a:t>
            </a:r>
            <a:br>
              <a:rPr lang="en-US" sz="1900" b="0" i="0" u="none" strike="noStrike" dirty="0">
                <a:solidFill>
                  <a:srgbClr val="000000"/>
                </a:solidFill>
                <a:effectLst/>
                <a:latin typeface="Cambria" panose="02040503050406030204" pitchFamily="18" charset="0"/>
              </a:rPr>
            </a:br>
            <a:r>
              <a:rPr lang="en-US" sz="1900" b="0" i="0" u="none" strike="noStrike" dirty="0">
                <a:solidFill>
                  <a:srgbClr val="000000"/>
                </a:solidFill>
                <a:effectLst/>
                <a:latin typeface="Cambria" panose="02040503050406030204" pitchFamily="18" charset="0"/>
              </a:rPr>
              <a:t>This article provides background on no-reference (NR) quality assessment and highlights the effectiveness of bitstream analysis for real-time video quality assessment, aligning with our approach of assessing network metrics like jitter and latency.</a:t>
            </a:r>
          </a:p>
          <a:p>
            <a:pPr rtl="0" fontAlgn="base">
              <a:spcBef>
                <a:spcPts val="0"/>
              </a:spcBef>
              <a:spcAft>
                <a:spcPts val="1200"/>
              </a:spcAft>
              <a:buFont typeface="+mj-lt"/>
              <a:buAutoNum type="arabicPeriod"/>
            </a:pPr>
            <a:r>
              <a:rPr lang="en-US" sz="1900" b="1" i="0" u="none" strike="noStrike" dirty="0">
                <a:solidFill>
                  <a:srgbClr val="000000"/>
                </a:solidFill>
                <a:effectLst/>
                <a:latin typeface="Cambria" panose="02040503050406030204" pitchFamily="18" charset="0"/>
              </a:rPr>
              <a:t>Schmitt, M., et al.</a:t>
            </a:r>
            <a:r>
              <a:rPr lang="en-US" sz="1900" b="0" i="0" u="none" strike="noStrike" dirty="0">
                <a:solidFill>
                  <a:srgbClr val="000000"/>
                </a:solidFill>
                <a:effectLst/>
                <a:latin typeface="Cambria" panose="02040503050406030204" pitchFamily="18" charset="0"/>
              </a:rPr>
              <a:t> (2016). </a:t>
            </a:r>
            <a:r>
              <a:rPr lang="en-US" sz="1900" b="0" i="1" u="none" strike="noStrike" dirty="0">
                <a:solidFill>
                  <a:srgbClr val="000000"/>
                </a:solidFill>
                <a:effectLst/>
                <a:latin typeface="Cambria" panose="02040503050406030204" pitchFamily="18" charset="0"/>
              </a:rPr>
              <a:t>1 Mbps is Enough: Video Quality and Individual Idiosyncrasies in Multiparty HD Video-Conferencing</a:t>
            </a:r>
            <a:r>
              <a:rPr lang="en-US" sz="1900" b="0" i="0" u="none" strike="noStrike" dirty="0">
                <a:solidFill>
                  <a:srgbClr val="000000"/>
                </a:solidFill>
                <a:effectLst/>
                <a:latin typeface="Cambria" panose="02040503050406030204" pitchFamily="18" charset="0"/>
              </a:rPr>
              <a:t>. IEEE Quality of Multimedia Experience (</a:t>
            </a:r>
            <a:r>
              <a:rPr lang="en-US" sz="1900" b="0" i="0" u="none" strike="noStrike" dirty="0" err="1">
                <a:solidFill>
                  <a:srgbClr val="000000"/>
                </a:solidFill>
                <a:effectLst/>
                <a:latin typeface="Cambria" panose="02040503050406030204" pitchFamily="18" charset="0"/>
              </a:rPr>
              <a:t>QoMEX</a:t>
            </a:r>
            <a:r>
              <a:rPr lang="en-US" sz="1900" b="0" i="0" u="none" strike="noStrike" dirty="0">
                <a:solidFill>
                  <a:srgbClr val="000000"/>
                </a:solidFill>
                <a:effectLst/>
                <a:latin typeface="Cambria" panose="02040503050406030204" pitchFamily="18" charset="0"/>
              </a:rPr>
              <a:t>), 2016.</a:t>
            </a:r>
            <a:br>
              <a:rPr lang="en-US" sz="1900" b="0" i="0" u="none" strike="noStrike" dirty="0">
                <a:solidFill>
                  <a:srgbClr val="000000"/>
                </a:solidFill>
                <a:effectLst/>
                <a:latin typeface="Cambria" panose="02040503050406030204" pitchFamily="18" charset="0"/>
              </a:rPr>
            </a:br>
            <a:r>
              <a:rPr lang="en-US" sz="1900" b="0" i="0" u="none" strike="noStrike" dirty="0">
                <a:solidFill>
                  <a:srgbClr val="000000"/>
                </a:solidFill>
                <a:effectLst/>
                <a:latin typeface="Cambria" panose="02040503050406030204" pitchFamily="18" charset="0"/>
              </a:rPr>
              <a:t>This study validates the bitrate threshold applied in our algorithm, highlighting that 1 Mbps bitrate is sufficient to satisfy user experience in multiparty video conferencing, with diminishing returns at higher bitrates.</a:t>
            </a:r>
          </a:p>
          <a:p>
            <a:pPr rtl="0" fontAlgn="base">
              <a:spcBef>
                <a:spcPts val="1200"/>
              </a:spcBef>
              <a:spcAft>
                <a:spcPts val="1200"/>
              </a:spcAft>
              <a:buFont typeface="+mj-lt"/>
              <a:buAutoNum type="arabicPeriod" startAt="5"/>
            </a:pPr>
            <a:br>
              <a:rPr lang="en-US" sz="1900" b="0" dirty="0">
                <a:effectLst/>
              </a:rPr>
            </a:br>
            <a:r>
              <a:rPr lang="en-US" sz="1900" b="1" i="0" u="none" strike="noStrike" dirty="0">
                <a:solidFill>
                  <a:srgbClr val="000000"/>
                </a:solidFill>
                <a:effectLst/>
                <a:latin typeface="Cambria" panose="02040503050406030204" pitchFamily="18" charset="0"/>
              </a:rPr>
              <a:t>Rao, A., et al.</a:t>
            </a:r>
            <a:r>
              <a:rPr lang="en-US" sz="1900" b="0" i="0" u="none" strike="noStrike" dirty="0">
                <a:solidFill>
                  <a:srgbClr val="000000"/>
                </a:solidFill>
                <a:effectLst/>
                <a:latin typeface="Cambria" panose="02040503050406030204" pitchFamily="18" charset="0"/>
              </a:rPr>
              <a:t> (2011). </a:t>
            </a:r>
            <a:r>
              <a:rPr lang="en-US" sz="1900" b="0" i="1" u="none" strike="noStrike" dirty="0">
                <a:solidFill>
                  <a:srgbClr val="000000"/>
                </a:solidFill>
                <a:effectLst/>
                <a:latin typeface="Cambria" panose="02040503050406030204" pitchFamily="18" charset="0"/>
              </a:rPr>
              <a:t>Network Characteristics of Video Streaming Traffic</a:t>
            </a:r>
            <a:r>
              <a:rPr lang="en-US" sz="1900" b="0" i="0" u="none" strike="noStrike" dirty="0">
                <a:solidFill>
                  <a:srgbClr val="000000"/>
                </a:solidFill>
                <a:effectLst/>
                <a:latin typeface="Cambria" panose="02040503050406030204" pitchFamily="18" charset="0"/>
              </a:rPr>
              <a:t>. </a:t>
            </a:r>
            <a:r>
              <a:rPr lang="en-US" sz="1900" b="0" i="0" u="none" strike="noStrike" dirty="0" err="1">
                <a:solidFill>
                  <a:srgbClr val="000000"/>
                </a:solidFill>
                <a:effectLst/>
                <a:latin typeface="Cambria" panose="02040503050406030204" pitchFamily="18" charset="0"/>
              </a:rPr>
              <a:t>arXiv</a:t>
            </a:r>
            <a:r>
              <a:rPr lang="en-US" sz="1900" b="0" i="0" u="none" strike="noStrike" dirty="0">
                <a:solidFill>
                  <a:srgbClr val="000000"/>
                </a:solidFill>
                <a:effectLst/>
                <a:latin typeface="Cambria" panose="02040503050406030204" pitchFamily="18" charset="0"/>
              </a:rPr>
              <a:t> preprint arXiv:1111.0948.</a:t>
            </a:r>
            <a:br>
              <a:rPr lang="en-US" sz="1900" b="0" i="0" u="none" strike="noStrike" dirty="0">
                <a:solidFill>
                  <a:srgbClr val="000000"/>
                </a:solidFill>
                <a:effectLst/>
                <a:latin typeface="Cambria" panose="02040503050406030204" pitchFamily="18" charset="0"/>
              </a:rPr>
            </a:br>
            <a:r>
              <a:rPr lang="en-US" sz="1900" b="0" i="0" u="none" strike="noStrike" dirty="0">
                <a:solidFill>
                  <a:srgbClr val="000000"/>
                </a:solidFill>
                <a:effectLst/>
                <a:latin typeface="Cambria" panose="02040503050406030204" pitchFamily="18" charset="0"/>
              </a:rPr>
              <a:t>This paper discusses the effects of network characteristics, particularly jitter and latency, on video quality. The insights support the decision to apply penalties based on threshold breaches in these metrics for a more accurate quality assessment.</a:t>
            </a:r>
          </a:p>
          <a:p>
            <a:pPr rtl="0">
              <a:spcBef>
                <a:spcPts val="0"/>
              </a:spcBef>
              <a:spcAft>
                <a:spcPts val="1000"/>
              </a:spcAft>
            </a:pPr>
            <a:r>
              <a:rPr lang="en-US" sz="1900" b="0" i="0" u="none" strike="noStrike" dirty="0">
                <a:solidFill>
                  <a:srgbClr val="000000"/>
                </a:solidFill>
                <a:effectLst/>
                <a:latin typeface="Cambria" panose="02040503050406030204" pitchFamily="18" charset="0"/>
              </a:rPr>
              <a:t>6. </a:t>
            </a:r>
            <a:r>
              <a:rPr lang="en-US" sz="1900" b="1" i="0" u="none" strike="noStrike" dirty="0">
                <a:solidFill>
                  <a:srgbClr val="000000"/>
                </a:solidFill>
                <a:effectLst/>
                <a:latin typeface="Cambria" panose="02040503050406030204" pitchFamily="18" charset="0"/>
              </a:rPr>
              <a:t>Microsoft.</a:t>
            </a:r>
            <a:r>
              <a:rPr lang="en-US" sz="1900" b="0" i="0" u="none" strike="noStrike" dirty="0">
                <a:solidFill>
                  <a:srgbClr val="000000"/>
                </a:solidFill>
                <a:effectLst/>
                <a:latin typeface="Cambria" panose="02040503050406030204" pitchFamily="18" charset="0"/>
              </a:rPr>
              <a:t> (n.d.). </a:t>
            </a:r>
            <a:r>
              <a:rPr lang="en-US" sz="1900" b="0" i="1" u="none" strike="noStrike" dirty="0">
                <a:solidFill>
                  <a:srgbClr val="000000"/>
                </a:solidFill>
                <a:effectLst/>
                <a:latin typeface="Cambria" panose="02040503050406030204" pitchFamily="18" charset="0"/>
              </a:rPr>
              <a:t>Monitor call and meeting quality in Microsoft Teams</a:t>
            </a:r>
            <a:r>
              <a:rPr lang="en-US" sz="1900" b="0" i="0" u="none" strike="noStrike" dirty="0">
                <a:solidFill>
                  <a:srgbClr val="000000"/>
                </a:solidFill>
                <a:effectLst/>
                <a:latin typeface="Cambria" panose="02040503050406030204" pitchFamily="18" charset="0"/>
              </a:rPr>
              <a:t>. Retrieved October 26, 2024, from</a:t>
            </a:r>
            <a:r>
              <a:rPr lang="en-US" sz="1900" b="0" i="0" u="none" strike="noStrike" dirty="0">
                <a:solidFill>
                  <a:srgbClr val="000000"/>
                </a:solidFill>
                <a:effectLst/>
                <a:latin typeface="Cambria" panose="02040503050406030204" pitchFamily="18" charset="0"/>
                <a:hlinkClick r:id="rId2"/>
              </a:rPr>
              <a:t> </a:t>
            </a:r>
            <a:r>
              <a:rPr lang="en-US" sz="1900" b="0" i="0" u="sng" strike="noStrike" dirty="0">
                <a:solidFill>
                  <a:srgbClr val="1155CC"/>
                </a:solidFill>
                <a:effectLst/>
                <a:latin typeface="Cambria" panose="02040503050406030204" pitchFamily="18" charset="0"/>
                <a:hlinkClick r:id="rId2"/>
              </a:rPr>
              <a:t>https://support.microsoft.com/en-us/office/monitor-call-and-meeting-quality-in-microsoft-teams-7bb1747c-d91a-4fbb-84f6-ad3f48e73511</a:t>
            </a:r>
            <a:endParaRPr lang="en-US" sz="1900" b="0" dirty="0">
              <a:effectLst/>
            </a:endParaRPr>
          </a:p>
          <a:p>
            <a:pPr rtl="0">
              <a:spcBef>
                <a:spcPts val="0"/>
              </a:spcBef>
              <a:spcAft>
                <a:spcPts val="1000"/>
              </a:spcAft>
            </a:pPr>
            <a:r>
              <a:rPr lang="en-US" sz="1900" b="0" i="0" u="none" strike="noStrike" dirty="0">
                <a:solidFill>
                  <a:srgbClr val="000000"/>
                </a:solidFill>
                <a:effectLst/>
                <a:latin typeface="Cambria" panose="02040503050406030204" pitchFamily="18" charset="0"/>
              </a:rPr>
              <a:t>7. </a:t>
            </a:r>
            <a:r>
              <a:rPr lang="en-US" sz="1900" b="1" i="0" u="none" strike="noStrike" dirty="0">
                <a:solidFill>
                  <a:srgbClr val="000000"/>
                </a:solidFill>
                <a:effectLst/>
                <a:latin typeface="Cambria" panose="02040503050406030204" pitchFamily="18" charset="0"/>
              </a:rPr>
              <a:t>Telehealth Training.</a:t>
            </a:r>
            <a:r>
              <a:rPr lang="en-US" sz="1900" b="0" i="0" u="none" strike="noStrike" dirty="0">
                <a:solidFill>
                  <a:srgbClr val="000000"/>
                </a:solidFill>
                <a:effectLst/>
                <a:latin typeface="Cambria" panose="02040503050406030204" pitchFamily="18" charset="0"/>
              </a:rPr>
              <a:t> (n.d.). </a:t>
            </a:r>
            <a:r>
              <a:rPr lang="en-US" sz="1900" b="0" i="1" u="none" strike="noStrike" dirty="0">
                <a:solidFill>
                  <a:srgbClr val="000000"/>
                </a:solidFill>
                <a:effectLst/>
                <a:latin typeface="Cambria" panose="02040503050406030204" pitchFamily="18" charset="0"/>
              </a:rPr>
              <a:t>Your Guide to What Affects Video Call Quality</a:t>
            </a:r>
            <a:r>
              <a:rPr lang="en-US" sz="1900" b="0" i="0" u="none" strike="noStrike" dirty="0">
                <a:solidFill>
                  <a:srgbClr val="000000"/>
                </a:solidFill>
                <a:effectLst/>
                <a:latin typeface="Cambria" panose="02040503050406030204" pitchFamily="18" charset="0"/>
              </a:rPr>
              <a:t>. Retrieved October 26, 2024, from</a:t>
            </a:r>
            <a:r>
              <a:rPr lang="en-US" sz="1900" b="0" i="0" u="none" strike="noStrike" dirty="0">
                <a:solidFill>
                  <a:srgbClr val="000000"/>
                </a:solidFill>
                <a:effectLst/>
                <a:latin typeface="Cambria" panose="02040503050406030204" pitchFamily="18" charset="0"/>
                <a:hlinkClick r:id="rId3"/>
              </a:rPr>
              <a:t> </a:t>
            </a:r>
            <a:r>
              <a:rPr lang="en-US" sz="1900" b="0" i="0" u="sng" strike="noStrike" dirty="0">
                <a:solidFill>
                  <a:srgbClr val="1155CC"/>
                </a:solidFill>
                <a:effectLst/>
                <a:latin typeface="Cambria" panose="02040503050406030204" pitchFamily="18" charset="0"/>
                <a:hlinkClick r:id="rId3"/>
              </a:rPr>
              <a:t>https://telehealth.training/articles/Your-Guide-to-What-Affects-Video-Call-Quality</a:t>
            </a:r>
            <a:endParaRPr lang="en-US" sz="1900" b="1" i="0" dirty="0">
              <a:solidFill>
                <a:schemeClr val="tx1"/>
              </a:solidFill>
              <a:effectLst/>
              <a:latin typeface="Source Sans 3"/>
            </a:endParaRPr>
          </a:p>
          <a:p>
            <a:endParaRPr lang="en-US" b="0" i="0" dirty="0">
              <a:solidFill>
                <a:schemeClr val="tx1"/>
              </a:solidFill>
              <a:effectLst/>
              <a:latin typeface="Helvetica Neue"/>
            </a:endParaRPr>
          </a:p>
          <a:p>
            <a:endParaRPr lang="en-US" dirty="0">
              <a:solidFill>
                <a:schemeClr val="tx1"/>
              </a:solidFill>
              <a:latin typeface="Helvetica Neue"/>
            </a:endParaRPr>
          </a:p>
        </p:txBody>
      </p:sp>
    </p:spTree>
    <p:extLst>
      <p:ext uri="{BB962C8B-B14F-4D97-AF65-F5344CB8AC3E}">
        <p14:creationId xmlns:p14="http://schemas.microsoft.com/office/powerpoint/2010/main" val="2506246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D7F7-30E2-978F-7396-01C5AF910E9E}"/>
              </a:ext>
            </a:extLst>
          </p:cNvPr>
          <p:cNvSpPr>
            <a:spLocks noGrp="1"/>
          </p:cNvSpPr>
          <p:nvPr>
            <p:ph type="title"/>
          </p:nvPr>
        </p:nvSpPr>
        <p:spPr>
          <a:xfrm>
            <a:off x="877824" y="271004"/>
            <a:ext cx="10449784" cy="1265928"/>
          </a:xfrm>
        </p:spPr>
        <p:txBody>
          <a:bodyPr anchor="b">
            <a:normAutofit/>
          </a:bodyPr>
          <a:lstStyle/>
          <a:p>
            <a:r>
              <a:rPr lang="en-US" sz="3600" dirty="0"/>
              <a:t>Research on Network Quality</a:t>
            </a:r>
          </a:p>
        </p:txBody>
      </p:sp>
      <p:sp>
        <p:nvSpPr>
          <p:cNvPr id="6" name="Slide Number Placeholder 5">
            <a:extLst>
              <a:ext uri="{FF2B5EF4-FFF2-40B4-BE49-F238E27FC236}">
                <a16:creationId xmlns:a16="http://schemas.microsoft.com/office/drawing/2014/main" id="{B9F4CD5B-DDB6-9534-6AA3-19AA709FB851}"/>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3</a:t>
            </a:fld>
            <a:endParaRPr lang="en-US"/>
          </a:p>
        </p:txBody>
      </p:sp>
      <p:graphicFrame>
        <p:nvGraphicFramePr>
          <p:cNvPr id="9" name="Rectangle 1">
            <a:extLst>
              <a:ext uri="{FF2B5EF4-FFF2-40B4-BE49-F238E27FC236}">
                <a16:creationId xmlns:a16="http://schemas.microsoft.com/office/drawing/2014/main" id="{A0DE3CF2-7F19-6EA7-9D75-36F7FFD5AF6E}"/>
              </a:ext>
            </a:extLst>
          </p:cNvPr>
          <p:cNvGraphicFramePr>
            <a:graphicFrameLocks noGrp="1"/>
          </p:cNvGraphicFramePr>
          <p:nvPr>
            <p:ph idx="1"/>
            <p:extLst>
              <p:ext uri="{D42A27DB-BD31-4B8C-83A1-F6EECF244321}">
                <p14:modId xmlns:p14="http://schemas.microsoft.com/office/powerpoint/2010/main" val="2045450012"/>
              </p:ext>
            </p:extLst>
          </p:nvPr>
        </p:nvGraphicFramePr>
        <p:xfrm>
          <a:off x="653143" y="1744824"/>
          <a:ext cx="10667129" cy="43169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9297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B399-407C-FA20-8FE5-99F6DCF0A219}"/>
              </a:ext>
            </a:extLst>
          </p:cNvPr>
          <p:cNvSpPr>
            <a:spLocks noGrp="1"/>
          </p:cNvSpPr>
          <p:nvPr>
            <p:ph type="title"/>
          </p:nvPr>
        </p:nvSpPr>
        <p:spPr>
          <a:xfrm>
            <a:off x="871108" y="588245"/>
            <a:ext cx="10449784" cy="1265928"/>
          </a:xfrm>
        </p:spPr>
        <p:txBody>
          <a:bodyPr anchor="b">
            <a:normAutofit/>
          </a:bodyPr>
          <a:lstStyle/>
          <a:p>
            <a:r>
              <a:rPr lang="en-US" sz="3600" dirty="0"/>
              <a:t>Dataset Overview:</a:t>
            </a:r>
            <a:br>
              <a:rPr lang="en-US" sz="3600" dirty="0"/>
            </a:br>
            <a:endParaRPr lang="en-US" sz="3600" dirty="0"/>
          </a:p>
        </p:txBody>
      </p:sp>
      <p:sp>
        <p:nvSpPr>
          <p:cNvPr id="6" name="Slide Number Placeholder 5">
            <a:extLst>
              <a:ext uri="{FF2B5EF4-FFF2-40B4-BE49-F238E27FC236}">
                <a16:creationId xmlns:a16="http://schemas.microsoft.com/office/drawing/2014/main" id="{1D007300-FC01-3BDF-8428-7EFCBFDC603C}"/>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4</a:t>
            </a:fld>
            <a:endParaRPr lang="en-US"/>
          </a:p>
        </p:txBody>
      </p:sp>
      <p:graphicFrame>
        <p:nvGraphicFramePr>
          <p:cNvPr id="14" name="Content Placeholder 2">
            <a:extLst>
              <a:ext uri="{FF2B5EF4-FFF2-40B4-BE49-F238E27FC236}">
                <a16:creationId xmlns:a16="http://schemas.microsoft.com/office/drawing/2014/main" id="{9FD3411D-4BB0-F430-4731-97133A702906}"/>
              </a:ext>
            </a:extLst>
          </p:cNvPr>
          <p:cNvGraphicFramePr>
            <a:graphicFrameLocks noGrp="1"/>
          </p:cNvGraphicFramePr>
          <p:nvPr>
            <p:ph idx="1"/>
            <p:extLst>
              <p:ext uri="{D42A27DB-BD31-4B8C-83A1-F6EECF244321}">
                <p14:modId xmlns:p14="http://schemas.microsoft.com/office/powerpoint/2010/main" val="1722341133"/>
              </p:ext>
            </p:extLst>
          </p:nvPr>
        </p:nvGraphicFramePr>
        <p:xfrm>
          <a:off x="877824" y="2157984"/>
          <a:ext cx="10442448" cy="3903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5125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20FB-0848-42B6-0637-0E1AAD57257D}"/>
              </a:ext>
            </a:extLst>
          </p:cNvPr>
          <p:cNvSpPr>
            <a:spLocks noGrp="1"/>
          </p:cNvSpPr>
          <p:nvPr>
            <p:ph type="title"/>
          </p:nvPr>
        </p:nvSpPr>
        <p:spPr>
          <a:xfrm>
            <a:off x="871108" y="350501"/>
            <a:ext cx="10449784" cy="1265928"/>
          </a:xfrm>
        </p:spPr>
        <p:txBody>
          <a:bodyPr anchor="b">
            <a:normAutofit/>
          </a:bodyPr>
          <a:lstStyle/>
          <a:p>
            <a:r>
              <a:rPr lang="en-US" sz="3600" dirty="0"/>
              <a:t>Quality Assessment Process</a:t>
            </a:r>
          </a:p>
        </p:txBody>
      </p:sp>
      <p:sp>
        <p:nvSpPr>
          <p:cNvPr id="6" name="Slide Number Placeholder 5">
            <a:extLst>
              <a:ext uri="{FF2B5EF4-FFF2-40B4-BE49-F238E27FC236}">
                <a16:creationId xmlns:a16="http://schemas.microsoft.com/office/drawing/2014/main" id="{64105C43-1A48-4E2C-028E-A460E1C335E1}"/>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5</a:t>
            </a:fld>
            <a:endParaRPr lang="en-US"/>
          </a:p>
        </p:txBody>
      </p:sp>
      <p:graphicFrame>
        <p:nvGraphicFramePr>
          <p:cNvPr id="8" name="Content Placeholder 2">
            <a:extLst>
              <a:ext uri="{FF2B5EF4-FFF2-40B4-BE49-F238E27FC236}">
                <a16:creationId xmlns:a16="http://schemas.microsoft.com/office/drawing/2014/main" id="{FF85DAE8-BE63-39BB-D773-A949717681FF}"/>
              </a:ext>
            </a:extLst>
          </p:cNvPr>
          <p:cNvGraphicFramePr>
            <a:graphicFrameLocks noGrp="1"/>
          </p:cNvGraphicFramePr>
          <p:nvPr>
            <p:ph idx="1"/>
            <p:extLst>
              <p:ext uri="{D42A27DB-BD31-4B8C-83A1-F6EECF244321}">
                <p14:modId xmlns:p14="http://schemas.microsoft.com/office/powerpoint/2010/main" val="4222390959"/>
              </p:ext>
            </p:extLst>
          </p:nvPr>
        </p:nvGraphicFramePr>
        <p:xfrm>
          <a:off x="877824" y="2157984"/>
          <a:ext cx="10442448" cy="3903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9963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5387-5C99-B234-0580-68F9C7E56468}"/>
              </a:ext>
            </a:extLst>
          </p:cNvPr>
          <p:cNvSpPr>
            <a:spLocks noGrp="1"/>
          </p:cNvSpPr>
          <p:nvPr>
            <p:ph type="title"/>
          </p:nvPr>
        </p:nvSpPr>
        <p:spPr>
          <a:xfrm>
            <a:off x="839788" y="807868"/>
            <a:ext cx="4043108" cy="2062594"/>
          </a:xfrm>
        </p:spPr>
        <p:txBody>
          <a:bodyPr anchor="t">
            <a:normAutofit/>
          </a:bodyPr>
          <a:lstStyle/>
          <a:p>
            <a:r>
              <a:rPr lang="en-US" sz="3600" dirty="0"/>
              <a:t>Proposed Method</a:t>
            </a:r>
            <a:br>
              <a:rPr lang="en-US" sz="3600" dirty="0"/>
            </a:br>
            <a:endParaRPr lang="en-US" sz="3600" dirty="0"/>
          </a:p>
        </p:txBody>
      </p:sp>
      <p:sp>
        <p:nvSpPr>
          <p:cNvPr id="6" name="Slide Number Placeholder 5">
            <a:extLst>
              <a:ext uri="{FF2B5EF4-FFF2-40B4-BE49-F238E27FC236}">
                <a16:creationId xmlns:a16="http://schemas.microsoft.com/office/drawing/2014/main" id="{8267D393-4827-397F-820C-2996B00F9615}"/>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6</a:t>
            </a:fld>
            <a:endParaRPr lang="en-US"/>
          </a:p>
        </p:txBody>
      </p:sp>
      <p:graphicFrame>
        <p:nvGraphicFramePr>
          <p:cNvPr id="8" name="Content Placeholder 2">
            <a:extLst>
              <a:ext uri="{FF2B5EF4-FFF2-40B4-BE49-F238E27FC236}">
                <a16:creationId xmlns:a16="http://schemas.microsoft.com/office/drawing/2014/main" id="{D96932EB-E706-048A-1E2C-5478ECC9926D}"/>
              </a:ext>
            </a:extLst>
          </p:cNvPr>
          <p:cNvGraphicFramePr>
            <a:graphicFrameLocks noGrp="1"/>
          </p:cNvGraphicFramePr>
          <p:nvPr>
            <p:ph idx="1"/>
            <p:extLst>
              <p:ext uri="{D42A27DB-BD31-4B8C-83A1-F6EECF244321}">
                <p14:modId xmlns:p14="http://schemas.microsoft.com/office/powerpoint/2010/main" val="846881260"/>
              </p:ext>
            </p:extLst>
          </p:nvPr>
        </p:nvGraphicFramePr>
        <p:xfrm>
          <a:off x="300114" y="1527048"/>
          <a:ext cx="11431637" cy="4218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182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4512F-D5E2-DA35-7E21-9A31AE2C3761}"/>
              </a:ext>
            </a:extLst>
          </p:cNvPr>
          <p:cNvSpPr>
            <a:spLocks noGrp="1"/>
          </p:cNvSpPr>
          <p:nvPr>
            <p:ph type="title"/>
          </p:nvPr>
        </p:nvSpPr>
        <p:spPr>
          <a:xfrm>
            <a:off x="839788" y="807868"/>
            <a:ext cx="3640713" cy="2062594"/>
          </a:xfrm>
        </p:spPr>
        <p:txBody>
          <a:bodyPr anchor="t">
            <a:normAutofit/>
          </a:bodyPr>
          <a:lstStyle/>
          <a:p>
            <a:r>
              <a:rPr lang="en-US" dirty="0"/>
              <a:t>Packet Capture Setup</a:t>
            </a:r>
          </a:p>
        </p:txBody>
      </p:sp>
      <p:sp>
        <p:nvSpPr>
          <p:cNvPr id="6" name="Slide Number Placeholder 5">
            <a:extLst>
              <a:ext uri="{FF2B5EF4-FFF2-40B4-BE49-F238E27FC236}">
                <a16:creationId xmlns:a16="http://schemas.microsoft.com/office/drawing/2014/main" id="{2738862B-0072-18ED-E7D3-1EBEF16720A9}"/>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7</a:t>
            </a:fld>
            <a:endParaRPr lang="en-US"/>
          </a:p>
        </p:txBody>
      </p:sp>
      <p:graphicFrame>
        <p:nvGraphicFramePr>
          <p:cNvPr id="10" name="Content Placeholder 2">
            <a:extLst>
              <a:ext uri="{FF2B5EF4-FFF2-40B4-BE49-F238E27FC236}">
                <a16:creationId xmlns:a16="http://schemas.microsoft.com/office/drawing/2014/main" id="{D6A4313D-D837-1599-CE0E-A11EEC96DAED}"/>
              </a:ext>
            </a:extLst>
          </p:cNvPr>
          <p:cNvGraphicFramePr>
            <a:graphicFrameLocks noGrp="1"/>
          </p:cNvGraphicFramePr>
          <p:nvPr>
            <p:ph idx="1"/>
            <p:extLst>
              <p:ext uri="{D42A27DB-BD31-4B8C-83A1-F6EECF244321}">
                <p14:modId xmlns:p14="http://schemas.microsoft.com/office/powerpoint/2010/main" val="3957219405"/>
              </p:ext>
            </p:extLst>
          </p:nvPr>
        </p:nvGraphicFramePr>
        <p:xfrm>
          <a:off x="839788" y="1344168"/>
          <a:ext cx="8776779" cy="48734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328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8310-6CC3-196F-FDB7-33C5FC20B620}"/>
              </a:ext>
            </a:extLst>
          </p:cNvPr>
          <p:cNvSpPr>
            <a:spLocks noGrp="1"/>
          </p:cNvSpPr>
          <p:nvPr>
            <p:ph type="title"/>
          </p:nvPr>
        </p:nvSpPr>
        <p:spPr>
          <a:xfrm>
            <a:off x="871108" y="588245"/>
            <a:ext cx="10449784" cy="1265928"/>
          </a:xfrm>
        </p:spPr>
        <p:txBody>
          <a:bodyPr anchor="b">
            <a:normAutofit/>
          </a:bodyPr>
          <a:lstStyle/>
          <a:p>
            <a:r>
              <a:rPr lang="en-US" dirty="0"/>
              <a:t>Selenium Automation Overview</a:t>
            </a:r>
          </a:p>
        </p:txBody>
      </p:sp>
      <p:sp>
        <p:nvSpPr>
          <p:cNvPr id="7" name="Slide Number Placeholder 6">
            <a:extLst>
              <a:ext uri="{FF2B5EF4-FFF2-40B4-BE49-F238E27FC236}">
                <a16:creationId xmlns:a16="http://schemas.microsoft.com/office/drawing/2014/main" id="{A345F73F-186D-A0A3-0E63-15F29749A37B}"/>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8</a:t>
            </a:fld>
            <a:endParaRPr lang="en-US"/>
          </a:p>
        </p:txBody>
      </p:sp>
      <p:graphicFrame>
        <p:nvGraphicFramePr>
          <p:cNvPr id="11" name="Content Placeholder 2">
            <a:extLst>
              <a:ext uri="{FF2B5EF4-FFF2-40B4-BE49-F238E27FC236}">
                <a16:creationId xmlns:a16="http://schemas.microsoft.com/office/drawing/2014/main" id="{28CB72A0-6F81-9E8D-F20D-182495D5145E}"/>
              </a:ext>
            </a:extLst>
          </p:cNvPr>
          <p:cNvGraphicFramePr>
            <a:graphicFrameLocks noGrp="1"/>
          </p:cNvGraphicFramePr>
          <p:nvPr>
            <p:ph idx="1"/>
            <p:extLst>
              <p:ext uri="{D42A27DB-BD31-4B8C-83A1-F6EECF244321}">
                <p14:modId xmlns:p14="http://schemas.microsoft.com/office/powerpoint/2010/main" val="2894608436"/>
              </p:ext>
            </p:extLst>
          </p:nvPr>
        </p:nvGraphicFramePr>
        <p:xfrm>
          <a:off x="877824" y="2157984"/>
          <a:ext cx="10442448" cy="3903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3000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5E945-A077-5FBF-0834-1E885622F689}"/>
              </a:ext>
            </a:extLst>
          </p:cNvPr>
          <p:cNvSpPr>
            <a:spLocks noGrp="1"/>
          </p:cNvSpPr>
          <p:nvPr>
            <p:ph type="title"/>
          </p:nvPr>
        </p:nvSpPr>
        <p:spPr>
          <a:xfrm>
            <a:off x="871108" y="588245"/>
            <a:ext cx="10449784" cy="1265928"/>
          </a:xfrm>
        </p:spPr>
        <p:txBody>
          <a:bodyPr anchor="b">
            <a:normAutofit/>
          </a:bodyPr>
          <a:lstStyle/>
          <a:p>
            <a:r>
              <a:rPr lang="en-US" dirty="0"/>
              <a:t>Benefits of Automation</a:t>
            </a:r>
          </a:p>
        </p:txBody>
      </p:sp>
      <p:sp>
        <p:nvSpPr>
          <p:cNvPr id="6" name="Slide Number Placeholder 5">
            <a:extLst>
              <a:ext uri="{FF2B5EF4-FFF2-40B4-BE49-F238E27FC236}">
                <a16:creationId xmlns:a16="http://schemas.microsoft.com/office/drawing/2014/main" id="{6594B500-0A55-9BEC-677C-63A8EDD99F22}"/>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9</a:t>
            </a:fld>
            <a:endParaRPr lang="en-US"/>
          </a:p>
        </p:txBody>
      </p:sp>
      <p:graphicFrame>
        <p:nvGraphicFramePr>
          <p:cNvPr id="10" name="Content Placeholder 2">
            <a:extLst>
              <a:ext uri="{FF2B5EF4-FFF2-40B4-BE49-F238E27FC236}">
                <a16:creationId xmlns:a16="http://schemas.microsoft.com/office/drawing/2014/main" id="{D04A958C-DD2D-7DB5-582A-A75A47A1DA9F}"/>
              </a:ext>
            </a:extLst>
          </p:cNvPr>
          <p:cNvGraphicFramePr>
            <a:graphicFrameLocks noGrp="1"/>
          </p:cNvGraphicFramePr>
          <p:nvPr>
            <p:ph idx="1"/>
            <p:extLst>
              <p:ext uri="{D42A27DB-BD31-4B8C-83A1-F6EECF244321}">
                <p14:modId xmlns:p14="http://schemas.microsoft.com/office/powerpoint/2010/main" val="3327756028"/>
              </p:ext>
            </p:extLst>
          </p:nvPr>
        </p:nvGraphicFramePr>
        <p:xfrm>
          <a:off x="877824" y="2157984"/>
          <a:ext cx="10442448" cy="3903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2161455"/>
      </p:ext>
    </p:extLst>
  </p:cSld>
  <p:clrMapOvr>
    <a:masterClrMapping/>
  </p:clrMapOvr>
</p:sld>
</file>

<file path=ppt/theme/theme1.xml><?xml version="1.0" encoding="utf-8"?>
<a:theme xmlns:a="http://schemas.openxmlformats.org/drawingml/2006/main" name="BohoVogueVTI">
  <a:themeElements>
    <a:clrScheme name="AnalogousFromLightSeedLeftStep">
      <a:dk1>
        <a:srgbClr val="000000"/>
      </a:dk1>
      <a:lt1>
        <a:srgbClr val="FFFFFF"/>
      </a:lt1>
      <a:dk2>
        <a:srgbClr val="242E41"/>
      </a:dk2>
      <a:lt2>
        <a:srgbClr val="E8E6E2"/>
      </a:lt2>
      <a:accent1>
        <a:srgbClr val="769CE6"/>
      </a:accent1>
      <a:accent2>
        <a:srgbClr val="36AFD7"/>
      </a:accent2>
      <a:accent3>
        <a:srgbClr val="4CB2A1"/>
      </a:accent3>
      <a:accent4>
        <a:srgbClr val="47B876"/>
      </a:accent4>
      <a:accent5>
        <a:srgbClr val="42BB42"/>
      </a:accent5>
      <a:accent6>
        <a:srgbClr val="74B346"/>
      </a:accent6>
      <a:hlink>
        <a:srgbClr val="948059"/>
      </a:hlink>
      <a:folHlink>
        <a:srgbClr val="7F7F7F"/>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docProps/app.xml><?xml version="1.0" encoding="utf-8"?>
<Properties xmlns="http://schemas.openxmlformats.org/officeDocument/2006/extended-properties" xmlns:vt="http://schemas.openxmlformats.org/officeDocument/2006/docPropsVTypes">
  <TotalTime>1230</TotalTime>
  <Words>2115</Words>
  <Application>Microsoft Office PowerPoint</Application>
  <PresentationFormat>מסך רחב</PresentationFormat>
  <Paragraphs>150</Paragraphs>
  <Slides>22</Slides>
  <Notes>0</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22</vt:i4>
      </vt:variant>
    </vt:vector>
  </HeadingPairs>
  <TitlesOfParts>
    <vt:vector size="31" baseType="lpstr">
      <vt:lpstr>Aptos Light</vt:lpstr>
      <vt:lpstr>Arial</vt:lpstr>
      <vt:lpstr>Calibri</vt:lpstr>
      <vt:lpstr>Cambria</vt:lpstr>
      <vt:lpstr>Cambria Math</vt:lpstr>
      <vt:lpstr>Helvetica Neue</vt:lpstr>
      <vt:lpstr>Source Sans 3</vt:lpstr>
      <vt:lpstr>Walbaum Display</vt:lpstr>
      <vt:lpstr>BohoVogueVTI</vt:lpstr>
      <vt:lpstr>Network Quality Analysis for Microsoft Teams Calls</vt:lpstr>
      <vt:lpstr>Introduction</vt:lpstr>
      <vt:lpstr>Research on Network Quality</vt:lpstr>
      <vt:lpstr>Dataset Overview: </vt:lpstr>
      <vt:lpstr>Quality Assessment Process</vt:lpstr>
      <vt:lpstr>Proposed Method </vt:lpstr>
      <vt:lpstr>Packet Capture Setup</vt:lpstr>
      <vt:lpstr>Selenium Automation Overview</vt:lpstr>
      <vt:lpstr>Benefits of Automation</vt:lpstr>
      <vt:lpstr>Visualization - Real-Time GUI</vt:lpstr>
      <vt:lpstr>Network Quality Metrics</vt:lpstr>
      <vt:lpstr>Latency Explained</vt:lpstr>
      <vt:lpstr>Jitter Explained</vt:lpstr>
      <vt:lpstr>Bitrate Explained</vt:lpstr>
      <vt:lpstr>Mathematical Development</vt:lpstr>
      <vt:lpstr>Quality Calculation Algorithm </vt:lpstr>
      <vt:lpstr>Scoring</vt:lpstr>
      <vt:lpstr>Data Visualization </vt:lpstr>
      <vt:lpstr>Project Results</vt:lpstr>
      <vt:lpstr>Conclusion</vt:lpstr>
      <vt:lpstr>Future Improvements</vt:lpstr>
      <vt:lpstr>Research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אסף גלילי</dc:creator>
  <cp:lastModifiedBy>Tal Sahar</cp:lastModifiedBy>
  <cp:revision>5</cp:revision>
  <dcterms:created xsi:type="dcterms:W3CDTF">2024-10-25T12:41:06Z</dcterms:created>
  <dcterms:modified xsi:type="dcterms:W3CDTF">2024-10-26T17:40:42Z</dcterms:modified>
</cp:coreProperties>
</file>