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8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7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4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5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5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3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4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2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5D4E-EB10-4715-A9DB-473EA7A6261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B2B43-F18D-4B69-804A-76C97EB63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403624" cy="36020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994" y="3321865"/>
            <a:ext cx="6208440" cy="347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40" y="2844843"/>
            <a:ext cx="4889294" cy="5224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599" b="91138" l="10000" r="80547">
                        <a14:foregroundMark x1="58203" y1="27784" x2="58203" y2="27784"/>
                        <a14:foregroundMark x1="56406" y1="25389" x2="56406" y2="25389"/>
                        <a14:foregroundMark x1="56406" y1="25030" x2="57500" y2="25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936" t="19260" r="19162" b="606"/>
          <a:stretch/>
        </p:blipFill>
        <p:spPr>
          <a:xfrm>
            <a:off x="5823704" y="-535821"/>
            <a:ext cx="7453746" cy="54956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90000" l="667" r="97867">
                        <a14:foregroundMark x1="56533" y1="5800" x2="56533" y2="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187" y="2028003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2025-09-14T17:25:41Z</dcterms:created>
  <dcterms:modified xsi:type="dcterms:W3CDTF">2025-09-14T17:30:44Z</dcterms:modified>
</cp:coreProperties>
</file>