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8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3C95AD-898E-C851-D6A2-E3B1E551C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8153B33-7097-F69D-3DB9-BB7C625B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689E9C-4D6A-997C-5053-51032E07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26-AC69-402C-8872-F1C29FC5C895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42C501-A992-088E-09F4-804B0F90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FBD862-AC55-385C-996B-001A69B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5E35-C8C3-4F94-8255-82618C8240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29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52990-9620-B68D-CFF0-43FA6BEF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A9B0E3B-7415-280D-4531-81379068C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1B3C73-125A-3A3C-794B-3D923F7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26-AC69-402C-8872-F1C29FC5C895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A88740-DA3F-0145-62AB-F50ED9CA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DFC492-C1B1-3FA8-3E19-A2925E3F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5E35-C8C3-4F94-8255-82618C8240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41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241D49D-3BCD-D423-23F4-E1718495F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D6093F3-526D-36C7-02B4-1FAE84E31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16441A-928C-C2AB-9F36-382C5900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26-AC69-402C-8872-F1C29FC5C895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73BDF8-0D5D-D74C-7ADD-6C6FDFCD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72FC69-F6D8-9960-4410-6F5FB409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5E35-C8C3-4F94-8255-82618C8240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326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BB2579-155E-090E-2258-017B60E8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2F02A0-ECC2-F250-3DCB-28827873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7DECB7-B84E-063B-9416-28358B2D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26-AC69-402C-8872-F1C29FC5C895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93B840-6412-6809-407B-6CD0A64B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156AE7-8BFA-583A-3BD1-C7782789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5E35-C8C3-4F94-8255-82618C8240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246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450B29-DA6C-6B57-2BB7-E7E36381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FEFA0F5-AFF2-0AF4-EB45-F5C4B293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A13944-5C8E-56CA-2637-3556FDF8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26-AC69-402C-8872-F1C29FC5C895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587A0C-3D79-D082-92CD-1385385B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DE769C-E533-29D8-EE0F-F87BCCA1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5E35-C8C3-4F94-8255-82618C8240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38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688FFF-284A-C240-D6F4-374875D5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68C98-8215-C3F0-C090-7074F2D43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FBCF00E-A25B-137B-235C-D3C67D10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F5A3429-1418-B6C6-54E6-ED4C278F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26-AC69-402C-8872-F1C29FC5C895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3D06D2-D964-2133-0F37-8610722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F4E9211-36E8-2C4E-4D9D-09CE994D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5E35-C8C3-4F94-8255-82618C8240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63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81E6E4-7445-846F-9BAF-AC2049C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755B216-D5B7-D6CF-9F47-42287560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391BD7-A005-765F-1836-95B5D5B44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2226B0F-6415-D945-9C99-67E1C2C4C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683F25F-A7E5-7ED9-FB39-31F064D6A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56A9E4F-58CE-A65D-C68A-74F1028D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26-AC69-402C-8872-F1C29FC5C895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212A8FE-1294-5D22-6EE0-1A851AAF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C60D7C4-5501-A5E9-BE3F-2EF091E9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5E35-C8C3-4F94-8255-82618C8240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484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07A163-F29C-A413-D837-03F88198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0BDF17E-34BC-960C-CF1E-0AC6E95E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26-AC69-402C-8872-F1C29FC5C895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176D225-AC02-FC08-F336-DDBDB736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15F435-D675-C4FB-A661-0D53D9B7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5E35-C8C3-4F94-8255-82618C8240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3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CA876BA-59C7-AF46-E9DE-022B1256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26-AC69-402C-8872-F1C29FC5C895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640232-D85D-C637-F550-97024F22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185B5E3-7174-CA10-12B4-C7D7BFF5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5E35-C8C3-4F94-8255-82618C8240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75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4E8B44-1FA8-1E13-23EE-C151E43B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CF477A-B86D-B6B5-ECB2-F3E5BFA0D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EDAEEEC-BCCC-5FB2-CCB0-4EE3F440F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490A712-D7D8-80B9-1386-3D768299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26-AC69-402C-8872-F1C29FC5C895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3E46E0-272E-837A-894D-EC28F645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1BAC13C-56F1-CDA9-2C3D-CED1C903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5E35-C8C3-4F94-8255-82618C8240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977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9680A1-C2A8-0EB2-B16B-2FEA19D9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D00C00F-B3D4-E850-ACCF-9B2932F19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D672B0A-858D-A2A9-E9D3-C569C970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2AE018-6D75-442D-CA4A-53730FFB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26-AC69-402C-8872-F1C29FC5C895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00885E9-2DA9-540E-9EFC-42252AA9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F4944A2-E689-CDC2-184A-EE9752A3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5E35-C8C3-4F94-8255-82618C8240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31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FE8E3A5-2661-83FE-B8E6-F7537C7D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A6AD5F4-C1C7-519C-5D86-D879AB66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DC6757-A3A8-0F96-1A93-7A993E917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E26-AC69-402C-8872-F1C29FC5C895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826912-8BBC-5904-9948-6BCA24498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C5C21D-0331-7D4E-20D7-40A245C39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E5E35-C8C3-4F94-8255-82618C8240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6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721F5B94-5085-BDA1-ACD5-4D8EE09FB732}"/>
              </a:ext>
            </a:extLst>
          </p:cNvPr>
          <p:cNvCxnSpPr>
            <a:cxnSpLocks/>
          </p:cNvCxnSpPr>
          <p:nvPr/>
        </p:nvCxnSpPr>
        <p:spPr>
          <a:xfrm>
            <a:off x="527685" y="1715077"/>
            <a:ext cx="11136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59D7CF97-4DF1-8893-ECDE-7DAD3380FCF3}"/>
              </a:ext>
            </a:extLst>
          </p:cNvPr>
          <p:cNvCxnSpPr/>
          <p:nvPr/>
        </p:nvCxnSpPr>
        <p:spPr>
          <a:xfrm>
            <a:off x="5478515" y="1643639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3A5DDD3C-9864-678E-BC41-E01ACD13909F}"/>
              </a:ext>
            </a:extLst>
          </p:cNvPr>
          <p:cNvCxnSpPr/>
          <p:nvPr/>
        </p:nvCxnSpPr>
        <p:spPr>
          <a:xfrm>
            <a:off x="4069462" y="1643639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115D7BDB-D717-ABC2-BDA2-30AC3389CCE7}"/>
              </a:ext>
            </a:extLst>
          </p:cNvPr>
          <p:cNvCxnSpPr/>
          <p:nvPr/>
        </p:nvCxnSpPr>
        <p:spPr>
          <a:xfrm>
            <a:off x="9278211" y="1643639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413BB042-CA2D-04C2-B6FE-C2CE85F29A20}"/>
              </a:ext>
            </a:extLst>
          </p:cNvPr>
          <p:cNvCxnSpPr/>
          <p:nvPr/>
        </p:nvCxnSpPr>
        <p:spPr>
          <a:xfrm>
            <a:off x="7869158" y="1643639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84DCF523-F07C-E3C2-1616-42AE46A73FDD}"/>
              </a:ext>
            </a:extLst>
          </p:cNvPr>
          <p:cNvCxnSpPr/>
          <p:nvPr/>
        </p:nvCxnSpPr>
        <p:spPr>
          <a:xfrm>
            <a:off x="10685831" y="1638501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97D94C60-B6BB-C165-9908-222673BFB4DC}"/>
              </a:ext>
            </a:extLst>
          </p:cNvPr>
          <p:cNvSpPr txBox="1"/>
          <p:nvPr/>
        </p:nvSpPr>
        <p:spPr>
          <a:xfrm>
            <a:off x="10415321" y="174140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22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EFDB40C8-5F40-80BB-388F-AEECD1F315B5}"/>
              </a:ext>
            </a:extLst>
          </p:cNvPr>
          <p:cNvSpPr txBox="1"/>
          <p:nvPr/>
        </p:nvSpPr>
        <p:spPr>
          <a:xfrm>
            <a:off x="9006268" y="174140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21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F85C766-E3C0-BCE3-7638-8764FF885BCE}"/>
              </a:ext>
            </a:extLst>
          </p:cNvPr>
          <p:cNvSpPr txBox="1"/>
          <p:nvPr/>
        </p:nvSpPr>
        <p:spPr>
          <a:xfrm>
            <a:off x="7597215" y="1745790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20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93B3AF8A-42C2-BD3A-D969-134DAD0B8FE4}"/>
              </a:ext>
            </a:extLst>
          </p:cNvPr>
          <p:cNvSpPr txBox="1"/>
          <p:nvPr/>
        </p:nvSpPr>
        <p:spPr>
          <a:xfrm>
            <a:off x="5206527" y="174140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12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4215EA79-3498-977D-1EA2-47E0EF621902}"/>
              </a:ext>
            </a:extLst>
          </p:cNvPr>
          <p:cNvSpPr txBox="1"/>
          <p:nvPr/>
        </p:nvSpPr>
        <p:spPr>
          <a:xfrm>
            <a:off x="3798908" y="174140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904AA995-AB4B-694D-AA66-F3676268CEDD}"/>
              </a:ext>
            </a:extLst>
          </p:cNvPr>
          <p:cNvSpPr txBox="1"/>
          <p:nvPr/>
        </p:nvSpPr>
        <p:spPr>
          <a:xfrm>
            <a:off x="6372928" y="1745790"/>
            <a:ext cx="673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...</a:t>
            </a:r>
            <a:endParaRPr lang="he-IL" dirty="0">
              <a:latin typeface="Consolas" panose="020B0609020204030204" pitchFamily="49" charset="0"/>
            </a:endParaRPr>
          </a:p>
        </p:txBody>
      </p:sp>
      <p:grpSp>
        <p:nvGrpSpPr>
          <p:cNvPr id="117" name="קבוצה 116">
            <a:extLst>
              <a:ext uri="{FF2B5EF4-FFF2-40B4-BE49-F238E27FC236}">
                <a16:creationId xmlns:a16="http://schemas.microsoft.com/office/drawing/2014/main" id="{4A21BD03-1AF2-6861-C825-0CF37C77410D}"/>
              </a:ext>
            </a:extLst>
          </p:cNvPr>
          <p:cNvGrpSpPr/>
          <p:nvPr/>
        </p:nvGrpSpPr>
        <p:grpSpPr>
          <a:xfrm>
            <a:off x="3490944" y="962430"/>
            <a:ext cx="1156948" cy="622065"/>
            <a:chOff x="3442762" y="1069975"/>
            <a:chExt cx="1156948" cy="622065"/>
          </a:xfrm>
        </p:grpSpPr>
        <p:pic>
          <p:nvPicPr>
            <p:cNvPr id="8" name="גרפיקה 7">
              <a:extLst>
                <a:ext uri="{FF2B5EF4-FFF2-40B4-BE49-F238E27FC236}">
                  <a16:creationId xmlns:a16="http://schemas.microsoft.com/office/drawing/2014/main" id="{F60536CB-0477-856C-CF93-61F9BC456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2762" y="1113905"/>
              <a:ext cx="1156948" cy="578135"/>
            </a:xfrm>
            <a:prstGeom prst="rect">
              <a:avLst/>
            </a:prstGeom>
          </p:spPr>
        </p:pic>
        <p:cxnSp>
          <p:nvCxnSpPr>
            <p:cNvPr id="115" name="מחבר חץ ישר 114">
              <a:extLst>
                <a:ext uri="{FF2B5EF4-FFF2-40B4-BE49-F238E27FC236}">
                  <a16:creationId xmlns:a16="http://schemas.microsoft.com/office/drawing/2014/main" id="{3E838E7F-E42A-749E-618B-85F27105F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125" y="1069975"/>
              <a:ext cx="276225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קבוצה 118">
            <a:extLst>
              <a:ext uri="{FF2B5EF4-FFF2-40B4-BE49-F238E27FC236}">
                <a16:creationId xmlns:a16="http://schemas.microsoft.com/office/drawing/2014/main" id="{AC5F2C7D-6A00-2715-9D31-D8281EB7F236}"/>
              </a:ext>
            </a:extLst>
          </p:cNvPr>
          <p:cNvGrpSpPr/>
          <p:nvPr/>
        </p:nvGrpSpPr>
        <p:grpSpPr>
          <a:xfrm flipH="1">
            <a:off x="2080457" y="974725"/>
            <a:ext cx="1156948" cy="622065"/>
            <a:chOff x="3442762" y="1069975"/>
            <a:chExt cx="1156948" cy="622065"/>
          </a:xfrm>
          <a:solidFill>
            <a:srgbClr val="0070C0"/>
          </a:solidFill>
        </p:grpSpPr>
        <p:pic>
          <p:nvPicPr>
            <p:cNvPr id="120" name="גרפיקה 119">
              <a:extLst>
                <a:ext uri="{FF2B5EF4-FFF2-40B4-BE49-F238E27FC236}">
                  <a16:creationId xmlns:a16="http://schemas.microsoft.com/office/drawing/2014/main" id="{300481A7-2B83-8890-03DF-B2D5CB61C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42762" y="1113905"/>
              <a:ext cx="1156948" cy="578135"/>
            </a:xfrm>
            <a:prstGeom prst="rect">
              <a:avLst/>
            </a:prstGeom>
          </p:spPr>
        </p:pic>
        <p:cxnSp>
          <p:nvCxnSpPr>
            <p:cNvPr id="121" name="מחבר חץ ישר 120">
              <a:extLst>
                <a:ext uri="{FF2B5EF4-FFF2-40B4-BE49-F238E27FC236}">
                  <a16:creationId xmlns:a16="http://schemas.microsoft.com/office/drawing/2014/main" id="{07843D55-6B43-089B-4E7D-30FEAA1315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125" y="1069975"/>
              <a:ext cx="276225" cy="0"/>
            </a:xfrm>
            <a:prstGeom prst="straightConnector1">
              <a:avLst/>
            </a:prstGeom>
            <a:grpFill/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קבוצה 121">
            <a:extLst>
              <a:ext uri="{FF2B5EF4-FFF2-40B4-BE49-F238E27FC236}">
                <a16:creationId xmlns:a16="http://schemas.microsoft.com/office/drawing/2014/main" id="{A792BCD7-FE79-D095-B37D-7F55E6C56810}"/>
              </a:ext>
            </a:extLst>
          </p:cNvPr>
          <p:cNvGrpSpPr/>
          <p:nvPr/>
        </p:nvGrpSpPr>
        <p:grpSpPr>
          <a:xfrm>
            <a:off x="10107357" y="978148"/>
            <a:ext cx="1156948" cy="622065"/>
            <a:chOff x="3442762" y="1069975"/>
            <a:chExt cx="1156948" cy="622065"/>
          </a:xfrm>
          <a:solidFill>
            <a:schemeClr val="accent2">
              <a:lumMod val="75000"/>
            </a:schemeClr>
          </a:solidFill>
        </p:grpSpPr>
        <p:pic>
          <p:nvPicPr>
            <p:cNvPr id="123" name="גרפיקה 122">
              <a:extLst>
                <a:ext uri="{FF2B5EF4-FFF2-40B4-BE49-F238E27FC236}">
                  <a16:creationId xmlns:a16="http://schemas.microsoft.com/office/drawing/2014/main" id="{657D93F2-D096-667D-503A-CBEFC9C91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2762" y="1113905"/>
              <a:ext cx="1156948" cy="578135"/>
            </a:xfrm>
            <a:prstGeom prst="rect">
              <a:avLst/>
            </a:prstGeom>
          </p:spPr>
        </p:pic>
        <p:cxnSp>
          <p:nvCxnSpPr>
            <p:cNvPr id="124" name="מחבר חץ ישר 123">
              <a:extLst>
                <a:ext uri="{FF2B5EF4-FFF2-40B4-BE49-F238E27FC236}">
                  <a16:creationId xmlns:a16="http://schemas.microsoft.com/office/drawing/2014/main" id="{A9D8A329-C7A8-6F78-3013-1DCA3F2CF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125" y="1069975"/>
              <a:ext cx="276225" cy="0"/>
            </a:xfrm>
            <a:prstGeom prst="straightConnector1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קבוצה 124">
            <a:extLst>
              <a:ext uri="{FF2B5EF4-FFF2-40B4-BE49-F238E27FC236}">
                <a16:creationId xmlns:a16="http://schemas.microsoft.com/office/drawing/2014/main" id="{EA0E1777-70ED-3205-86A8-8293E8C9CE7F}"/>
              </a:ext>
            </a:extLst>
          </p:cNvPr>
          <p:cNvGrpSpPr/>
          <p:nvPr/>
        </p:nvGrpSpPr>
        <p:grpSpPr>
          <a:xfrm flipH="1">
            <a:off x="7290759" y="977522"/>
            <a:ext cx="1156948" cy="622065"/>
            <a:chOff x="3442762" y="1069975"/>
            <a:chExt cx="1156948" cy="622065"/>
          </a:xfrm>
          <a:solidFill>
            <a:srgbClr val="C00000"/>
          </a:solidFill>
        </p:grpSpPr>
        <p:pic>
          <p:nvPicPr>
            <p:cNvPr id="126" name="גרפיקה 125">
              <a:extLst>
                <a:ext uri="{FF2B5EF4-FFF2-40B4-BE49-F238E27FC236}">
                  <a16:creationId xmlns:a16="http://schemas.microsoft.com/office/drawing/2014/main" id="{68ACD1C8-27E6-CBCB-B9E0-1F8D70E6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2762" y="1113905"/>
              <a:ext cx="1156948" cy="578135"/>
            </a:xfrm>
            <a:prstGeom prst="rect">
              <a:avLst/>
            </a:prstGeom>
          </p:spPr>
        </p:pic>
        <p:cxnSp>
          <p:nvCxnSpPr>
            <p:cNvPr id="127" name="מחבר חץ ישר 126">
              <a:extLst>
                <a:ext uri="{FF2B5EF4-FFF2-40B4-BE49-F238E27FC236}">
                  <a16:creationId xmlns:a16="http://schemas.microsoft.com/office/drawing/2014/main" id="{3A133514-7C4F-822E-50FE-23486F43A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125" y="1069975"/>
              <a:ext cx="276225" cy="0"/>
            </a:xfrm>
            <a:prstGeom prst="straightConnector1">
              <a:avLst/>
            </a:prstGeom>
            <a:grpFill/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מחבר ישר 162">
            <a:extLst>
              <a:ext uri="{FF2B5EF4-FFF2-40B4-BE49-F238E27FC236}">
                <a16:creationId xmlns:a16="http://schemas.microsoft.com/office/drawing/2014/main" id="{672A0D56-40C0-669D-FFF6-F2B015A957DC}"/>
              </a:ext>
            </a:extLst>
          </p:cNvPr>
          <p:cNvCxnSpPr/>
          <p:nvPr/>
        </p:nvCxnSpPr>
        <p:spPr>
          <a:xfrm>
            <a:off x="2660409" y="1643639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163">
            <a:extLst>
              <a:ext uri="{FF2B5EF4-FFF2-40B4-BE49-F238E27FC236}">
                <a16:creationId xmlns:a16="http://schemas.microsoft.com/office/drawing/2014/main" id="{AA0C45C3-53FE-BC13-D522-1CA051023680}"/>
              </a:ext>
            </a:extLst>
          </p:cNvPr>
          <p:cNvCxnSpPr/>
          <p:nvPr/>
        </p:nvCxnSpPr>
        <p:spPr>
          <a:xfrm>
            <a:off x="1251356" y="1643639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תיבת טקסט 164">
            <a:extLst>
              <a:ext uri="{FF2B5EF4-FFF2-40B4-BE49-F238E27FC236}">
                <a16:creationId xmlns:a16="http://schemas.microsoft.com/office/drawing/2014/main" id="{43083274-D5AC-EE47-AA6E-16992BDE4815}"/>
              </a:ext>
            </a:extLst>
          </p:cNvPr>
          <p:cNvSpPr txBox="1"/>
          <p:nvPr/>
        </p:nvSpPr>
        <p:spPr>
          <a:xfrm>
            <a:off x="2388421" y="174140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10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166" name="תיבת טקסט 165">
            <a:extLst>
              <a:ext uri="{FF2B5EF4-FFF2-40B4-BE49-F238E27FC236}">
                <a16:creationId xmlns:a16="http://schemas.microsoft.com/office/drawing/2014/main" id="{CCEBCF80-CF77-F6F3-ED85-D65618A4A793}"/>
              </a:ext>
            </a:extLst>
          </p:cNvPr>
          <p:cNvSpPr txBox="1"/>
          <p:nvPr/>
        </p:nvSpPr>
        <p:spPr>
          <a:xfrm>
            <a:off x="980802" y="174140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9</a:t>
            </a:r>
            <a:endParaRPr lang="he-IL" dirty="0">
              <a:latin typeface="Consolas" panose="020B0609020204030204" pitchFamily="49" charset="0"/>
            </a:endParaRPr>
          </a:p>
        </p:txBody>
      </p:sp>
      <p:cxnSp>
        <p:nvCxnSpPr>
          <p:cNvPr id="168" name="מחבר חץ ישר 167">
            <a:extLst>
              <a:ext uri="{FF2B5EF4-FFF2-40B4-BE49-F238E27FC236}">
                <a16:creationId xmlns:a16="http://schemas.microsoft.com/office/drawing/2014/main" id="{3E868F19-EDFE-028A-D434-CA4959BAADAE}"/>
              </a:ext>
            </a:extLst>
          </p:cNvPr>
          <p:cNvCxnSpPr>
            <a:cxnSpLocks/>
          </p:cNvCxnSpPr>
          <p:nvPr/>
        </p:nvCxnSpPr>
        <p:spPr>
          <a:xfrm>
            <a:off x="527685" y="3610552"/>
            <a:ext cx="111413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8">
            <a:extLst>
              <a:ext uri="{FF2B5EF4-FFF2-40B4-BE49-F238E27FC236}">
                <a16:creationId xmlns:a16="http://schemas.microsoft.com/office/drawing/2014/main" id="{8CCBAC84-15C5-51B0-06DA-901E8C864263}"/>
              </a:ext>
            </a:extLst>
          </p:cNvPr>
          <p:cNvCxnSpPr/>
          <p:nvPr/>
        </p:nvCxnSpPr>
        <p:spPr>
          <a:xfrm>
            <a:off x="5483262" y="3539114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9">
            <a:extLst>
              <a:ext uri="{FF2B5EF4-FFF2-40B4-BE49-F238E27FC236}">
                <a16:creationId xmlns:a16="http://schemas.microsoft.com/office/drawing/2014/main" id="{F2E7CD5B-36E1-042A-29F5-30761F3C9153}"/>
              </a:ext>
            </a:extLst>
          </p:cNvPr>
          <p:cNvCxnSpPr/>
          <p:nvPr/>
        </p:nvCxnSpPr>
        <p:spPr>
          <a:xfrm>
            <a:off x="4074209" y="3539114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170">
            <a:extLst>
              <a:ext uri="{FF2B5EF4-FFF2-40B4-BE49-F238E27FC236}">
                <a16:creationId xmlns:a16="http://schemas.microsoft.com/office/drawing/2014/main" id="{005935EC-D420-1868-777D-C4662FCC08E0}"/>
              </a:ext>
            </a:extLst>
          </p:cNvPr>
          <p:cNvCxnSpPr/>
          <p:nvPr/>
        </p:nvCxnSpPr>
        <p:spPr>
          <a:xfrm>
            <a:off x="9282958" y="3539114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171">
            <a:extLst>
              <a:ext uri="{FF2B5EF4-FFF2-40B4-BE49-F238E27FC236}">
                <a16:creationId xmlns:a16="http://schemas.microsoft.com/office/drawing/2014/main" id="{DD4459EE-B07D-059E-28F5-3D7784B9385D}"/>
              </a:ext>
            </a:extLst>
          </p:cNvPr>
          <p:cNvCxnSpPr/>
          <p:nvPr/>
        </p:nvCxnSpPr>
        <p:spPr>
          <a:xfrm>
            <a:off x="7873905" y="3539114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172">
            <a:extLst>
              <a:ext uri="{FF2B5EF4-FFF2-40B4-BE49-F238E27FC236}">
                <a16:creationId xmlns:a16="http://schemas.microsoft.com/office/drawing/2014/main" id="{FFE277E0-AFEF-EFD7-EE7D-AEF4E749B47C}"/>
              </a:ext>
            </a:extLst>
          </p:cNvPr>
          <p:cNvCxnSpPr/>
          <p:nvPr/>
        </p:nvCxnSpPr>
        <p:spPr>
          <a:xfrm>
            <a:off x="10690578" y="3533976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תיבת טקסט 173">
            <a:extLst>
              <a:ext uri="{FF2B5EF4-FFF2-40B4-BE49-F238E27FC236}">
                <a16:creationId xmlns:a16="http://schemas.microsoft.com/office/drawing/2014/main" id="{D1462D59-84BE-A4E0-D266-E9C6966D7970}"/>
              </a:ext>
            </a:extLst>
          </p:cNvPr>
          <p:cNvSpPr txBox="1"/>
          <p:nvPr/>
        </p:nvSpPr>
        <p:spPr>
          <a:xfrm>
            <a:off x="10420068" y="3636880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22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175" name="תיבת טקסט 174">
            <a:extLst>
              <a:ext uri="{FF2B5EF4-FFF2-40B4-BE49-F238E27FC236}">
                <a16:creationId xmlns:a16="http://schemas.microsoft.com/office/drawing/2014/main" id="{1F79E00C-AC95-9FAE-3449-1E637BFC12E7}"/>
              </a:ext>
            </a:extLst>
          </p:cNvPr>
          <p:cNvSpPr txBox="1"/>
          <p:nvPr/>
        </p:nvSpPr>
        <p:spPr>
          <a:xfrm>
            <a:off x="9011015" y="3636880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21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176" name="תיבת טקסט 175">
            <a:extLst>
              <a:ext uri="{FF2B5EF4-FFF2-40B4-BE49-F238E27FC236}">
                <a16:creationId xmlns:a16="http://schemas.microsoft.com/office/drawing/2014/main" id="{751BB03C-8E06-0B4A-28CD-D773838F0C62}"/>
              </a:ext>
            </a:extLst>
          </p:cNvPr>
          <p:cNvSpPr txBox="1"/>
          <p:nvPr/>
        </p:nvSpPr>
        <p:spPr>
          <a:xfrm>
            <a:off x="7601962" y="364126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20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177" name="תיבת טקסט 176">
            <a:extLst>
              <a:ext uri="{FF2B5EF4-FFF2-40B4-BE49-F238E27FC236}">
                <a16:creationId xmlns:a16="http://schemas.microsoft.com/office/drawing/2014/main" id="{40A6DF19-E003-DAD0-88F6-DAD50A4BD3C3}"/>
              </a:ext>
            </a:extLst>
          </p:cNvPr>
          <p:cNvSpPr txBox="1"/>
          <p:nvPr/>
        </p:nvSpPr>
        <p:spPr>
          <a:xfrm>
            <a:off x="5211274" y="3636880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12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178" name="תיבת טקסט 177">
            <a:extLst>
              <a:ext uri="{FF2B5EF4-FFF2-40B4-BE49-F238E27FC236}">
                <a16:creationId xmlns:a16="http://schemas.microsoft.com/office/drawing/2014/main" id="{4738C704-19D2-4C8A-E67E-AD506B79697F}"/>
              </a:ext>
            </a:extLst>
          </p:cNvPr>
          <p:cNvSpPr txBox="1"/>
          <p:nvPr/>
        </p:nvSpPr>
        <p:spPr>
          <a:xfrm>
            <a:off x="3803655" y="3636880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179" name="תיבת טקסט 178">
            <a:extLst>
              <a:ext uri="{FF2B5EF4-FFF2-40B4-BE49-F238E27FC236}">
                <a16:creationId xmlns:a16="http://schemas.microsoft.com/office/drawing/2014/main" id="{DE13DB05-7C6F-6627-257D-D21EAACD9CF8}"/>
              </a:ext>
            </a:extLst>
          </p:cNvPr>
          <p:cNvSpPr txBox="1"/>
          <p:nvPr/>
        </p:nvSpPr>
        <p:spPr>
          <a:xfrm>
            <a:off x="6377675" y="3641265"/>
            <a:ext cx="673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...</a:t>
            </a:r>
            <a:endParaRPr lang="he-IL" dirty="0">
              <a:latin typeface="Consolas" panose="020B0609020204030204" pitchFamily="49" charset="0"/>
            </a:endParaRPr>
          </a:p>
        </p:txBody>
      </p:sp>
      <p:grpSp>
        <p:nvGrpSpPr>
          <p:cNvPr id="180" name="קבוצה 179">
            <a:extLst>
              <a:ext uri="{FF2B5EF4-FFF2-40B4-BE49-F238E27FC236}">
                <a16:creationId xmlns:a16="http://schemas.microsoft.com/office/drawing/2014/main" id="{632DF3E9-D8B5-043F-65C2-9531C29D529E}"/>
              </a:ext>
            </a:extLst>
          </p:cNvPr>
          <p:cNvGrpSpPr/>
          <p:nvPr/>
        </p:nvGrpSpPr>
        <p:grpSpPr>
          <a:xfrm flipH="1">
            <a:off x="3495691" y="2870200"/>
            <a:ext cx="1156948" cy="622065"/>
            <a:chOff x="3442762" y="1069975"/>
            <a:chExt cx="1156948" cy="622065"/>
          </a:xfrm>
        </p:grpSpPr>
        <p:pic>
          <p:nvPicPr>
            <p:cNvPr id="181" name="גרפיקה 180">
              <a:extLst>
                <a:ext uri="{FF2B5EF4-FFF2-40B4-BE49-F238E27FC236}">
                  <a16:creationId xmlns:a16="http://schemas.microsoft.com/office/drawing/2014/main" id="{ADD99140-5A70-B9BA-5AA5-BF7FFB313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2762" y="1113905"/>
              <a:ext cx="1156948" cy="578135"/>
            </a:xfrm>
            <a:prstGeom prst="rect">
              <a:avLst/>
            </a:prstGeom>
          </p:spPr>
        </p:pic>
        <p:cxnSp>
          <p:nvCxnSpPr>
            <p:cNvPr id="182" name="מחבר חץ ישר 181">
              <a:extLst>
                <a:ext uri="{FF2B5EF4-FFF2-40B4-BE49-F238E27FC236}">
                  <a16:creationId xmlns:a16="http://schemas.microsoft.com/office/drawing/2014/main" id="{722E78B5-3C05-0799-939D-8DCBDB210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125" y="1069975"/>
              <a:ext cx="276225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קבוצה 182">
            <a:extLst>
              <a:ext uri="{FF2B5EF4-FFF2-40B4-BE49-F238E27FC236}">
                <a16:creationId xmlns:a16="http://schemas.microsoft.com/office/drawing/2014/main" id="{3E511DA9-1D7B-A413-0F90-C797A616255A}"/>
              </a:ext>
            </a:extLst>
          </p:cNvPr>
          <p:cNvGrpSpPr/>
          <p:nvPr/>
        </p:nvGrpSpPr>
        <p:grpSpPr>
          <a:xfrm>
            <a:off x="2085204" y="2870200"/>
            <a:ext cx="1156948" cy="622065"/>
            <a:chOff x="3442762" y="1069975"/>
            <a:chExt cx="1156948" cy="622065"/>
          </a:xfrm>
          <a:solidFill>
            <a:srgbClr val="0070C0"/>
          </a:solidFill>
        </p:grpSpPr>
        <p:pic>
          <p:nvPicPr>
            <p:cNvPr id="184" name="גרפיקה 183">
              <a:extLst>
                <a:ext uri="{FF2B5EF4-FFF2-40B4-BE49-F238E27FC236}">
                  <a16:creationId xmlns:a16="http://schemas.microsoft.com/office/drawing/2014/main" id="{A0C24C6D-9D54-11DC-7BA3-E6F68D710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42762" y="1113905"/>
              <a:ext cx="1156948" cy="578135"/>
            </a:xfrm>
            <a:prstGeom prst="rect">
              <a:avLst/>
            </a:prstGeom>
          </p:spPr>
        </p:pic>
        <p:cxnSp>
          <p:nvCxnSpPr>
            <p:cNvPr id="185" name="מחבר חץ ישר 184">
              <a:extLst>
                <a:ext uri="{FF2B5EF4-FFF2-40B4-BE49-F238E27FC236}">
                  <a16:creationId xmlns:a16="http://schemas.microsoft.com/office/drawing/2014/main" id="{E8AABE02-4D65-9318-5D13-D10B480372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125" y="1069975"/>
              <a:ext cx="276225" cy="0"/>
            </a:xfrm>
            <a:prstGeom prst="straightConnector1">
              <a:avLst/>
            </a:prstGeom>
            <a:grpFill/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קבוצה 185">
            <a:extLst>
              <a:ext uri="{FF2B5EF4-FFF2-40B4-BE49-F238E27FC236}">
                <a16:creationId xmlns:a16="http://schemas.microsoft.com/office/drawing/2014/main" id="{61FC1F65-8150-D96D-5B97-78437093D963}"/>
              </a:ext>
            </a:extLst>
          </p:cNvPr>
          <p:cNvGrpSpPr/>
          <p:nvPr/>
        </p:nvGrpSpPr>
        <p:grpSpPr>
          <a:xfrm flipH="1">
            <a:off x="8698304" y="2226227"/>
            <a:ext cx="1156948" cy="622065"/>
            <a:chOff x="3442762" y="1069975"/>
            <a:chExt cx="1156948" cy="622065"/>
          </a:xfrm>
          <a:solidFill>
            <a:schemeClr val="accent2">
              <a:lumMod val="75000"/>
            </a:schemeClr>
          </a:solidFill>
        </p:grpSpPr>
        <p:pic>
          <p:nvPicPr>
            <p:cNvPr id="187" name="גרפיקה 186">
              <a:extLst>
                <a:ext uri="{FF2B5EF4-FFF2-40B4-BE49-F238E27FC236}">
                  <a16:creationId xmlns:a16="http://schemas.microsoft.com/office/drawing/2014/main" id="{F38119D6-74F2-673E-9F2C-7C00604DB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2762" y="1113905"/>
              <a:ext cx="1156948" cy="578135"/>
            </a:xfrm>
            <a:prstGeom prst="rect">
              <a:avLst/>
            </a:prstGeom>
          </p:spPr>
        </p:pic>
        <p:cxnSp>
          <p:nvCxnSpPr>
            <p:cNvPr id="188" name="מחבר חץ ישר 187">
              <a:extLst>
                <a:ext uri="{FF2B5EF4-FFF2-40B4-BE49-F238E27FC236}">
                  <a16:creationId xmlns:a16="http://schemas.microsoft.com/office/drawing/2014/main" id="{928E5D29-1535-9477-A282-78F76E08D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125" y="1069975"/>
              <a:ext cx="276225" cy="0"/>
            </a:xfrm>
            <a:prstGeom prst="straightConnector1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קבוצה 188">
            <a:extLst>
              <a:ext uri="{FF2B5EF4-FFF2-40B4-BE49-F238E27FC236}">
                <a16:creationId xmlns:a16="http://schemas.microsoft.com/office/drawing/2014/main" id="{3A448275-FEC9-B7A2-A01D-1D07DCBC4F9A}"/>
              </a:ext>
            </a:extLst>
          </p:cNvPr>
          <p:cNvGrpSpPr/>
          <p:nvPr/>
        </p:nvGrpSpPr>
        <p:grpSpPr>
          <a:xfrm>
            <a:off x="8698304" y="2872997"/>
            <a:ext cx="1156948" cy="622065"/>
            <a:chOff x="3442762" y="1069975"/>
            <a:chExt cx="1156948" cy="622065"/>
          </a:xfrm>
          <a:solidFill>
            <a:srgbClr val="C00000"/>
          </a:solidFill>
        </p:grpSpPr>
        <p:pic>
          <p:nvPicPr>
            <p:cNvPr id="190" name="גרפיקה 189">
              <a:extLst>
                <a:ext uri="{FF2B5EF4-FFF2-40B4-BE49-F238E27FC236}">
                  <a16:creationId xmlns:a16="http://schemas.microsoft.com/office/drawing/2014/main" id="{0EFC9F1B-3F87-E2F4-0D83-390C0CF6D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2762" y="1113905"/>
              <a:ext cx="1156948" cy="578135"/>
            </a:xfrm>
            <a:prstGeom prst="rect">
              <a:avLst/>
            </a:prstGeom>
          </p:spPr>
        </p:pic>
        <p:cxnSp>
          <p:nvCxnSpPr>
            <p:cNvPr id="191" name="מחבר חץ ישר 190">
              <a:extLst>
                <a:ext uri="{FF2B5EF4-FFF2-40B4-BE49-F238E27FC236}">
                  <a16:creationId xmlns:a16="http://schemas.microsoft.com/office/drawing/2014/main" id="{63C8A36A-DAB2-59EE-A9C2-05075F3FA5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125" y="1069975"/>
              <a:ext cx="276225" cy="0"/>
            </a:xfrm>
            <a:prstGeom prst="straightConnector1">
              <a:avLst/>
            </a:prstGeom>
            <a:grpFill/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מחבר ישר 191">
            <a:extLst>
              <a:ext uri="{FF2B5EF4-FFF2-40B4-BE49-F238E27FC236}">
                <a16:creationId xmlns:a16="http://schemas.microsoft.com/office/drawing/2014/main" id="{C99ACA00-4305-7488-52D1-C2EA8E45F342}"/>
              </a:ext>
            </a:extLst>
          </p:cNvPr>
          <p:cNvCxnSpPr/>
          <p:nvPr/>
        </p:nvCxnSpPr>
        <p:spPr>
          <a:xfrm>
            <a:off x="2665156" y="3539114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192">
            <a:extLst>
              <a:ext uri="{FF2B5EF4-FFF2-40B4-BE49-F238E27FC236}">
                <a16:creationId xmlns:a16="http://schemas.microsoft.com/office/drawing/2014/main" id="{13414F71-1DB1-9526-3FCF-637C9A5158B1}"/>
              </a:ext>
            </a:extLst>
          </p:cNvPr>
          <p:cNvCxnSpPr/>
          <p:nvPr/>
        </p:nvCxnSpPr>
        <p:spPr>
          <a:xfrm>
            <a:off x="1256103" y="3539114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תיבת טקסט 193">
            <a:extLst>
              <a:ext uri="{FF2B5EF4-FFF2-40B4-BE49-F238E27FC236}">
                <a16:creationId xmlns:a16="http://schemas.microsoft.com/office/drawing/2014/main" id="{0BCAAC37-C5C1-67A9-F8EE-9A28E0A02750}"/>
              </a:ext>
            </a:extLst>
          </p:cNvPr>
          <p:cNvSpPr txBox="1"/>
          <p:nvPr/>
        </p:nvSpPr>
        <p:spPr>
          <a:xfrm>
            <a:off x="2393168" y="3636880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10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195" name="תיבת טקסט 194">
            <a:extLst>
              <a:ext uri="{FF2B5EF4-FFF2-40B4-BE49-F238E27FC236}">
                <a16:creationId xmlns:a16="http://schemas.microsoft.com/office/drawing/2014/main" id="{B34A6A44-7186-B374-594E-0FC768CF456A}"/>
              </a:ext>
            </a:extLst>
          </p:cNvPr>
          <p:cNvSpPr txBox="1"/>
          <p:nvPr/>
        </p:nvSpPr>
        <p:spPr>
          <a:xfrm>
            <a:off x="985549" y="3636880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9</a:t>
            </a:r>
            <a:endParaRPr lang="he-IL" dirty="0">
              <a:latin typeface="Consolas" panose="020B0609020204030204" pitchFamily="49" charset="0"/>
            </a:endParaRPr>
          </a:p>
        </p:txBody>
      </p:sp>
      <p:cxnSp>
        <p:nvCxnSpPr>
          <p:cNvPr id="196" name="מחבר חץ ישר 195">
            <a:extLst>
              <a:ext uri="{FF2B5EF4-FFF2-40B4-BE49-F238E27FC236}">
                <a16:creationId xmlns:a16="http://schemas.microsoft.com/office/drawing/2014/main" id="{F1C9C307-5F8B-0052-237A-A403EA62BD4A}"/>
              </a:ext>
            </a:extLst>
          </p:cNvPr>
          <p:cNvCxnSpPr>
            <a:cxnSpLocks/>
          </p:cNvCxnSpPr>
          <p:nvPr/>
        </p:nvCxnSpPr>
        <p:spPr>
          <a:xfrm>
            <a:off x="527685" y="5506027"/>
            <a:ext cx="11136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196">
            <a:extLst>
              <a:ext uri="{FF2B5EF4-FFF2-40B4-BE49-F238E27FC236}">
                <a16:creationId xmlns:a16="http://schemas.microsoft.com/office/drawing/2014/main" id="{DC75F225-B943-FE40-4194-DEDE4A3A118C}"/>
              </a:ext>
            </a:extLst>
          </p:cNvPr>
          <p:cNvCxnSpPr/>
          <p:nvPr/>
        </p:nvCxnSpPr>
        <p:spPr>
          <a:xfrm>
            <a:off x="5478515" y="5434589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97">
            <a:extLst>
              <a:ext uri="{FF2B5EF4-FFF2-40B4-BE49-F238E27FC236}">
                <a16:creationId xmlns:a16="http://schemas.microsoft.com/office/drawing/2014/main" id="{736C782F-7E98-B615-33ED-1396B1EB0F57}"/>
              </a:ext>
            </a:extLst>
          </p:cNvPr>
          <p:cNvCxnSpPr/>
          <p:nvPr/>
        </p:nvCxnSpPr>
        <p:spPr>
          <a:xfrm>
            <a:off x="4069462" y="5434589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198">
            <a:extLst>
              <a:ext uri="{FF2B5EF4-FFF2-40B4-BE49-F238E27FC236}">
                <a16:creationId xmlns:a16="http://schemas.microsoft.com/office/drawing/2014/main" id="{E4AAF447-A573-5E76-17F8-46608475FB8A}"/>
              </a:ext>
            </a:extLst>
          </p:cNvPr>
          <p:cNvCxnSpPr/>
          <p:nvPr/>
        </p:nvCxnSpPr>
        <p:spPr>
          <a:xfrm>
            <a:off x="9278211" y="5434589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199">
            <a:extLst>
              <a:ext uri="{FF2B5EF4-FFF2-40B4-BE49-F238E27FC236}">
                <a16:creationId xmlns:a16="http://schemas.microsoft.com/office/drawing/2014/main" id="{08FC6996-6CF6-A442-AAF0-9B91E90D579B}"/>
              </a:ext>
            </a:extLst>
          </p:cNvPr>
          <p:cNvCxnSpPr/>
          <p:nvPr/>
        </p:nvCxnSpPr>
        <p:spPr>
          <a:xfrm>
            <a:off x="7869158" y="5434589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200">
            <a:extLst>
              <a:ext uri="{FF2B5EF4-FFF2-40B4-BE49-F238E27FC236}">
                <a16:creationId xmlns:a16="http://schemas.microsoft.com/office/drawing/2014/main" id="{D0AA68B5-DA0E-5392-4A48-9AFC50729EDB}"/>
              </a:ext>
            </a:extLst>
          </p:cNvPr>
          <p:cNvCxnSpPr/>
          <p:nvPr/>
        </p:nvCxnSpPr>
        <p:spPr>
          <a:xfrm>
            <a:off x="10685831" y="5429451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תיבת טקסט 201">
            <a:extLst>
              <a:ext uri="{FF2B5EF4-FFF2-40B4-BE49-F238E27FC236}">
                <a16:creationId xmlns:a16="http://schemas.microsoft.com/office/drawing/2014/main" id="{12A93756-A79F-5D7A-CB2C-29A879F806E6}"/>
              </a:ext>
            </a:extLst>
          </p:cNvPr>
          <p:cNvSpPr txBox="1"/>
          <p:nvPr/>
        </p:nvSpPr>
        <p:spPr>
          <a:xfrm>
            <a:off x="10415321" y="553235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22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203" name="תיבת טקסט 202">
            <a:extLst>
              <a:ext uri="{FF2B5EF4-FFF2-40B4-BE49-F238E27FC236}">
                <a16:creationId xmlns:a16="http://schemas.microsoft.com/office/drawing/2014/main" id="{89F4317B-2870-C51B-1543-7358C2988787}"/>
              </a:ext>
            </a:extLst>
          </p:cNvPr>
          <p:cNvSpPr txBox="1"/>
          <p:nvPr/>
        </p:nvSpPr>
        <p:spPr>
          <a:xfrm>
            <a:off x="9006268" y="553235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21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204" name="תיבת טקסט 203">
            <a:extLst>
              <a:ext uri="{FF2B5EF4-FFF2-40B4-BE49-F238E27FC236}">
                <a16:creationId xmlns:a16="http://schemas.microsoft.com/office/drawing/2014/main" id="{0311C3EF-E5F8-A204-9C2D-2E6287B5453C}"/>
              </a:ext>
            </a:extLst>
          </p:cNvPr>
          <p:cNvSpPr txBox="1"/>
          <p:nvPr/>
        </p:nvSpPr>
        <p:spPr>
          <a:xfrm>
            <a:off x="7597215" y="5536740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20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205" name="תיבת טקסט 204">
            <a:extLst>
              <a:ext uri="{FF2B5EF4-FFF2-40B4-BE49-F238E27FC236}">
                <a16:creationId xmlns:a16="http://schemas.microsoft.com/office/drawing/2014/main" id="{3EA24154-7359-F1BA-2CD0-E2F498D3BE86}"/>
              </a:ext>
            </a:extLst>
          </p:cNvPr>
          <p:cNvSpPr txBox="1"/>
          <p:nvPr/>
        </p:nvSpPr>
        <p:spPr>
          <a:xfrm>
            <a:off x="5206527" y="553235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12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206" name="תיבת טקסט 205">
            <a:extLst>
              <a:ext uri="{FF2B5EF4-FFF2-40B4-BE49-F238E27FC236}">
                <a16:creationId xmlns:a16="http://schemas.microsoft.com/office/drawing/2014/main" id="{89959BB2-D199-3A5D-F176-D24417DED670}"/>
              </a:ext>
            </a:extLst>
          </p:cNvPr>
          <p:cNvSpPr txBox="1"/>
          <p:nvPr/>
        </p:nvSpPr>
        <p:spPr>
          <a:xfrm>
            <a:off x="3798908" y="553235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207" name="תיבת טקסט 206">
            <a:extLst>
              <a:ext uri="{FF2B5EF4-FFF2-40B4-BE49-F238E27FC236}">
                <a16:creationId xmlns:a16="http://schemas.microsoft.com/office/drawing/2014/main" id="{DAB70B5B-1335-9BF7-4179-FBB5FBE590CC}"/>
              </a:ext>
            </a:extLst>
          </p:cNvPr>
          <p:cNvSpPr txBox="1"/>
          <p:nvPr/>
        </p:nvSpPr>
        <p:spPr>
          <a:xfrm>
            <a:off x="6372928" y="5536740"/>
            <a:ext cx="673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...</a:t>
            </a:r>
            <a:endParaRPr lang="he-IL" dirty="0">
              <a:latin typeface="Consolas" panose="020B0609020204030204" pitchFamily="49" charset="0"/>
            </a:endParaRPr>
          </a:p>
        </p:txBody>
      </p:sp>
      <p:grpSp>
        <p:nvGrpSpPr>
          <p:cNvPr id="208" name="קבוצה 207">
            <a:extLst>
              <a:ext uri="{FF2B5EF4-FFF2-40B4-BE49-F238E27FC236}">
                <a16:creationId xmlns:a16="http://schemas.microsoft.com/office/drawing/2014/main" id="{61BB7C91-C2E8-FB63-F695-89FB49C939FE}"/>
              </a:ext>
            </a:extLst>
          </p:cNvPr>
          <p:cNvGrpSpPr/>
          <p:nvPr/>
        </p:nvGrpSpPr>
        <p:grpSpPr>
          <a:xfrm flipH="1">
            <a:off x="4897055" y="4765675"/>
            <a:ext cx="1156948" cy="622065"/>
            <a:chOff x="3442762" y="1069975"/>
            <a:chExt cx="1156948" cy="622065"/>
          </a:xfrm>
        </p:grpSpPr>
        <p:pic>
          <p:nvPicPr>
            <p:cNvPr id="209" name="גרפיקה 208">
              <a:extLst>
                <a:ext uri="{FF2B5EF4-FFF2-40B4-BE49-F238E27FC236}">
                  <a16:creationId xmlns:a16="http://schemas.microsoft.com/office/drawing/2014/main" id="{883C2718-118D-BF56-B3B6-8DB200FCC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2762" y="1113905"/>
              <a:ext cx="1156948" cy="578135"/>
            </a:xfrm>
            <a:prstGeom prst="rect">
              <a:avLst/>
            </a:prstGeom>
          </p:spPr>
        </p:pic>
        <p:cxnSp>
          <p:nvCxnSpPr>
            <p:cNvPr id="210" name="מחבר חץ ישר 209">
              <a:extLst>
                <a:ext uri="{FF2B5EF4-FFF2-40B4-BE49-F238E27FC236}">
                  <a16:creationId xmlns:a16="http://schemas.microsoft.com/office/drawing/2014/main" id="{E6DC528D-B931-6647-0639-DE2BCC4E1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125" y="1069975"/>
              <a:ext cx="276225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BE20A06C-DB1B-E68E-88EE-D16A8232A1FD}"/>
              </a:ext>
            </a:extLst>
          </p:cNvPr>
          <p:cNvGrpSpPr/>
          <p:nvPr/>
        </p:nvGrpSpPr>
        <p:grpSpPr>
          <a:xfrm>
            <a:off x="668527" y="4765675"/>
            <a:ext cx="1156948" cy="622065"/>
            <a:chOff x="3442762" y="1069975"/>
            <a:chExt cx="1156948" cy="622065"/>
          </a:xfrm>
          <a:solidFill>
            <a:srgbClr val="0070C0"/>
          </a:solidFill>
        </p:grpSpPr>
        <p:pic>
          <p:nvPicPr>
            <p:cNvPr id="212" name="גרפיקה 211">
              <a:extLst>
                <a:ext uri="{FF2B5EF4-FFF2-40B4-BE49-F238E27FC236}">
                  <a16:creationId xmlns:a16="http://schemas.microsoft.com/office/drawing/2014/main" id="{B08A8F20-3241-EE00-CDA1-9B3DD3818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42762" y="1113905"/>
              <a:ext cx="1156948" cy="578135"/>
            </a:xfrm>
            <a:prstGeom prst="rect">
              <a:avLst/>
            </a:prstGeom>
          </p:spPr>
        </p:pic>
        <p:cxnSp>
          <p:nvCxnSpPr>
            <p:cNvPr id="213" name="מחבר חץ ישר 212">
              <a:extLst>
                <a:ext uri="{FF2B5EF4-FFF2-40B4-BE49-F238E27FC236}">
                  <a16:creationId xmlns:a16="http://schemas.microsoft.com/office/drawing/2014/main" id="{3D4B71CF-0EC6-EF09-7939-2618B24675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125" y="1069975"/>
              <a:ext cx="276225" cy="0"/>
            </a:xfrm>
            <a:prstGeom prst="straightConnector1">
              <a:avLst/>
            </a:prstGeom>
            <a:grpFill/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מחבר ישר 219">
            <a:extLst>
              <a:ext uri="{FF2B5EF4-FFF2-40B4-BE49-F238E27FC236}">
                <a16:creationId xmlns:a16="http://schemas.microsoft.com/office/drawing/2014/main" id="{D2A52B24-0C4C-19AE-A287-D6A28B792253}"/>
              </a:ext>
            </a:extLst>
          </p:cNvPr>
          <p:cNvCxnSpPr/>
          <p:nvPr/>
        </p:nvCxnSpPr>
        <p:spPr>
          <a:xfrm>
            <a:off x="2660409" y="5434589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220">
            <a:extLst>
              <a:ext uri="{FF2B5EF4-FFF2-40B4-BE49-F238E27FC236}">
                <a16:creationId xmlns:a16="http://schemas.microsoft.com/office/drawing/2014/main" id="{51B7C2EE-7827-25E3-A41C-6E6DD84EAFDF}"/>
              </a:ext>
            </a:extLst>
          </p:cNvPr>
          <p:cNvCxnSpPr/>
          <p:nvPr/>
        </p:nvCxnSpPr>
        <p:spPr>
          <a:xfrm>
            <a:off x="1251356" y="5434589"/>
            <a:ext cx="0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תיבת טקסט 221">
            <a:extLst>
              <a:ext uri="{FF2B5EF4-FFF2-40B4-BE49-F238E27FC236}">
                <a16:creationId xmlns:a16="http://schemas.microsoft.com/office/drawing/2014/main" id="{6B76C28B-EACA-D1DF-B9C5-DB615383FCF7}"/>
              </a:ext>
            </a:extLst>
          </p:cNvPr>
          <p:cNvSpPr txBox="1"/>
          <p:nvPr/>
        </p:nvSpPr>
        <p:spPr>
          <a:xfrm>
            <a:off x="2388421" y="553235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10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223" name="תיבת טקסט 222">
            <a:extLst>
              <a:ext uri="{FF2B5EF4-FFF2-40B4-BE49-F238E27FC236}">
                <a16:creationId xmlns:a16="http://schemas.microsoft.com/office/drawing/2014/main" id="{B2122C4D-6A21-42B9-E32E-A39D07AFCEDC}"/>
              </a:ext>
            </a:extLst>
          </p:cNvPr>
          <p:cNvSpPr txBox="1"/>
          <p:nvPr/>
        </p:nvSpPr>
        <p:spPr>
          <a:xfrm>
            <a:off x="980802" y="5532355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9</a:t>
            </a:r>
            <a:endParaRPr lang="he-IL" dirty="0">
              <a:latin typeface="Consolas" panose="020B0609020204030204" pitchFamily="49" charset="0"/>
            </a:endParaRPr>
          </a:p>
        </p:txBody>
      </p:sp>
      <p:grpSp>
        <p:nvGrpSpPr>
          <p:cNvPr id="224" name="קבוצה 223">
            <a:extLst>
              <a:ext uri="{FF2B5EF4-FFF2-40B4-BE49-F238E27FC236}">
                <a16:creationId xmlns:a16="http://schemas.microsoft.com/office/drawing/2014/main" id="{82D31614-C314-AB5D-4AB3-2E78512B7F88}"/>
              </a:ext>
            </a:extLst>
          </p:cNvPr>
          <p:cNvGrpSpPr/>
          <p:nvPr/>
        </p:nvGrpSpPr>
        <p:grpSpPr>
          <a:xfrm flipH="1">
            <a:off x="10107357" y="4768785"/>
            <a:ext cx="1156948" cy="622065"/>
            <a:chOff x="3442762" y="1069975"/>
            <a:chExt cx="1156948" cy="622065"/>
          </a:xfrm>
          <a:solidFill>
            <a:schemeClr val="accent2">
              <a:lumMod val="75000"/>
            </a:schemeClr>
          </a:solidFill>
        </p:grpSpPr>
        <p:pic>
          <p:nvPicPr>
            <p:cNvPr id="225" name="גרפיקה 224">
              <a:extLst>
                <a:ext uri="{FF2B5EF4-FFF2-40B4-BE49-F238E27FC236}">
                  <a16:creationId xmlns:a16="http://schemas.microsoft.com/office/drawing/2014/main" id="{614EA8A1-516A-9CC3-59F7-B25066D2E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2762" y="1113905"/>
              <a:ext cx="1156948" cy="578135"/>
            </a:xfrm>
            <a:prstGeom prst="rect">
              <a:avLst/>
            </a:prstGeom>
          </p:spPr>
        </p:pic>
        <p:cxnSp>
          <p:nvCxnSpPr>
            <p:cNvPr id="226" name="מחבר חץ ישר 225">
              <a:extLst>
                <a:ext uri="{FF2B5EF4-FFF2-40B4-BE49-F238E27FC236}">
                  <a16:creationId xmlns:a16="http://schemas.microsoft.com/office/drawing/2014/main" id="{A928DF6E-B974-F3B2-157C-8FCEE10CB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125" y="1069975"/>
              <a:ext cx="276225" cy="0"/>
            </a:xfrm>
            <a:prstGeom prst="straightConnector1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קבוצה 226">
            <a:extLst>
              <a:ext uri="{FF2B5EF4-FFF2-40B4-BE49-F238E27FC236}">
                <a16:creationId xmlns:a16="http://schemas.microsoft.com/office/drawing/2014/main" id="{897AAE17-9434-D968-FD57-F3E1CAD57F7D}"/>
              </a:ext>
            </a:extLst>
          </p:cNvPr>
          <p:cNvGrpSpPr/>
          <p:nvPr/>
        </p:nvGrpSpPr>
        <p:grpSpPr>
          <a:xfrm>
            <a:off x="7290759" y="4768159"/>
            <a:ext cx="1156948" cy="622065"/>
            <a:chOff x="3442762" y="1069975"/>
            <a:chExt cx="1156948" cy="622065"/>
          </a:xfrm>
          <a:solidFill>
            <a:srgbClr val="C00000"/>
          </a:solidFill>
        </p:grpSpPr>
        <p:pic>
          <p:nvPicPr>
            <p:cNvPr id="228" name="גרפיקה 227">
              <a:extLst>
                <a:ext uri="{FF2B5EF4-FFF2-40B4-BE49-F238E27FC236}">
                  <a16:creationId xmlns:a16="http://schemas.microsoft.com/office/drawing/2014/main" id="{5FD34C94-713C-5ED8-88EC-E78EC09CD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2762" y="1113905"/>
              <a:ext cx="1156948" cy="578135"/>
            </a:xfrm>
            <a:prstGeom prst="rect">
              <a:avLst/>
            </a:prstGeom>
          </p:spPr>
        </p:pic>
        <p:cxnSp>
          <p:nvCxnSpPr>
            <p:cNvPr id="229" name="מחבר חץ ישר 228">
              <a:extLst>
                <a:ext uri="{FF2B5EF4-FFF2-40B4-BE49-F238E27FC236}">
                  <a16:creationId xmlns:a16="http://schemas.microsoft.com/office/drawing/2014/main" id="{0616954B-7025-FA8B-8BCF-DB41CDD1D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125" y="1069975"/>
              <a:ext cx="276225" cy="0"/>
            </a:xfrm>
            <a:prstGeom prst="straightConnector1">
              <a:avLst/>
            </a:prstGeom>
            <a:grpFill/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5087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</Words>
  <Application>Microsoft Office PowerPoint</Application>
  <PresentationFormat>מסך רחב</PresentationFormat>
  <Paragraphs>24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Alon</dc:creator>
  <cp:lastModifiedBy>Alon</cp:lastModifiedBy>
  <cp:revision>1</cp:revision>
  <dcterms:created xsi:type="dcterms:W3CDTF">2022-05-14T22:01:12Z</dcterms:created>
  <dcterms:modified xsi:type="dcterms:W3CDTF">2022-05-14T23:17:11Z</dcterms:modified>
</cp:coreProperties>
</file>