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234"/>
    <a:srgbClr val="FF5800"/>
    <a:srgbClr val="0046AD"/>
    <a:srgbClr val="FFD500"/>
    <a:srgbClr val="009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>
        <p:scale>
          <a:sx n="125" d="100"/>
          <a:sy n="125" d="100"/>
        </p:scale>
        <p:origin x="90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255CB7-3131-9958-11D7-5626B505B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63DC125-8B08-5F29-07FB-5FA9B6BA5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A65BAB-18A7-810F-8671-C23CA7A4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A94-D848-4F29-92AB-476D85410FCA}" type="datetimeFigureOut">
              <a:rPr lang="he-IL" smtClean="0"/>
              <a:t>י"ב/סיון/תשפ"ב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1D0BE3-D826-5930-D091-1F1F31F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18D12DC-B133-6C4E-DEF8-737A62E3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3BC9-0C74-49EC-8A3E-0CF1EC0B4E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48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BC3F3E-4443-DD23-F26F-A7C559DD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8B9C84D-21D5-AD4D-18C7-DBBDE8E95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6DB0DC-AD21-16F6-C389-88CC3383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A94-D848-4F29-92AB-476D85410FCA}" type="datetimeFigureOut">
              <a:rPr lang="he-IL" smtClean="0"/>
              <a:t>י"ב/סיון/תשפ"ב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F2DB1E-F76F-F5EC-64ED-5BC139D1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733592-6DA0-BFCC-95F1-5352401A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3BC9-0C74-49EC-8A3E-0CF1EC0B4E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3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C143B2B-9B92-2EE1-6DB0-41C7258B1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12F82E7-3247-4724-5592-34EFC4BEC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A3F377-5975-C25C-D619-AEFE6B2C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A94-D848-4F29-92AB-476D85410FCA}" type="datetimeFigureOut">
              <a:rPr lang="he-IL" smtClean="0"/>
              <a:t>י"ב/סיון/תשפ"ב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08EF0AE-39F0-9F18-0E0C-DCDAD2D7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C00168-2D3A-1984-D014-25235FE2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3BC9-0C74-49EC-8A3E-0CF1EC0B4E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79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CF9E8A-B9E2-F44B-E9B2-9D0C97D5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2ACE66-34CC-4EA0-9E7F-FCCE8DCF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B89312-3615-8859-9E53-A66B5C71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A94-D848-4F29-92AB-476D85410FCA}" type="datetimeFigureOut">
              <a:rPr lang="he-IL" smtClean="0"/>
              <a:t>י"ב/סיון/תשפ"ב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FFE5164-B9B4-4E88-760C-3511A7FB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CF07DF-D32A-635B-CFA1-4FA27372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3BC9-0C74-49EC-8A3E-0CF1EC0B4E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871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0D3930-E340-7279-BEF7-E45C676B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57B01C4-605E-EBD4-F0DD-64FBB0A1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517CFB-1F63-587A-ED49-92ADDB1A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A94-D848-4F29-92AB-476D85410FCA}" type="datetimeFigureOut">
              <a:rPr lang="he-IL" smtClean="0"/>
              <a:t>י"ב/סיון/תשפ"ב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13F5C9-583A-87D9-C5F4-A7A3FA15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F50581-8D3D-7B6A-3B19-DED20CD5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3BC9-0C74-49EC-8A3E-0CF1EC0B4E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90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9E6052-631F-B2D7-D838-EE001E2D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E4B51C5-9588-64CF-373C-7C2201BCA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144B4C3-AE58-2D86-7184-B1FFFD322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3EF0227-B17D-19C8-1EAD-68161788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A94-D848-4F29-92AB-476D85410FCA}" type="datetimeFigureOut">
              <a:rPr lang="he-IL" smtClean="0"/>
              <a:t>י"ב/סיון/תשפ"ב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E17D114-5FF6-2E2C-7D5B-A90EA474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9E706C-A75F-0800-E1F0-18812C32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3BC9-0C74-49EC-8A3E-0CF1EC0B4E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368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728BE4-9C29-6790-6D22-221BACB5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67A44-B5F0-2A02-F7DD-C3CC26442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A14FEFD-5C35-01EF-FE34-CFE0A7EF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7BB00D4-8B3E-A398-888C-CB0B888D3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2158FF5-59AB-8ACC-65C3-41FCDC30C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8D603F3-1B6B-FE4C-BEC2-DE61D5FB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A94-D848-4F29-92AB-476D85410FCA}" type="datetimeFigureOut">
              <a:rPr lang="he-IL" smtClean="0"/>
              <a:t>י"ב/סיון/תשפ"ב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5A06BB9-D9E8-A50D-A449-CCCA2667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872DCF4-23F0-B811-2DBD-113DF968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3BC9-0C74-49EC-8A3E-0CF1EC0B4E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235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6EC41B-7D21-A97E-A1BF-CA09DB76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72979B7-8ABC-FDD4-9019-31437DE3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A94-D848-4F29-92AB-476D85410FCA}" type="datetimeFigureOut">
              <a:rPr lang="he-IL" smtClean="0"/>
              <a:t>י"ב/סיון/תשפ"ב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9C5E621-4EF8-4BE5-4250-F5A832D8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EEB7282-B4DC-6DC9-6D5F-AB3BBB1F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3BC9-0C74-49EC-8A3E-0CF1EC0B4E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23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E323B42-4C18-0AF0-7B17-1E336709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A94-D848-4F29-92AB-476D85410FCA}" type="datetimeFigureOut">
              <a:rPr lang="he-IL" smtClean="0"/>
              <a:t>י"ב/סיון/תשפ"ב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D085D42-43A3-A4B5-9893-47C910D0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025B492-E849-9A6E-6A22-4F616407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3BC9-0C74-49EC-8A3E-0CF1EC0B4E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601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665C57-1BF3-D975-4A06-E37FAB02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BC6ECF-F681-9AA9-E1BC-A4DC032C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E8BE971-94B9-544E-E366-F0EA27447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7A23F84-B49D-991A-B1D9-3524BA36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A94-D848-4F29-92AB-476D85410FCA}" type="datetimeFigureOut">
              <a:rPr lang="he-IL" smtClean="0"/>
              <a:t>י"ב/סיון/תשפ"ב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67B447A-6223-6022-4D5D-E95A86A9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DFA9E4C-E06B-7FF5-8B66-145D8D9A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3BC9-0C74-49EC-8A3E-0CF1EC0B4E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382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7C3512-B380-7180-02F4-DBA3EA0D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E191BC3-BFAF-3E50-D5E0-C7DFFEB8F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30BB6CC-3C5C-2015-A674-2829F6880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D41F7E2-A822-69A8-0716-AC46579F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A94-D848-4F29-92AB-476D85410FCA}" type="datetimeFigureOut">
              <a:rPr lang="he-IL" smtClean="0"/>
              <a:t>י"ב/סיון/תשפ"ב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7252B65-23A3-45F7-DBEE-863CA6D7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5A70F11-2B8C-3DD5-FC1B-C6475F05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3BC9-0C74-49EC-8A3E-0CF1EC0B4E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848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339AC79-DB23-D3F1-9901-6098CB3E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61BE584-E8F8-A7DC-76E6-28623EF2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2D2123-1739-083E-E60E-B0F45A893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C0A94-D848-4F29-92AB-476D85410FCA}" type="datetimeFigureOut">
              <a:rPr lang="he-IL" smtClean="0"/>
              <a:t>י"ב/סיון/תשפ"ב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63CC3F-F8D1-F4B2-891D-6753D45CC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96DE8D0-D2EA-C9CB-A838-4A0AC696A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73BC9-0C74-49EC-8A3E-0CF1EC0B4E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63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427E054A-5EE2-6C7D-0974-9A7F6D016881}"/>
              </a:ext>
            </a:extLst>
          </p:cNvPr>
          <p:cNvCxnSpPr/>
          <p:nvPr/>
        </p:nvCxnSpPr>
        <p:spPr>
          <a:xfrm>
            <a:off x="6096000" y="2095500"/>
            <a:ext cx="1247775" cy="10287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EA5BD5CD-1781-6043-FF2C-EF3F3AF554ED}"/>
              </a:ext>
            </a:extLst>
          </p:cNvPr>
          <p:cNvCxnSpPr>
            <a:cxnSpLocks/>
          </p:cNvCxnSpPr>
          <p:nvPr/>
        </p:nvCxnSpPr>
        <p:spPr>
          <a:xfrm flipH="1" flipV="1">
            <a:off x="7343775" y="3111025"/>
            <a:ext cx="609600" cy="102662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300CC123-3B32-9837-0FCC-76D2A25296EC}"/>
              </a:ext>
            </a:extLst>
          </p:cNvPr>
          <p:cNvCxnSpPr>
            <a:cxnSpLocks/>
          </p:cNvCxnSpPr>
          <p:nvPr/>
        </p:nvCxnSpPr>
        <p:spPr>
          <a:xfrm flipV="1">
            <a:off x="6735607" y="3111025"/>
            <a:ext cx="615474" cy="103979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A018680B-646B-AE30-B208-CA7B279ECBBE}"/>
              </a:ext>
            </a:extLst>
          </p:cNvPr>
          <p:cNvCxnSpPr>
            <a:cxnSpLocks/>
          </p:cNvCxnSpPr>
          <p:nvPr/>
        </p:nvCxnSpPr>
        <p:spPr>
          <a:xfrm flipH="1" flipV="1">
            <a:off x="4854101" y="3111025"/>
            <a:ext cx="609600" cy="102662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B7E0CB0-B2DD-59B9-FB66-BAB1033BF200}"/>
              </a:ext>
            </a:extLst>
          </p:cNvPr>
          <p:cNvCxnSpPr>
            <a:cxnSpLocks/>
          </p:cNvCxnSpPr>
          <p:nvPr/>
        </p:nvCxnSpPr>
        <p:spPr>
          <a:xfrm flipV="1">
            <a:off x="4228388" y="3124200"/>
            <a:ext cx="612537" cy="102662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013CDE60-EB44-8CFA-2E02-FA03CACC3CF8}"/>
              </a:ext>
            </a:extLst>
          </p:cNvPr>
          <p:cNvCxnSpPr>
            <a:cxnSpLocks/>
          </p:cNvCxnSpPr>
          <p:nvPr/>
        </p:nvCxnSpPr>
        <p:spPr>
          <a:xfrm flipV="1">
            <a:off x="4854101" y="2097577"/>
            <a:ext cx="1238246" cy="102662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אליפסה 3">
            <a:extLst>
              <a:ext uri="{FF2B5EF4-FFF2-40B4-BE49-F238E27FC236}">
                <a16:creationId xmlns:a16="http://schemas.microsoft.com/office/drawing/2014/main" id="{8B5AC769-75B4-A09D-2EB6-469EA4467404}"/>
              </a:ext>
            </a:extLst>
          </p:cNvPr>
          <p:cNvSpPr/>
          <p:nvPr/>
        </p:nvSpPr>
        <p:spPr>
          <a:xfrm>
            <a:off x="5784612" y="1779602"/>
            <a:ext cx="622776" cy="622776"/>
          </a:xfrm>
          <a:prstGeom prst="ellipse">
            <a:avLst/>
          </a:prstGeom>
          <a:solidFill>
            <a:srgbClr val="B7123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1</a:t>
            </a:r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8C403DB4-C8B9-DA74-C9D7-96D02FFD098B}"/>
              </a:ext>
            </a:extLst>
          </p:cNvPr>
          <p:cNvSpPr/>
          <p:nvPr/>
        </p:nvSpPr>
        <p:spPr>
          <a:xfrm>
            <a:off x="4536123" y="2806224"/>
            <a:ext cx="622776" cy="6227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2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61087EC2-13CD-79A6-3A73-0AFD15952A55}"/>
              </a:ext>
            </a:extLst>
          </p:cNvPr>
          <p:cNvSpPr/>
          <p:nvPr/>
        </p:nvSpPr>
        <p:spPr>
          <a:xfrm>
            <a:off x="3916284" y="3832847"/>
            <a:ext cx="622776" cy="622776"/>
          </a:xfrm>
          <a:prstGeom prst="ellipse">
            <a:avLst/>
          </a:prstGeom>
          <a:solidFill>
            <a:srgbClr val="0046A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4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8ED6F507-15D3-5FD5-137E-7C06D519BEAF}"/>
              </a:ext>
            </a:extLst>
          </p:cNvPr>
          <p:cNvSpPr/>
          <p:nvPr/>
        </p:nvSpPr>
        <p:spPr>
          <a:xfrm>
            <a:off x="5161836" y="3832847"/>
            <a:ext cx="622776" cy="622776"/>
          </a:xfrm>
          <a:prstGeom prst="ellipse">
            <a:avLst/>
          </a:prstGeom>
          <a:solidFill>
            <a:srgbClr val="FFD5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5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CE9A244F-43C7-F780-EBF1-E016D1F6FBED}"/>
              </a:ext>
            </a:extLst>
          </p:cNvPr>
          <p:cNvSpPr/>
          <p:nvPr/>
        </p:nvSpPr>
        <p:spPr>
          <a:xfrm>
            <a:off x="7033103" y="2806224"/>
            <a:ext cx="622776" cy="622776"/>
          </a:xfrm>
          <a:prstGeom prst="ellipse">
            <a:avLst/>
          </a:prstGeom>
          <a:solidFill>
            <a:srgbClr val="FF58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3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DCAB7A98-1FC2-BCC9-7F07-D5F98F9EBA65}"/>
              </a:ext>
            </a:extLst>
          </p:cNvPr>
          <p:cNvSpPr/>
          <p:nvPr/>
        </p:nvSpPr>
        <p:spPr>
          <a:xfrm>
            <a:off x="6413264" y="3832847"/>
            <a:ext cx="622776" cy="622776"/>
          </a:xfrm>
          <a:prstGeom prst="ellipse">
            <a:avLst/>
          </a:prstGeom>
          <a:solidFill>
            <a:srgbClr val="009B4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6</a:t>
            </a:r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1D91917B-F862-F24F-CBF9-F9D9793E4B8F}"/>
              </a:ext>
            </a:extLst>
          </p:cNvPr>
          <p:cNvSpPr/>
          <p:nvPr/>
        </p:nvSpPr>
        <p:spPr>
          <a:xfrm>
            <a:off x="7658816" y="3832847"/>
            <a:ext cx="622776" cy="622776"/>
          </a:xfrm>
          <a:prstGeom prst="ellipse">
            <a:avLst/>
          </a:prstGeom>
          <a:solidFill>
            <a:srgbClr val="009B4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7137403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מסך רחב</PresentationFormat>
  <Paragraphs>7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Assistant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Alon</dc:creator>
  <cp:lastModifiedBy>Alon</cp:lastModifiedBy>
  <cp:revision>1</cp:revision>
  <dcterms:created xsi:type="dcterms:W3CDTF">2022-06-11T12:48:23Z</dcterms:created>
  <dcterms:modified xsi:type="dcterms:W3CDTF">2022-06-11T12:58:15Z</dcterms:modified>
</cp:coreProperties>
</file>