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6" autoAdjust="0"/>
    <p:restoredTop sz="94660"/>
  </p:normalViewPr>
  <p:slideViewPr>
    <p:cSldViewPr snapToGrid="0">
      <p:cViewPr>
        <p:scale>
          <a:sx n="100" d="100"/>
          <a:sy n="100" d="100"/>
        </p:scale>
        <p:origin x="1320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BEC22E-BEC2-3D06-741D-D98432B59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1BFB55-9DD9-D8BC-ED9E-82F70031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EA05DB-A530-44F9-B10C-8CAA0BB2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820E92-0081-5303-8DEA-AE69F61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20DACC-E632-5556-A836-35392AFE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235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54B90A-90D5-5755-DD7D-9B7A7D2F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5CC363A-DE84-CD4C-8E08-B3EF7A1F5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BEE682-01E3-02B7-87A9-FD2E5E49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5996F5-F817-5083-7D85-CD6B6561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0D7733-A38E-BAA8-228D-2D14D39B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3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949D4C9-A509-5FBD-62EE-D3EC93652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2950D90-0EBF-C571-E202-2DB5A87B7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80C2B2-E785-0F8F-4098-A93B7D17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B917F0-F30F-C0CB-DE45-151A6FA2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65F3A5-102A-4A9F-6D57-139E77B2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47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51ED03-61FA-2E94-F951-23A79516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7F1887-242F-0AAE-1DA5-C6DA8B32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00D46D-4D26-B5E1-C148-121A01EE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97C646B-28DC-AA44-662E-5B7FD6B4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CCCEA1-48BA-2752-6D7B-31D92E29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86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AEFE91-B268-DC4A-6B94-E313A886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60CCCC-E9D9-E282-7FE0-F5E2B84A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0A47CC-12CD-487F-63A7-034A2EFA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0E340D-CC39-A6E4-9478-DBFBC7EC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99E1BD-9009-A3CE-1A62-AA4B53E5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18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EFFC8F-0941-BEEE-4C48-F47C4700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1B8AAA-40B9-F287-BA95-20D17291A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F1C496F-9D4A-2777-8379-B8D29624A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CDE3E8-FBBB-5544-375F-7F7D6326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0FE23B-492D-1820-C432-5254595F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C76DFF-1ACD-DDE5-9222-90ABFF61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37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FC87B3-6EE5-DBDE-1009-B7FAF37C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01B703-3FBA-062C-5E3C-0196B80D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CE3B92C-8B9A-B5E0-7183-61A89691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6F5173C-7E00-B3B2-1007-46D28F877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3624400-FD2E-4188-A162-B94212494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28E73C6-BD31-B0A6-0304-3D6E451B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1DDDCC9-268F-7489-41B7-39A33ACB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39F681F-7A67-9B9B-5A7A-9A968CDA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22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EEFB63-2C40-A9A9-C48F-8ED7BAA1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C05315E-58D9-A294-006E-7A602019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368935-6A48-8397-90F3-EC1C0819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EB7475D-4FCC-37AA-E76D-FEF4C6EB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28B0486-C641-8D4F-CA31-1C4AB612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81E2220-FE4B-C938-18C4-C558CDDC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03BB8C6-90F5-0F5A-8DDD-620D864C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222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0C9DE2-A655-3648-ABC0-1ECDDECE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9B4855-676D-666A-09FF-C2D8BA90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13A2E92-26A3-A044-F674-DAEBB899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417CA5-42DC-3403-66E9-4094DC72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9C6E884-20F9-7130-58AF-F4B4881C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0850EB-79D7-9182-4BD7-7955164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8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9DCC37-B6C8-DBFF-0F74-81AAFA62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38ADDD2-C682-131D-4307-2C637B0A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E01DC6C-30F3-1968-71DA-4F87DD993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3BCC79-88C1-486A-4B9A-3590F648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41E951A-A7B9-75D7-E8A6-5FA31884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2A575B6-6479-2606-2483-5B330956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13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A4910FE-9EE6-7F9A-B0BA-B4C8C8A8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B2A0D8-02A7-611A-E11F-57C02A52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0A9B5F-7BBC-161C-7192-450DE414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A2C4B-D210-4202-A8D4-2113E79A31FF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5C3A2A-FBB5-842E-86DE-CC831B7FC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EAD370-E77D-C736-6238-40CA05CE5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700B-B8D7-4C5A-B9E2-089BD5C2DC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07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2B9223A3-3D34-F7C0-B91B-CBD887E73DE3}"/>
              </a:ext>
            </a:extLst>
          </p:cNvPr>
          <p:cNvGrpSpPr/>
          <p:nvPr/>
        </p:nvGrpSpPr>
        <p:grpSpPr>
          <a:xfrm>
            <a:off x="1341445" y="1478591"/>
            <a:ext cx="4754555" cy="3763658"/>
            <a:chOff x="3071817" y="2977878"/>
            <a:chExt cx="4754555" cy="3763658"/>
          </a:xfrm>
        </p:grpSpPr>
        <p:pic>
          <p:nvPicPr>
            <p:cNvPr id="36" name="גרפיקה 35">
              <a:extLst>
                <a:ext uri="{FF2B5EF4-FFF2-40B4-BE49-F238E27FC236}">
                  <a16:creationId xmlns:a16="http://schemas.microsoft.com/office/drawing/2014/main" id="{7FA502A4-62B7-1804-C1DC-D8A9E6D23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5012" y="3362305"/>
              <a:ext cx="3009899" cy="3009899"/>
            </a:xfrm>
            <a:prstGeom prst="rect">
              <a:avLst/>
            </a:prstGeom>
          </p:spPr>
        </p:pic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5FC3E773-43AE-5864-68C6-FCA48E65E2BA}"/>
                </a:ext>
              </a:extLst>
            </p:cNvPr>
            <p:cNvSpPr/>
            <p:nvPr/>
          </p:nvSpPr>
          <p:spPr>
            <a:xfrm>
              <a:off x="6199876" y="5936383"/>
              <a:ext cx="226733" cy="226733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4C342E02-9E14-A6B7-3EB7-E8E3F2F28C81}"/>
                </a:ext>
              </a:extLst>
            </p:cNvPr>
            <p:cNvSpPr txBox="1"/>
            <p:nvPr/>
          </p:nvSpPr>
          <p:spPr>
            <a:xfrm>
              <a:off x="4782901" y="2977878"/>
              <a:ext cx="12141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0°</a:t>
              </a:r>
              <a:endParaRPr lang="he-IL" dirty="0">
                <a:latin typeface="Consolas" panose="020B0609020204030204" pitchFamily="49" charset="0"/>
              </a:endParaRPr>
            </a:p>
          </p:txBody>
        </p:sp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50E3687C-EB4D-D3F6-8D30-A154B3ADEA03}"/>
                </a:ext>
              </a:extLst>
            </p:cNvPr>
            <p:cNvSpPr txBox="1"/>
            <p:nvPr/>
          </p:nvSpPr>
          <p:spPr>
            <a:xfrm>
              <a:off x="6612252" y="4644335"/>
              <a:ext cx="12141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90°</a:t>
              </a:r>
              <a:endParaRPr lang="he-IL" dirty="0">
                <a:latin typeface="Consolas" panose="020B0609020204030204" pitchFamily="49" charset="0"/>
              </a:endParaRPr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8DE29264-2148-92CA-552D-B75D162E5A78}"/>
                </a:ext>
              </a:extLst>
            </p:cNvPr>
            <p:cNvSpPr txBox="1"/>
            <p:nvPr/>
          </p:nvSpPr>
          <p:spPr>
            <a:xfrm>
              <a:off x="3071817" y="4644335"/>
              <a:ext cx="7070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270°</a:t>
              </a:r>
              <a:endParaRPr lang="he-IL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7D219E9-EF2B-458E-29BD-856CB89D24A0}"/>
                </a:ext>
              </a:extLst>
            </p:cNvPr>
            <p:cNvSpPr txBox="1"/>
            <p:nvPr/>
          </p:nvSpPr>
          <p:spPr>
            <a:xfrm>
              <a:off x="4782901" y="6372204"/>
              <a:ext cx="12141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180°</a:t>
              </a:r>
              <a:endParaRPr lang="he-IL" dirty="0">
                <a:latin typeface="Consolas" panose="020B0609020204030204" pitchFamily="49" charset="0"/>
              </a:endParaRPr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815A236E-F40A-4DAE-9340-2C15E239B028}"/>
                </a:ext>
              </a:extLst>
            </p:cNvPr>
            <p:cNvSpPr txBox="1"/>
            <p:nvPr/>
          </p:nvSpPr>
          <p:spPr>
            <a:xfrm>
              <a:off x="6756255" y="3918850"/>
              <a:ext cx="7070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75°</a:t>
              </a:r>
              <a:endParaRPr lang="he-IL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9FDA17FB-77E9-A7CD-E4BC-B00AB25D38C3}"/>
                </a:ext>
              </a:extLst>
            </p:cNvPr>
            <p:cNvSpPr txBox="1"/>
            <p:nvPr/>
          </p:nvSpPr>
          <p:spPr>
            <a:xfrm>
              <a:off x="6372095" y="6079222"/>
              <a:ext cx="7070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145°</a:t>
              </a:r>
              <a:endParaRPr lang="he-IL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צורה חופשית: צורה 49">
              <a:extLst>
                <a:ext uri="{FF2B5EF4-FFF2-40B4-BE49-F238E27FC236}">
                  <a16:creationId xmlns:a16="http://schemas.microsoft.com/office/drawing/2014/main" id="{9105CF99-962A-AEAC-AB7D-CF5E3CA4D6EF}"/>
                </a:ext>
              </a:extLst>
            </p:cNvPr>
            <p:cNvSpPr/>
            <p:nvPr/>
          </p:nvSpPr>
          <p:spPr>
            <a:xfrm rot="10800000" flipH="1">
              <a:off x="3885012" y="4236720"/>
              <a:ext cx="2857589" cy="608007"/>
            </a:xfrm>
            <a:custGeom>
              <a:avLst/>
              <a:gdLst>
                <a:gd name="connsiteX0" fmla="*/ 0 w 4198620"/>
                <a:gd name="connsiteY0" fmla="*/ 0 h 1181100"/>
                <a:gd name="connsiteX1" fmla="*/ 1196340 w 4198620"/>
                <a:gd name="connsiteY1" fmla="*/ 45720 h 1181100"/>
                <a:gd name="connsiteX2" fmla="*/ 2186940 w 4198620"/>
                <a:gd name="connsiteY2" fmla="*/ 213360 h 1181100"/>
                <a:gd name="connsiteX3" fmla="*/ 2964180 w 4198620"/>
                <a:gd name="connsiteY3" fmla="*/ 480060 h 1181100"/>
                <a:gd name="connsiteX4" fmla="*/ 3604260 w 4198620"/>
                <a:gd name="connsiteY4" fmla="*/ 800100 h 1181100"/>
                <a:gd name="connsiteX5" fmla="*/ 4015740 w 4198620"/>
                <a:gd name="connsiteY5" fmla="*/ 1059180 h 1181100"/>
                <a:gd name="connsiteX6" fmla="*/ 4198620 w 4198620"/>
                <a:gd name="connsiteY6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8620" h="1181100">
                  <a:moveTo>
                    <a:pt x="0" y="0"/>
                  </a:moveTo>
                  <a:cubicBezTo>
                    <a:pt x="415925" y="5080"/>
                    <a:pt x="831850" y="10160"/>
                    <a:pt x="1196340" y="45720"/>
                  </a:cubicBezTo>
                  <a:cubicBezTo>
                    <a:pt x="1560830" y="81280"/>
                    <a:pt x="1892300" y="140970"/>
                    <a:pt x="2186940" y="213360"/>
                  </a:cubicBezTo>
                  <a:cubicBezTo>
                    <a:pt x="2481580" y="285750"/>
                    <a:pt x="2727960" y="382270"/>
                    <a:pt x="2964180" y="480060"/>
                  </a:cubicBezTo>
                  <a:cubicBezTo>
                    <a:pt x="3200400" y="577850"/>
                    <a:pt x="3429000" y="703580"/>
                    <a:pt x="3604260" y="800100"/>
                  </a:cubicBezTo>
                  <a:cubicBezTo>
                    <a:pt x="3779520" y="896620"/>
                    <a:pt x="3916680" y="995680"/>
                    <a:pt x="4015740" y="1059180"/>
                  </a:cubicBezTo>
                  <a:cubicBezTo>
                    <a:pt x="4114800" y="1122680"/>
                    <a:pt x="4156710" y="1151890"/>
                    <a:pt x="4198620" y="118110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F45FFC13-E17B-C4C7-9885-7C25C03532BC}"/>
                </a:ext>
              </a:extLst>
            </p:cNvPr>
            <p:cNvSpPr/>
            <p:nvPr/>
          </p:nvSpPr>
          <p:spPr>
            <a:xfrm>
              <a:off x="6612252" y="4106574"/>
              <a:ext cx="226733" cy="226733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3996B6F3-93FF-AA83-99FF-61A2F99040AC}"/>
                </a:ext>
              </a:extLst>
            </p:cNvPr>
            <p:cNvSpPr/>
            <p:nvPr/>
          </p:nvSpPr>
          <p:spPr>
            <a:xfrm>
              <a:off x="3788628" y="4715634"/>
              <a:ext cx="226733" cy="226733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3DC302DC-A5A4-17CC-7E3C-F829DA241388}"/>
              </a:ext>
            </a:extLst>
          </p:cNvPr>
          <p:cNvGrpSpPr/>
          <p:nvPr/>
        </p:nvGrpSpPr>
        <p:grpSpPr>
          <a:xfrm>
            <a:off x="6634152" y="1425957"/>
            <a:ext cx="4271499" cy="3756601"/>
            <a:chOff x="7535414" y="622446"/>
            <a:chExt cx="4271499" cy="3756601"/>
          </a:xfrm>
        </p:grpSpPr>
        <p:pic>
          <p:nvPicPr>
            <p:cNvPr id="33" name="גרפיקה 32">
              <a:extLst>
                <a:ext uri="{FF2B5EF4-FFF2-40B4-BE49-F238E27FC236}">
                  <a16:creationId xmlns:a16="http://schemas.microsoft.com/office/drawing/2014/main" id="{DF46353E-8DD4-67EA-857B-87E360569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3838" y="1096675"/>
              <a:ext cx="3009899" cy="3009899"/>
            </a:xfrm>
            <a:prstGeom prst="rect">
              <a:avLst/>
            </a:prstGeom>
          </p:spPr>
        </p:pic>
        <p:sp>
          <p:nvSpPr>
            <p:cNvPr id="35" name="צורה חופשית: צורה 34">
              <a:extLst>
                <a:ext uri="{FF2B5EF4-FFF2-40B4-BE49-F238E27FC236}">
                  <a16:creationId xmlns:a16="http://schemas.microsoft.com/office/drawing/2014/main" id="{6347B516-1113-946B-B7FB-D8035C4946B1}"/>
                </a:ext>
              </a:extLst>
            </p:cNvPr>
            <p:cNvSpPr/>
            <p:nvPr/>
          </p:nvSpPr>
          <p:spPr>
            <a:xfrm rot="10800000" flipH="1" flipV="1">
              <a:off x="9368059" y="1096675"/>
              <a:ext cx="1028634" cy="2797598"/>
            </a:xfrm>
            <a:custGeom>
              <a:avLst/>
              <a:gdLst>
                <a:gd name="connsiteX0" fmla="*/ 0 w 4198620"/>
                <a:gd name="connsiteY0" fmla="*/ 0 h 1181100"/>
                <a:gd name="connsiteX1" fmla="*/ 1196340 w 4198620"/>
                <a:gd name="connsiteY1" fmla="*/ 45720 h 1181100"/>
                <a:gd name="connsiteX2" fmla="*/ 2186940 w 4198620"/>
                <a:gd name="connsiteY2" fmla="*/ 213360 h 1181100"/>
                <a:gd name="connsiteX3" fmla="*/ 2964180 w 4198620"/>
                <a:gd name="connsiteY3" fmla="*/ 480060 h 1181100"/>
                <a:gd name="connsiteX4" fmla="*/ 3604260 w 4198620"/>
                <a:gd name="connsiteY4" fmla="*/ 800100 h 1181100"/>
                <a:gd name="connsiteX5" fmla="*/ 4015740 w 4198620"/>
                <a:gd name="connsiteY5" fmla="*/ 1059180 h 1181100"/>
                <a:gd name="connsiteX6" fmla="*/ 4198620 w 4198620"/>
                <a:gd name="connsiteY6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8620" h="1181100">
                  <a:moveTo>
                    <a:pt x="0" y="0"/>
                  </a:moveTo>
                  <a:cubicBezTo>
                    <a:pt x="415925" y="5080"/>
                    <a:pt x="831850" y="10160"/>
                    <a:pt x="1196340" y="45720"/>
                  </a:cubicBezTo>
                  <a:cubicBezTo>
                    <a:pt x="1560830" y="81280"/>
                    <a:pt x="1892300" y="140970"/>
                    <a:pt x="2186940" y="213360"/>
                  </a:cubicBezTo>
                  <a:cubicBezTo>
                    <a:pt x="2481580" y="285750"/>
                    <a:pt x="2727960" y="382270"/>
                    <a:pt x="2964180" y="480060"/>
                  </a:cubicBezTo>
                  <a:cubicBezTo>
                    <a:pt x="3200400" y="577850"/>
                    <a:pt x="3429000" y="703580"/>
                    <a:pt x="3604260" y="800100"/>
                  </a:cubicBezTo>
                  <a:cubicBezTo>
                    <a:pt x="3779520" y="896620"/>
                    <a:pt x="3916680" y="995680"/>
                    <a:pt x="4015740" y="1059180"/>
                  </a:cubicBezTo>
                  <a:cubicBezTo>
                    <a:pt x="4114800" y="1122680"/>
                    <a:pt x="4156710" y="1151890"/>
                    <a:pt x="4198620" y="118110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צורה חופשית: צורה 33">
              <a:extLst>
                <a:ext uri="{FF2B5EF4-FFF2-40B4-BE49-F238E27FC236}">
                  <a16:creationId xmlns:a16="http://schemas.microsoft.com/office/drawing/2014/main" id="{B79B29C0-3BFC-BF6F-8D79-9833C6D7674E}"/>
                </a:ext>
              </a:extLst>
            </p:cNvPr>
            <p:cNvSpPr/>
            <p:nvPr/>
          </p:nvSpPr>
          <p:spPr>
            <a:xfrm>
              <a:off x="8265863" y="1918710"/>
              <a:ext cx="2739160" cy="1168690"/>
            </a:xfrm>
            <a:custGeom>
              <a:avLst/>
              <a:gdLst>
                <a:gd name="connsiteX0" fmla="*/ 0 w 4198620"/>
                <a:gd name="connsiteY0" fmla="*/ 0 h 1181100"/>
                <a:gd name="connsiteX1" fmla="*/ 1196340 w 4198620"/>
                <a:gd name="connsiteY1" fmla="*/ 45720 h 1181100"/>
                <a:gd name="connsiteX2" fmla="*/ 2186940 w 4198620"/>
                <a:gd name="connsiteY2" fmla="*/ 213360 h 1181100"/>
                <a:gd name="connsiteX3" fmla="*/ 2964180 w 4198620"/>
                <a:gd name="connsiteY3" fmla="*/ 480060 h 1181100"/>
                <a:gd name="connsiteX4" fmla="*/ 3604260 w 4198620"/>
                <a:gd name="connsiteY4" fmla="*/ 800100 h 1181100"/>
                <a:gd name="connsiteX5" fmla="*/ 4015740 w 4198620"/>
                <a:gd name="connsiteY5" fmla="*/ 1059180 h 1181100"/>
                <a:gd name="connsiteX6" fmla="*/ 4198620 w 4198620"/>
                <a:gd name="connsiteY6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8620" h="1181100">
                  <a:moveTo>
                    <a:pt x="0" y="0"/>
                  </a:moveTo>
                  <a:cubicBezTo>
                    <a:pt x="415925" y="5080"/>
                    <a:pt x="831850" y="10160"/>
                    <a:pt x="1196340" y="45720"/>
                  </a:cubicBezTo>
                  <a:cubicBezTo>
                    <a:pt x="1560830" y="81280"/>
                    <a:pt x="1892300" y="140970"/>
                    <a:pt x="2186940" y="213360"/>
                  </a:cubicBezTo>
                  <a:cubicBezTo>
                    <a:pt x="2481580" y="285750"/>
                    <a:pt x="2727960" y="382270"/>
                    <a:pt x="2964180" y="480060"/>
                  </a:cubicBezTo>
                  <a:cubicBezTo>
                    <a:pt x="3200400" y="577850"/>
                    <a:pt x="3429000" y="703580"/>
                    <a:pt x="3604260" y="800100"/>
                  </a:cubicBezTo>
                  <a:cubicBezTo>
                    <a:pt x="3779520" y="896620"/>
                    <a:pt x="3916680" y="995680"/>
                    <a:pt x="4015740" y="1059180"/>
                  </a:cubicBezTo>
                  <a:cubicBezTo>
                    <a:pt x="4114800" y="1122680"/>
                    <a:pt x="4156710" y="1151890"/>
                    <a:pt x="4198620" y="118110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אליפסה 52">
              <a:extLst>
                <a:ext uri="{FF2B5EF4-FFF2-40B4-BE49-F238E27FC236}">
                  <a16:creationId xmlns:a16="http://schemas.microsoft.com/office/drawing/2014/main" id="{B524237C-A451-FB5C-33B9-D7161E3FFA8C}"/>
                </a:ext>
              </a:extLst>
            </p:cNvPr>
            <p:cNvSpPr/>
            <p:nvPr/>
          </p:nvSpPr>
          <p:spPr>
            <a:xfrm>
              <a:off x="8164698" y="1805343"/>
              <a:ext cx="226733" cy="226733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אליפסה 53">
              <a:extLst>
                <a:ext uri="{FF2B5EF4-FFF2-40B4-BE49-F238E27FC236}">
                  <a16:creationId xmlns:a16="http://schemas.microsoft.com/office/drawing/2014/main" id="{473AF35D-A615-4236-58FC-60DB76D2D6A3}"/>
                </a:ext>
              </a:extLst>
            </p:cNvPr>
            <p:cNvSpPr/>
            <p:nvPr/>
          </p:nvSpPr>
          <p:spPr>
            <a:xfrm>
              <a:off x="10286989" y="3768649"/>
              <a:ext cx="226733" cy="226733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אליפסה 54">
              <a:extLst>
                <a:ext uri="{FF2B5EF4-FFF2-40B4-BE49-F238E27FC236}">
                  <a16:creationId xmlns:a16="http://schemas.microsoft.com/office/drawing/2014/main" id="{2A284C4A-9403-85A7-9029-81115F7DFBA4}"/>
                </a:ext>
              </a:extLst>
            </p:cNvPr>
            <p:cNvSpPr/>
            <p:nvPr/>
          </p:nvSpPr>
          <p:spPr>
            <a:xfrm>
              <a:off x="9290027" y="995566"/>
              <a:ext cx="226733" cy="226733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אליפסה 55">
              <a:extLst>
                <a:ext uri="{FF2B5EF4-FFF2-40B4-BE49-F238E27FC236}">
                  <a16:creationId xmlns:a16="http://schemas.microsoft.com/office/drawing/2014/main" id="{0839079F-1E20-1F9E-B0C3-2CC91C3E7034}"/>
                </a:ext>
              </a:extLst>
            </p:cNvPr>
            <p:cNvSpPr/>
            <p:nvPr/>
          </p:nvSpPr>
          <p:spPr>
            <a:xfrm>
              <a:off x="10891656" y="2965563"/>
              <a:ext cx="226733" cy="226733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45D4FC29-3CE8-9EA7-7873-B11725669BBF}"/>
                </a:ext>
              </a:extLst>
            </p:cNvPr>
            <p:cNvSpPr txBox="1"/>
            <p:nvPr/>
          </p:nvSpPr>
          <p:spPr>
            <a:xfrm>
              <a:off x="7535414" y="1620677"/>
              <a:ext cx="7070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300°</a:t>
              </a:r>
              <a:endParaRPr lang="he-IL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תיבת טקסט 58">
              <a:extLst>
                <a:ext uri="{FF2B5EF4-FFF2-40B4-BE49-F238E27FC236}">
                  <a16:creationId xmlns:a16="http://schemas.microsoft.com/office/drawing/2014/main" id="{0E9447F1-F02A-114F-1C7B-263EA509D29F}"/>
                </a:ext>
              </a:extLst>
            </p:cNvPr>
            <p:cNvSpPr txBox="1"/>
            <p:nvPr/>
          </p:nvSpPr>
          <p:spPr>
            <a:xfrm>
              <a:off x="9049870" y="622446"/>
              <a:ext cx="7070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350°</a:t>
              </a:r>
              <a:endParaRPr lang="he-IL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תיבת טקסט 59">
              <a:extLst>
                <a:ext uri="{FF2B5EF4-FFF2-40B4-BE49-F238E27FC236}">
                  <a16:creationId xmlns:a16="http://schemas.microsoft.com/office/drawing/2014/main" id="{2993661E-B93B-056E-09DB-DD16A952CB35}"/>
                </a:ext>
              </a:extLst>
            </p:cNvPr>
            <p:cNvSpPr txBox="1"/>
            <p:nvPr/>
          </p:nvSpPr>
          <p:spPr>
            <a:xfrm>
              <a:off x="11099868" y="3059668"/>
              <a:ext cx="7070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100°</a:t>
              </a:r>
              <a:endParaRPr lang="he-IL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תיבת טקסט 60">
              <a:extLst>
                <a:ext uri="{FF2B5EF4-FFF2-40B4-BE49-F238E27FC236}">
                  <a16:creationId xmlns:a16="http://schemas.microsoft.com/office/drawing/2014/main" id="{BE5C585B-B2F0-64E9-CD6A-FF8EC77FBAC2}"/>
                </a:ext>
              </a:extLst>
            </p:cNvPr>
            <p:cNvSpPr txBox="1"/>
            <p:nvPr/>
          </p:nvSpPr>
          <p:spPr>
            <a:xfrm>
              <a:off x="10286989" y="4009715"/>
              <a:ext cx="70704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150°</a:t>
              </a:r>
              <a:endParaRPr lang="he-IL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39543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</Words>
  <Application>Microsoft Office PowerPoint</Application>
  <PresentationFormat>מסך רחב</PresentationFormat>
  <Paragraphs>10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Alon</dc:creator>
  <cp:lastModifiedBy>Alon</cp:lastModifiedBy>
  <cp:revision>1</cp:revision>
  <dcterms:created xsi:type="dcterms:W3CDTF">2022-05-17T17:09:36Z</dcterms:created>
  <dcterms:modified xsi:type="dcterms:W3CDTF">2022-05-17T18:46:47Z</dcterms:modified>
</cp:coreProperties>
</file>