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59" r:id="rId1"/>
    <p:sldMasterId id="2147483699" r:id="rId2"/>
  </p:sldMasterIdLst>
  <p:notesMasterIdLst>
    <p:notesMasterId r:id="rId31"/>
  </p:notesMasterIdLst>
  <p:handoutMasterIdLst>
    <p:handoutMasterId r:id="rId32"/>
  </p:handoutMasterIdLst>
  <p:sldIdLst>
    <p:sldId id="309" r:id="rId3"/>
    <p:sldId id="311" r:id="rId4"/>
    <p:sldId id="314" r:id="rId5"/>
    <p:sldId id="316" r:id="rId6"/>
    <p:sldId id="317" r:id="rId7"/>
    <p:sldId id="318" r:id="rId8"/>
    <p:sldId id="319" r:id="rId9"/>
    <p:sldId id="315" r:id="rId10"/>
    <p:sldId id="320" r:id="rId11"/>
    <p:sldId id="331" r:id="rId12"/>
    <p:sldId id="323" r:id="rId13"/>
    <p:sldId id="321" r:id="rId14"/>
    <p:sldId id="328" r:id="rId15"/>
    <p:sldId id="324" r:id="rId16"/>
    <p:sldId id="325" r:id="rId17"/>
    <p:sldId id="326" r:id="rId18"/>
    <p:sldId id="327" r:id="rId19"/>
    <p:sldId id="329" r:id="rId20"/>
    <p:sldId id="330" r:id="rId21"/>
    <p:sldId id="332" r:id="rId22"/>
    <p:sldId id="333" r:id="rId23"/>
    <p:sldId id="334" r:id="rId24"/>
    <p:sldId id="335" r:id="rId25"/>
    <p:sldId id="337" r:id="rId26"/>
    <p:sldId id="341" r:id="rId27"/>
    <p:sldId id="338" r:id="rId28"/>
    <p:sldId id="340" r:id="rId29"/>
    <p:sldId id="336" r:id="rId30"/>
  </p:sldIdLst>
  <p:sldSz cx="12192000" cy="6858000"/>
  <p:notesSz cx="9928225" cy="6797675"/>
  <p:embeddedFontLst>
    <p:embeddedFont>
      <p:font typeface="Roboto" panose="02000000000000000000" pitchFamily="2" charset="0"/>
      <p:regular r:id="rId33"/>
      <p:bold r:id="rId34"/>
      <p:italic r:id="rId35"/>
      <p:boldItalic r:id="rId36"/>
    </p:embeddedFont>
  </p:embeddedFontLst>
  <p:defaultTextStyle>
    <a:defPPr>
      <a:defRPr lang="de-DE"/>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42"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F50"/>
    <a:srgbClr val="707070"/>
    <a:srgbClr val="006F5F"/>
    <a:srgbClr val="003E2F"/>
    <a:srgbClr val="E4B402"/>
    <a:srgbClr val="FFD800"/>
    <a:srgbClr val="009EE3"/>
    <a:srgbClr val="51AE32"/>
    <a:srgbClr val="779A2B"/>
    <a:srgbClr val="003E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668" autoAdjust="0"/>
    <p:restoredTop sz="97526" autoAdjust="0"/>
  </p:normalViewPr>
  <p:slideViewPr>
    <p:cSldViewPr snapToGrid="0">
      <p:cViewPr varScale="1">
        <p:scale>
          <a:sx n="64" d="100"/>
          <a:sy n="64" d="100"/>
        </p:scale>
        <p:origin x="102" y="1098"/>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3" d="100"/>
          <a:sy n="73" d="100"/>
        </p:scale>
        <p:origin x="-2430" y="-96"/>
      </p:cViewPr>
      <p:guideLst>
        <p:guide orient="horz" pos="2142"/>
        <p:guide pos="312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2.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4.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3.fntdata"/><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303314" cy="34026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5622594" y="0"/>
            <a:ext cx="4303314" cy="340265"/>
          </a:xfrm>
          <a:prstGeom prst="rect">
            <a:avLst/>
          </a:prstGeom>
        </p:spPr>
        <p:txBody>
          <a:bodyPr vert="horz" lIns="91440" tIns="45720" rIns="91440" bIns="45720" rtlCol="0"/>
          <a:lstStyle>
            <a:lvl1pPr algn="r">
              <a:defRPr sz="1200"/>
            </a:lvl1pPr>
          </a:lstStyle>
          <a:p>
            <a:fld id="{283A9E21-4981-413F-9BAB-A1BE42E0A624}" type="datetimeFigureOut">
              <a:rPr lang="de-DE" smtClean="0"/>
              <a:t>28.10.2025</a:t>
            </a:fld>
            <a:endParaRPr lang="de-DE"/>
          </a:p>
        </p:txBody>
      </p:sp>
      <p:sp>
        <p:nvSpPr>
          <p:cNvPr id="4" name="Fußzeilenplatzhalter 3"/>
          <p:cNvSpPr>
            <a:spLocks noGrp="1"/>
          </p:cNvSpPr>
          <p:nvPr>
            <p:ph type="ftr" sz="quarter" idx="2"/>
          </p:nvPr>
        </p:nvSpPr>
        <p:spPr>
          <a:xfrm>
            <a:off x="0" y="6457410"/>
            <a:ext cx="4303314" cy="34026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5622594" y="6457410"/>
            <a:ext cx="4303314" cy="340265"/>
          </a:xfrm>
          <a:prstGeom prst="rect">
            <a:avLst/>
          </a:prstGeom>
        </p:spPr>
        <p:txBody>
          <a:bodyPr vert="horz" lIns="91440" tIns="45720" rIns="91440" bIns="45720" rtlCol="0" anchor="b"/>
          <a:lstStyle>
            <a:lvl1pPr algn="r">
              <a:defRPr sz="1200"/>
            </a:lvl1pPr>
          </a:lstStyle>
          <a:p>
            <a:fld id="{B01872BD-D2C1-4FAA-A740-0001980793A7}" type="slidenum">
              <a:rPr lang="de-DE" smtClean="0"/>
              <a:t>‹Nr.›</a:t>
            </a:fld>
            <a:endParaRPr lang="de-DE"/>
          </a:p>
        </p:txBody>
      </p:sp>
    </p:spTree>
    <p:extLst>
      <p:ext uri="{BB962C8B-B14F-4D97-AF65-F5344CB8AC3E}">
        <p14:creationId xmlns:p14="http://schemas.microsoft.com/office/powerpoint/2010/main" val="6477617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l">
              <a:defRPr sz="1200">
                <a:latin typeface="Arial" charset="0"/>
                <a:cs typeface="+mn-cs"/>
              </a:defRPr>
            </a:lvl1pPr>
          </a:lstStyle>
          <a:p>
            <a:pPr>
              <a:defRPr/>
            </a:pPr>
            <a:endParaRPr lang="de-DE"/>
          </a:p>
        </p:txBody>
      </p:sp>
      <p:sp>
        <p:nvSpPr>
          <p:cNvPr id="88067" name="Rectangle 3"/>
          <p:cNvSpPr>
            <a:spLocks noGrp="1" noChangeArrowheads="1"/>
          </p:cNvSpPr>
          <p:nvPr>
            <p:ph type="dt" idx="1"/>
          </p:nvPr>
        </p:nvSpPr>
        <p:spPr bwMode="auto">
          <a:xfrm>
            <a:off x="5622594" y="0"/>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lvl1pPr algn="r">
              <a:defRPr sz="1200">
                <a:latin typeface="Arial" charset="0"/>
                <a:cs typeface="+mn-cs"/>
              </a:defRPr>
            </a:lvl1pPr>
          </a:lstStyle>
          <a:p>
            <a:pPr>
              <a:defRPr/>
            </a:pPr>
            <a:endParaRPr lang="de-DE"/>
          </a:p>
        </p:txBody>
      </p:sp>
      <p:sp>
        <p:nvSpPr>
          <p:cNvPr id="27652" name="Rectangle 4"/>
          <p:cNvSpPr>
            <a:spLocks noGrp="1" noRot="1" noChangeAspect="1" noChangeArrowheads="1" noTextEdit="1"/>
          </p:cNvSpPr>
          <p:nvPr>
            <p:ph type="sldImg" idx="2"/>
          </p:nvPr>
        </p:nvSpPr>
        <p:spPr bwMode="auto">
          <a:xfrm>
            <a:off x="2698750" y="509588"/>
            <a:ext cx="4530725" cy="2549525"/>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9" name="Rectangle 5"/>
          <p:cNvSpPr>
            <a:spLocks noGrp="1" noChangeArrowheads="1"/>
          </p:cNvSpPr>
          <p:nvPr>
            <p:ph type="body" sz="quarter" idx="3"/>
          </p:nvPr>
        </p:nvSpPr>
        <p:spPr bwMode="auto">
          <a:xfrm>
            <a:off x="992360" y="3228190"/>
            <a:ext cx="7943508" cy="3059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t" anchorCtr="0" compatLnSpc="1">
            <a:prstTxWarp prst="textNoShape">
              <a:avLst/>
            </a:prstTxWarp>
          </a:bodyPr>
          <a:lstStyle/>
          <a:p>
            <a:pPr lvl="0"/>
            <a:r>
              <a:rPr lang="de-DE" noProof="0"/>
              <a:t>Textmasterformate durch Klicken bearbeiten</a:t>
            </a:r>
          </a:p>
          <a:p>
            <a:pPr lvl="1"/>
            <a:r>
              <a:rPr lang="de-DE" noProof="0"/>
              <a:t>Zweite Ebene</a:t>
            </a:r>
          </a:p>
          <a:p>
            <a:pPr lvl="2"/>
            <a:r>
              <a:rPr lang="de-DE" noProof="0"/>
              <a:t>Dritte Ebene</a:t>
            </a:r>
          </a:p>
          <a:p>
            <a:pPr lvl="3"/>
            <a:r>
              <a:rPr lang="de-DE" noProof="0"/>
              <a:t>Vierte Ebene</a:t>
            </a:r>
          </a:p>
          <a:p>
            <a:pPr lvl="4"/>
            <a:r>
              <a:rPr lang="de-DE" noProof="0"/>
              <a:t>Fünfte Ebene</a:t>
            </a:r>
          </a:p>
        </p:txBody>
      </p:sp>
      <p:sp>
        <p:nvSpPr>
          <p:cNvPr id="88070" name="Rectangle 6"/>
          <p:cNvSpPr>
            <a:spLocks noGrp="1" noChangeArrowheads="1"/>
          </p:cNvSpPr>
          <p:nvPr>
            <p:ph type="ftr" sz="quarter" idx="4"/>
          </p:nvPr>
        </p:nvSpPr>
        <p:spPr bwMode="auto">
          <a:xfrm>
            <a:off x="0"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l">
              <a:defRPr sz="1200">
                <a:latin typeface="Arial" charset="0"/>
                <a:cs typeface="+mn-cs"/>
              </a:defRPr>
            </a:lvl1pPr>
          </a:lstStyle>
          <a:p>
            <a:pPr>
              <a:defRPr/>
            </a:pPr>
            <a:endParaRPr lang="de-DE"/>
          </a:p>
        </p:txBody>
      </p:sp>
      <p:sp>
        <p:nvSpPr>
          <p:cNvPr id="88071" name="Rectangle 7"/>
          <p:cNvSpPr>
            <a:spLocks noGrp="1" noChangeArrowheads="1"/>
          </p:cNvSpPr>
          <p:nvPr>
            <p:ph type="sldNum" sz="quarter" idx="5"/>
          </p:nvPr>
        </p:nvSpPr>
        <p:spPr bwMode="auto">
          <a:xfrm>
            <a:off x="5622594" y="6456379"/>
            <a:ext cx="4303314" cy="340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53" tIns="46077" rIns="92153" bIns="46077" numCol="1" anchor="b" anchorCtr="0" compatLnSpc="1">
            <a:prstTxWarp prst="textNoShape">
              <a:avLst/>
            </a:prstTxWarp>
          </a:bodyPr>
          <a:lstStyle>
            <a:lvl1pPr algn="r">
              <a:defRPr sz="1200"/>
            </a:lvl1pPr>
          </a:lstStyle>
          <a:p>
            <a:fld id="{5EB2B633-7BEC-49A7-B3BF-92E0C7E450E6}" type="slidenum">
              <a:rPr lang="de-DE" altLang="de-DE"/>
              <a:pPr/>
              <a:t>‹Nr.›</a:t>
            </a:fld>
            <a:endParaRPr lang="de-DE" altLang="de-DE"/>
          </a:p>
        </p:txBody>
      </p:sp>
    </p:spTree>
    <p:extLst>
      <p:ext uri="{BB962C8B-B14F-4D97-AF65-F5344CB8AC3E}">
        <p14:creationId xmlns:p14="http://schemas.microsoft.com/office/powerpoint/2010/main" val="21169686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1</a:t>
            </a:fld>
            <a:endParaRPr lang="de-DE" altLang="de-DE"/>
          </a:p>
        </p:txBody>
      </p:sp>
    </p:spTree>
    <p:extLst>
      <p:ext uri="{BB962C8B-B14F-4D97-AF65-F5344CB8AC3E}">
        <p14:creationId xmlns:p14="http://schemas.microsoft.com/office/powerpoint/2010/main" val="3893196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1716B-F653-A309-BA32-FD5F1A71011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3E0AFEB-BCF3-D1D2-C655-30E2291BDA5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BD80E0-10B5-10F2-DB6A-CCF35F129D8F}"/>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B8756AD-B9EF-1E81-BD54-1E24113E88C0}"/>
              </a:ext>
            </a:extLst>
          </p:cNvPr>
          <p:cNvSpPr>
            <a:spLocks noGrp="1"/>
          </p:cNvSpPr>
          <p:nvPr>
            <p:ph type="sldNum" sz="quarter" idx="5"/>
          </p:nvPr>
        </p:nvSpPr>
        <p:spPr/>
        <p:txBody>
          <a:bodyPr/>
          <a:lstStyle/>
          <a:p>
            <a:fld id="{5EB2B633-7BEC-49A7-B3BF-92E0C7E450E6}" type="slidenum">
              <a:rPr lang="de-DE" altLang="de-DE" smtClean="0"/>
              <a:pPr/>
              <a:t>10</a:t>
            </a:fld>
            <a:endParaRPr lang="de-DE" altLang="de-DE"/>
          </a:p>
        </p:txBody>
      </p:sp>
    </p:spTree>
    <p:extLst>
      <p:ext uri="{BB962C8B-B14F-4D97-AF65-F5344CB8AC3E}">
        <p14:creationId xmlns:p14="http://schemas.microsoft.com/office/powerpoint/2010/main" val="4468091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AE04F-CEE0-E7A8-12C5-CCAB1FC3B7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07ED68F-2340-077F-61EB-43D85E1DCEA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4C6C415-CE00-067C-0EB4-1D87576CA2E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2458B52-5205-F28E-D882-92611D227856}"/>
              </a:ext>
            </a:extLst>
          </p:cNvPr>
          <p:cNvSpPr>
            <a:spLocks noGrp="1"/>
          </p:cNvSpPr>
          <p:nvPr>
            <p:ph type="sldNum" sz="quarter" idx="5"/>
          </p:nvPr>
        </p:nvSpPr>
        <p:spPr/>
        <p:txBody>
          <a:bodyPr/>
          <a:lstStyle/>
          <a:p>
            <a:fld id="{5EB2B633-7BEC-49A7-B3BF-92E0C7E450E6}" type="slidenum">
              <a:rPr lang="de-DE" altLang="de-DE" smtClean="0"/>
              <a:pPr/>
              <a:t>11</a:t>
            </a:fld>
            <a:endParaRPr lang="de-DE" altLang="de-DE"/>
          </a:p>
        </p:txBody>
      </p:sp>
    </p:spTree>
    <p:extLst>
      <p:ext uri="{BB962C8B-B14F-4D97-AF65-F5344CB8AC3E}">
        <p14:creationId xmlns:p14="http://schemas.microsoft.com/office/powerpoint/2010/main" val="2892325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89B1D-3195-F4F3-4EDF-4B555C8BF08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7CB7-E50C-5503-9CA8-716FBA4DCD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D9CB3CD-38AC-6F71-4690-9FC67DEF3625}"/>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2BEA686D-D53D-4B4E-11ED-44DEE3A13C48}"/>
              </a:ext>
            </a:extLst>
          </p:cNvPr>
          <p:cNvSpPr>
            <a:spLocks noGrp="1"/>
          </p:cNvSpPr>
          <p:nvPr>
            <p:ph type="sldNum" sz="quarter" idx="5"/>
          </p:nvPr>
        </p:nvSpPr>
        <p:spPr/>
        <p:txBody>
          <a:bodyPr/>
          <a:lstStyle/>
          <a:p>
            <a:fld id="{5EB2B633-7BEC-49A7-B3BF-92E0C7E450E6}" type="slidenum">
              <a:rPr lang="de-DE" altLang="de-DE" smtClean="0"/>
              <a:pPr/>
              <a:t>12</a:t>
            </a:fld>
            <a:endParaRPr lang="de-DE" altLang="de-DE"/>
          </a:p>
        </p:txBody>
      </p:sp>
    </p:spTree>
    <p:extLst>
      <p:ext uri="{BB962C8B-B14F-4D97-AF65-F5344CB8AC3E}">
        <p14:creationId xmlns:p14="http://schemas.microsoft.com/office/powerpoint/2010/main" val="76407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C8CD6-B02F-5A35-2562-66688079878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F73B61-4662-6546-7DE6-44ED0DBEFC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ECCF0C0-CCBC-71C9-9FFF-DA61C6E732D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7A680A2-17E7-29A4-562A-1FC30218BECB}"/>
              </a:ext>
            </a:extLst>
          </p:cNvPr>
          <p:cNvSpPr>
            <a:spLocks noGrp="1"/>
          </p:cNvSpPr>
          <p:nvPr>
            <p:ph type="sldNum" sz="quarter" idx="5"/>
          </p:nvPr>
        </p:nvSpPr>
        <p:spPr/>
        <p:txBody>
          <a:bodyPr/>
          <a:lstStyle/>
          <a:p>
            <a:fld id="{5EB2B633-7BEC-49A7-B3BF-92E0C7E450E6}" type="slidenum">
              <a:rPr lang="de-DE" altLang="de-DE" smtClean="0"/>
              <a:pPr/>
              <a:t>13</a:t>
            </a:fld>
            <a:endParaRPr lang="de-DE" altLang="de-DE"/>
          </a:p>
        </p:txBody>
      </p:sp>
    </p:spTree>
    <p:extLst>
      <p:ext uri="{BB962C8B-B14F-4D97-AF65-F5344CB8AC3E}">
        <p14:creationId xmlns:p14="http://schemas.microsoft.com/office/powerpoint/2010/main" val="25196430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D7BD9-0EE6-E6D7-27F8-BC5780A25EE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FCCB12B-44B6-12BD-C38B-F8069E1C7C0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96CDEF8-78A9-A24F-75A2-C389E260F384}"/>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33F3651-3D25-0018-0F03-3D5B9BBF93BC}"/>
              </a:ext>
            </a:extLst>
          </p:cNvPr>
          <p:cNvSpPr>
            <a:spLocks noGrp="1"/>
          </p:cNvSpPr>
          <p:nvPr>
            <p:ph type="sldNum" sz="quarter" idx="5"/>
          </p:nvPr>
        </p:nvSpPr>
        <p:spPr/>
        <p:txBody>
          <a:bodyPr/>
          <a:lstStyle/>
          <a:p>
            <a:fld id="{5EB2B633-7BEC-49A7-B3BF-92E0C7E450E6}" type="slidenum">
              <a:rPr lang="de-DE" altLang="de-DE" smtClean="0"/>
              <a:pPr/>
              <a:t>14</a:t>
            </a:fld>
            <a:endParaRPr lang="de-DE" altLang="de-DE"/>
          </a:p>
        </p:txBody>
      </p:sp>
    </p:spTree>
    <p:extLst>
      <p:ext uri="{BB962C8B-B14F-4D97-AF65-F5344CB8AC3E}">
        <p14:creationId xmlns:p14="http://schemas.microsoft.com/office/powerpoint/2010/main" val="33217929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9092-6935-A534-7D5F-52C2F7044D3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5AAB32D-BC84-2AD6-B2BC-8FA74590F00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74CB170-433E-32C8-8E0D-E0197918178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385D49B9-A784-2F42-B72D-4188FC45AAEC}"/>
              </a:ext>
            </a:extLst>
          </p:cNvPr>
          <p:cNvSpPr>
            <a:spLocks noGrp="1"/>
          </p:cNvSpPr>
          <p:nvPr>
            <p:ph type="sldNum" sz="quarter" idx="5"/>
          </p:nvPr>
        </p:nvSpPr>
        <p:spPr/>
        <p:txBody>
          <a:bodyPr/>
          <a:lstStyle/>
          <a:p>
            <a:fld id="{5EB2B633-7BEC-49A7-B3BF-92E0C7E450E6}" type="slidenum">
              <a:rPr lang="de-DE" altLang="de-DE" smtClean="0"/>
              <a:pPr/>
              <a:t>15</a:t>
            </a:fld>
            <a:endParaRPr lang="de-DE" altLang="de-DE"/>
          </a:p>
        </p:txBody>
      </p:sp>
    </p:spTree>
    <p:extLst>
      <p:ext uri="{BB962C8B-B14F-4D97-AF65-F5344CB8AC3E}">
        <p14:creationId xmlns:p14="http://schemas.microsoft.com/office/powerpoint/2010/main" val="30760960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2B197-0F56-4B68-F064-D0EA747EE81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8DDE64B-E22D-D03B-16ED-611218DFFB7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79F2B71-5FA7-3988-152D-57B99B46C3E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6ADC4DB1-DA50-4260-DE0E-C9074D82459A}"/>
              </a:ext>
            </a:extLst>
          </p:cNvPr>
          <p:cNvSpPr>
            <a:spLocks noGrp="1"/>
          </p:cNvSpPr>
          <p:nvPr>
            <p:ph type="sldNum" sz="quarter" idx="5"/>
          </p:nvPr>
        </p:nvSpPr>
        <p:spPr/>
        <p:txBody>
          <a:bodyPr/>
          <a:lstStyle/>
          <a:p>
            <a:fld id="{5EB2B633-7BEC-49A7-B3BF-92E0C7E450E6}" type="slidenum">
              <a:rPr lang="de-DE" altLang="de-DE" smtClean="0"/>
              <a:pPr/>
              <a:t>16</a:t>
            </a:fld>
            <a:endParaRPr lang="de-DE" altLang="de-DE"/>
          </a:p>
        </p:txBody>
      </p:sp>
    </p:spTree>
    <p:extLst>
      <p:ext uri="{BB962C8B-B14F-4D97-AF65-F5344CB8AC3E}">
        <p14:creationId xmlns:p14="http://schemas.microsoft.com/office/powerpoint/2010/main" val="14960172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5293F-4078-E390-8D01-8915536343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AFC5FD4-1BAC-82A1-23B1-D7360154CA8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D39B677-2EEE-7A53-28D5-7AF22730EE18}"/>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6304A73-7D0D-64B7-D8E2-607D54E0ABED}"/>
              </a:ext>
            </a:extLst>
          </p:cNvPr>
          <p:cNvSpPr>
            <a:spLocks noGrp="1"/>
          </p:cNvSpPr>
          <p:nvPr>
            <p:ph type="sldNum" sz="quarter" idx="5"/>
          </p:nvPr>
        </p:nvSpPr>
        <p:spPr/>
        <p:txBody>
          <a:bodyPr/>
          <a:lstStyle/>
          <a:p>
            <a:fld id="{5EB2B633-7BEC-49A7-B3BF-92E0C7E450E6}" type="slidenum">
              <a:rPr lang="de-DE" altLang="de-DE" smtClean="0"/>
              <a:pPr/>
              <a:t>17</a:t>
            </a:fld>
            <a:endParaRPr lang="de-DE" altLang="de-DE"/>
          </a:p>
        </p:txBody>
      </p:sp>
    </p:spTree>
    <p:extLst>
      <p:ext uri="{BB962C8B-B14F-4D97-AF65-F5344CB8AC3E}">
        <p14:creationId xmlns:p14="http://schemas.microsoft.com/office/powerpoint/2010/main" val="14943732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E653A-71BE-87B7-FF55-714E6D836CB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4E0D18A-163D-747A-08A5-741A993EAB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73E9F1-529F-29A6-A597-C9CE85242CCE}"/>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F0FC9CC-6E7C-7AEA-8818-B97EE0660C81}"/>
              </a:ext>
            </a:extLst>
          </p:cNvPr>
          <p:cNvSpPr>
            <a:spLocks noGrp="1"/>
          </p:cNvSpPr>
          <p:nvPr>
            <p:ph type="sldNum" sz="quarter" idx="5"/>
          </p:nvPr>
        </p:nvSpPr>
        <p:spPr/>
        <p:txBody>
          <a:bodyPr/>
          <a:lstStyle/>
          <a:p>
            <a:fld id="{5EB2B633-7BEC-49A7-B3BF-92E0C7E450E6}" type="slidenum">
              <a:rPr lang="de-DE" altLang="de-DE" smtClean="0"/>
              <a:pPr/>
              <a:t>18</a:t>
            </a:fld>
            <a:endParaRPr lang="de-DE" altLang="de-DE"/>
          </a:p>
        </p:txBody>
      </p:sp>
    </p:spTree>
    <p:extLst>
      <p:ext uri="{BB962C8B-B14F-4D97-AF65-F5344CB8AC3E}">
        <p14:creationId xmlns:p14="http://schemas.microsoft.com/office/powerpoint/2010/main" val="37982365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04D27-094E-54A5-A6CB-EE59EA1D8E0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79EE86D-F81D-1D0E-5396-77DE0D346A4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E4631CC-95A3-F7A3-5E4E-0CE32464DE8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08B931-2C6B-4B54-A0AF-DD5F9BB6B434}"/>
              </a:ext>
            </a:extLst>
          </p:cNvPr>
          <p:cNvSpPr>
            <a:spLocks noGrp="1"/>
          </p:cNvSpPr>
          <p:nvPr>
            <p:ph type="sldNum" sz="quarter" idx="5"/>
          </p:nvPr>
        </p:nvSpPr>
        <p:spPr/>
        <p:txBody>
          <a:bodyPr/>
          <a:lstStyle/>
          <a:p>
            <a:fld id="{5EB2B633-7BEC-49A7-B3BF-92E0C7E450E6}" type="slidenum">
              <a:rPr lang="de-DE" altLang="de-DE" smtClean="0"/>
              <a:pPr/>
              <a:t>19</a:t>
            </a:fld>
            <a:endParaRPr lang="de-DE" altLang="de-DE"/>
          </a:p>
        </p:txBody>
      </p:sp>
    </p:spTree>
    <p:extLst>
      <p:ext uri="{BB962C8B-B14F-4D97-AF65-F5344CB8AC3E}">
        <p14:creationId xmlns:p14="http://schemas.microsoft.com/office/powerpoint/2010/main" val="2503521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5EB2B633-7BEC-49A7-B3BF-92E0C7E450E6}" type="slidenum">
              <a:rPr lang="de-DE" altLang="de-DE" smtClean="0"/>
              <a:pPr/>
              <a:t>2</a:t>
            </a:fld>
            <a:endParaRPr lang="de-DE" altLang="de-DE"/>
          </a:p>
        </p:txBody>
      </p:sp>
    </p:spTree>
    <p:extLst>
      <p:ext uri="{BB962C8B-B14F-4D97-AF65-F5344CB8AC3E}">
        <p14:creationId xmlns:p14="http://schemas.microsoft.com/office/powerpoint/2010/main" val="4615399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CFDBB-41AF-9F01-A3BE-63C3D1A68CC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5C64818-CBE8-5BFF-0106-BE793B25FE0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E629D99-1317-A67C-2667-3B69C5AC1CE1}"/>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62AD8D7-5327-5784-7B0A-FDEAB134E03F}"/>
              </a:ext>
            </a:extLst>
          </p:cNvPr>
          <p:cNvSpPr>
            <a:spLocks noGrp="1"/>
          </p:cNvSpPr>
          <p:nvPr>
            <p:ph type="sldNum" sz="quarter" idx="5"/>
          </p:nvPr>
        </p:nvSpPr>
        <p:spPr/>
        <p:txBody>
          <a:bodyPr/>
          <a:lstStyle/>
          <a:p>
            <a:fld id="{5EB2B633-7BEC-49A7-B3BF-92E0C7E450E6}" type="slidenum">
              <a:rPr lang="de-DE" altLang="de-DE" smtClean="0"/>
              <a:pPr/>
              <a:t>20</a:t>
            </a:fld>
            <a:endParaRPr lang="de-DE" altLang="de-DE"/>
          </a:p>
        </p:txBody>
      </p:sp>
    </p:spTree>
    <p:extLst>
      <p:ext uri="{BB962C8B-B14F-4D97-AF65-F5344CB8AC3E}">
        <p14:creationId xmlns:p14="http://schemas.microsoft.com/office/powerpoint/2010/main" val="29084712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0E30E-D924-49D1-990C-56502ED1CA2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CF5ED5F-E6EE-6DB6-0857-69AE0517DB3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510A7A3-C42B-2CEA-938F-C14829FB69FD}"/>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1F7B37DD-5370-E3D4-2C23-61DF6023F776}"/>
              </a:ext>
            </a:extLst>
          </p:cNvPr>
          <p:cNvSpPr>
            <a:spLocks noGrp="1"/>
          </p:cNvSpPr>
          <p:nvPr>
            <p:ph type="sldNum" sz="quarter" idx="5"/>
          </p:nvPr>
        </p:nvSpPr>
        <p:spPr/>
        <p:txBody>
          <a:bodyPr/>
          <a:lstStyle/>
          <a:p>
            <a:fld id="{5EB2B633-7BEC-49A7-B3BF-92E0C7E450E6}" type="slidenum">
              <a:rPr lang="de-DE" altLang="de-DE" smtClean="0"/>
              <a:pPr/>
              <a:t>21</a:t>
            </a:fld>
            <a:endParaRPr lang="de-DE" altLang="de-DE"/>
          </a:p>
        </p:txBody>
      </p:sp>
    </p:spTree>
    <p:extLst>
      <p:ext uri="{BB962C8B-B14F-4D97-AF65-F5344CB8AC3E}">
        <p14:creationId xmlns:p14="http://schemas.microsoft.com/office/powerpoint/2010/main" val="2176519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38020-5EC0-B85C-ABB3-459A38633F5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55160D-C9E7-C85F-4CBC-D6D0B953735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467D15D-2E32-F6BA-6302-0271D9980467}"/>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932A902-8866-CA40-6081-1CB77BB6FB48}"/>
              </a:ext>
            </a:extLst>
          </p:cNvPr>
          <p:cNvSpPr>
            <a:spLocks noGrp="1"/>
          </p:cNvSpPr>
          <p:nvPr>
            <p:ph type="sldNum" sz="quarter" idx="5"/>
          </p:nvPr>
        </p:nvSpPr>
        <p:spPr/>
        <p:txBody>
          <a:bodyPr/>
          <a:lstStyle/>
          <a:p>
            <a:fld id="{5EB2B633-7BEC-49A7-B3BF-92E0C7E450E6}" type="slidenum">
              <a:rPr lang="de-DE" altLang="de-DE" smtClean="0"/>
              <a:pPr/>
              <a:t>22</a:t>
            </a:fld>
            <a:endParaRPr lang="de-DE" altLang="de-DE"/>
          </a:p>
        </p:txBody>
      </p:sp>
    </p:spTree>
    <p:extLst>
      <p:ext uri="{BB962C8B-B14F-4D97-AF65-F5344CB8AC3E}">
        <p14:creationId xmlns:p14="http://schemas.microsoft.com/office/powerpoint/2010/main" val="28356396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F6DE4-5E23-AAF3-B3AE-75C7824029E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708C4C-5020-F1D8-62D9-BA8A743A68A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66B3D76-2090-329E-3D66-32540ED9D249}"/>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CC27DF2D-BDAD-108A-5BE1-3229BE8BA757}"/>
              </a:ext>
            </a:extLst>
          </p:cNvPr>
          <p:cNvSpPr>
            <a:spLocks noGrp="1"/>
          </p:cNvSpPr>
          <p:nvPr>
            <p:ph type="sldNum" sz="quarter" idx="5"/>
          </p:nvPr>
        </p:nvSpPr>
        <p:spPr/>
        <p:txBody>
          <a:bodyPr/>
          <a:lstStyle/>
          <a:p>
            <a:fld id="{5EB2B633-7BEC-49A7-B3BF-92E0C7E450E6}" type="slidenum">
              <a:rPr lang="de-DE" altLang="de-DE" smtClean="0"/>
              <a:pPr/>
              <a:t>23</a:t>
            </a:fld>
            <a:endParaRPr lang="de-DE" altLang="de-DE"/>
          </a:p>
        </p:txBody>
      </p:sp>
    </p:spTree>
    <p:extLst>
      <p:ext uri="{BB962C8B-B14F-4D97-AF65-F5344CB8AC3E}">
        <p14:creationId xmlns:p14="http://schemas.microsoft.com/office/powerpoint/2010/main" val="2927403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A92F5-EB00-452F-67A5-CB9A15E8228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9A368F8-8489-6EBB-4E2C-C953B4D8D4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0E538EC-A7C6-1D61-A344-638FA0306CC4}"/>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19FF5AC-19BB-9320-8C40-D027093FDE38}"/>
              </a:ext>
            </a:extLst>
          </p:cNvPr>
          <p:cNvSpPr>
            <a:spLocks noGrp="1"/>
          </p:cNvSpPr>
          <p:nvPr>
            <p:ph type="sldNum" sz="quarter" idx="5"/>
          </p:nvPr>
        </p:nvSpPr>
        <p:spPr/>
        <p:txBody>
          <a:bodyPr/>
          <a:lstStyle/>
          <a:p>
            <a:fld id="{5EB2B633-7BEC-49A7-B3BF-92E0C7E450E6}" type="slidenum">
              <a:rPr lang="de-DE" altLang="de-DE" smtClean="0"/>
              <a:pPr/>
              <a:t>24</a:t>
            </a:fld>
            <a:endParaRPr lang="de-DE" altLang="de-DE"/>
          </a:p>
        </p:txBody>
      </p:sp>
    </p:spTree>
    <p:extLst>
      <p:ext uri="{BB962C8B-B14F-4D97-AF65-F5344CB8AC3E}">
        <p14:creationId xmlns:p14="http://schemas.microsoft.com/office/powerpoint/2010/main" val="4014503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413A3-CFCF-2CF9-C404-75C95A88EB8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E562428-89C1-82E6-4286-392E50710E4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8744DE3-740B-FDB3-E6C0-AF57A9BE9EC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BABE908-E50C-B70B-D6D7-F8F95412456F}"/>
              </a:ext>
            </a:extLst>
          </p:cNvPr>
          <p:cNvSpPr>
            <a:spLocks noGrp="1"/>
          </p:cNvSpPr>
          <p:nvPr>
            <p:ph type="sldNum" sz="quarter" idx="5"/>
          </p:nvPr>
        </p:nvSpPr>
        <p:spPr/>
        <p:txBody>
          <a:bodyPr/>
          <a:lstStyle/>
          <a:p>
            <a:fld id="{5EB2B633-7BEC-49A7-B3BF-92E0C7E450E6}" type="slidenum">
              <a:rPr lang="de-DE" altLang="de-DE" smtClean="0"/>
              <a:pPr/>
              <a:t>25</a:t>
            </a:fld>
            <a:endParaRPr lang="de-DE" altLang="de-DE"/>
          </a:p>
        </p:txBody>
      </p:sp>
    </p:spTree>
    <p:extLst>
      <p:ext uri="{BB962C8B-B14F-4D97-AF65-F5344CB8AC3E}">
        <p14:creationId xmlns:p14="http://schemas.microsoft.com/office/powerpoint/2010/main" val="7849382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A09D2-CE74-9B9F-93B7-3502880FAF5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8392CB2-D5F5-3FCA-1D63-2E7217378B0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BCCD98C-2586-43D1-B8BC-2826F6774F4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1F59CFB-2D04-0D72-9FE5-FC47C105F34B}"/>
              </a:ext>
            </a:extLst>
          </p:cNvPr>
          <p:cNvSpPr>
            <a:spLocks noGrp="1"/>
          </p:cNvSpPr>
          <p:nvPr>
            <p:ph type="sldNum" sz="quarter" idx="5"/>
          </p:nvPr>
        </p:nvSpPr>
        <p:spPr/>
        <p:txBody>
          <a:bodyPr/>
          <a:lstStyle/>
          <a:p>
            <a:fld id="{5EB2B633-7BEC-49A7-B3BF-92E0C7E450E6}" type="slidenum">
              <a:rPr lang="de-DE" altLang="de-DE" smtClean="0"/>
              <a:pPr/>
              <a:t>26</a:t>
            </a:fld>
            <a:endParaRPr lang="de-DE" altLang="de-DE"/>
          </a:p>
        </p:txBody>
      </p:sp>
    </p:spTree>
    <p:extLst>
      <p:ext uri="{BB962C8B-B14F-4D97-AF65-F5344CB8AC3E}">
        <p14:creationId xmlns:p14="http://schemas.microsoft.com/office/powerpoint/2010/main" val="23006654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C5FB6-728E-474E-645F-F9B2D0CBDCB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FA1FB2-D55F-3E23-F361-F894412A5B4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D986AFB-2AC5-8C80-D994-2A48459167DF}"/>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55F691DA-2164-C848-AF72-C201C4F97CB0}"/>
              </a:ext>
            </a:extLst>
          </p:cNvPr>
          <p:cNvSpPr>
            <a:spLocks noGrp="1"/>
          </p:cNvSpPr>
          <p:nvPr>
            <p:ph type="sldNum" sz="quarter" idx="5"/>
          </p:nvPr>
        </p:nvSpPr>
        <p:spPr/>
        <p:txBody>
          <a:bodyPr/>
          <a:lstStyle/>
          <a:p>
            <a:fld id="{5EB2B633-7BEC-49A7-B3BF-92E0C7E450E6}" type="slidenum">
              <a:rPr lang="de-DE" altLang="de-DE" smtClean="0"/>
              <a:pPr/>
              <a:t>27</a:t>
            </a:fld>
            <a:endParaRPr lang="de-DE" altLang="de-DE"/>
          </a:p>
        </p:txBody>
      </p:sp>
    </p:spTree>
    <p:extLst>
      <p:ext uri="{BB962C8B-B14F-4D97-AF65-F5344CB8AC3E}">
        <p14:creationId xmlns:p14="http://schemas.microsoft.com/office/powerpoint/2010/main" val="4236772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2C58B-83E8-3DFD-9D70-8B25BA258AF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004AAE9-6656-234B-68F4-B2A0C82EE9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1293370-268B-7D78-369E-9391F85F2BF3}"/>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61BA7A18-8303-D092-A087-13B90D90EB5B}"/>
              </a:ext>
            </a:extLst>
          </p:cNvPr>
          <p:cNvSpPr>
            <a:spLocks noGrp="1"/>
          </p:cNvSpPr>
          <p:nvPr>
            <p:ph type="sldNum" sz="quarter" idx="5"/>
          </p:nvPr>
        </p:nvSpPr>
        <p:spPr/>
        <p:txBody>
          <a:bodyPr/>
          <a:lstStyle/>
          <a:p>
            <a:fld id="{5EB2B633-7BEC-49A7-B3BF-92E0C7E450E6}" type="slidenum">
              <a:rPr lang="de-DE" altLang="de-DE" smtClean="0"/>
              <a:pPr/>
              <a:t>28</a:t>
            </a:fld>
            <a:endParaRPr lang="de-DE" altLang="de-DE"/>
          </a:p>
        </p:txBody>
      </p:sp>
    </p:spTree>
    <p:extLst>
      <p:ext uri="{BB962C8B-B14F-4D97-AF65-F5344CB8AC3E}">
        <p14:creationId xmlns:p14="http://schemas.microsoft.com/office/powerpoint/2010/main" val="4256571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8B934-7A62-A73B-1DC8-0A453DDF677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D2512B2-A405-A8FD-96D9-A82C80E9C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20E9612-842B-778A-1164-95E11AF962D0}"/>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D87D6C-54B2-C729-C9D6-EA67A86F1A71}"/>
              </a:ext>
            </a:extLst>
          </p:cNvPr>
          <p:cNvSpPr>
            <a:spLocks noGrp="1"/>
          </p:cNvSpPr>
          <p:nvPr>
            <p:ph type="sldNum" sz="quarter" idx="5"/>
          </p:nvPr>
        </p:nvSpPr>
        <p:spPr/>
        <p:txBody>
          <a:bodyPr/>
          <a:lstStyle/>
          <a:p>
            <a:fld id="{5EB2B633-7BEC-49A7-B3BF-92E0C7E450E6}" type="slidenum">
              <a:rPr lang="de-DE" altLang="de-DE" smtClean="0"/>
              <a:pPr/>
              <a:t>3</a:t>
            </a:fld>
            <a:endParaRPr lang="de-DE" altLang="de-DE"/>
          </a:p>
        </p:txBody>
      </p:sp>
    </p:spTree>
    <p:extLst>
      <p:ext uri="{BB962C8B-B14F-4D97-AF65-F5344CB8AC3E}">
        <p14:creationId xmlns:p14="http://schemas.microsoft.com/office/powerpoint/2010/main" val="239015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4B04E-6CA7-E565-7613-02261A984B5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5BF59A1-E2EB-7F3F-48CB-A0C7BC4C154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47A887A-9CF4-0990-CBA9-9E0F155AF4A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43812870-A3D4-F593-74E8-6001FAA990EC}"/>
              </a:ext>
            </a:extLst>
          </p:cNvPr>
          <p:cNvSpPr>
            <a:spLocks noGrp="1"/>
          </p:cNvSpPr>
          <p:nvPr>
            <p:ph type="sldNum" sz="quarter" idx="5"/>
          </p:nvPr>
        </p:nvSpPr>
        <p:spPr/>
        <p:txBody>
          <a:bodyPr/>
          <a:lstStyle/>
          <a:p>
            <a:fld id="{5EB2B633-7BEC-49A7-B3BF-92E0C7E450E6}" type="slidenum">
              <a:rPr lang="de-DE" altLang="de-DE" smtClean="0"/>
              <a:pPr/>
              <a:t>4</a:t>
            </a:fld>
            <a:endParaRPr lang="de-DE" altLang="de-DE"/>
          </a:p>
        </p:txBody>
      </p:sp>
    </p:spTree>
    <p:extLst>
      <p:ext uri="{BB962C8B-B14F-4D97-AF65-F5344CB8AC3E}">
        <p14:creationId xmlns:p14="http://schemas.microsoft.com/office/powerpoint/2010/main" val="9627965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FCB75-429A-474B-7D46-19FA915B50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6F74156-CE44-3E05-AD60-F18D9CCC0A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27E0B5-1C22-A050-667B-10F4E115EC7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E2693E13-44E7-E571-E455-9BA20BC1E60B}"/>
              </a:ext>
            </a:extLst>
          </p:cNvPr>
          <p:cNvSpPr>
            <a:spLocks noGrp="1"/>
          </p:cNvSpPr>
          <p:nvPr>
            <p:ph type="sldNum" sz="quarter" idx="5"/>
          </p:nvPr>
        </p:nvSpPr>
        <p:spPr/>
        <p:txBody>
          <a:bodyPr/>
          <a:lstStyle/>
          <a:p>
            <a:fld id="{5EB2B633-7BEC-49A7-B3BF-92E0C7E450E6}" type="slidenum">
              <a:rPr lang="de-DE" altLang="de-DE" smtClean="0"/>
              <a:pPr/>
              <a:t>5</a:t>
            </a:fld>
            <a:endParaRPr lang="de-DE" altLang="de-DE"/>
          </a:p>
        </p:txBody>
      </p:sp>
    </p:spTree>
    <p:extLst>
      <p:ext uri="{BB962C8B-B14F-4D97-AF65-F5344CB8AC3E}">
        <p14:creationId xmlns:p14="http://schemas.microsoft.com/office/powerpoint/2010/main" val="3328663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E4B53-2022-385C-F5CA-BD7DE9158DA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2101E3D-961C-623E-95CE-A820D0A4E13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41C9EA3-FC59-BFE3-DF9D-619E282EB10C}"/>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08193151-66DE-490D-794C-9EFB8F67521C}"/>
              </a:ext>
            </a:extLst>
          </p:cNvPr>
          <p:cNvSpPr>
            <a:spLocks noGrp="1"/>
          </p:cNvSpPr>
          <p:nvPr>
            <p:ph type="sldNum" sz="quarter" idx="5"/>
          </p:nvPr>
        </p:nvSpPr>
        <p:spPr/>
        <p:txBody>
          <a:bodyPr/>
          <a:lstStyle/>
          <a:p>
            <a:fld id="{5EB2B633-7BEC-49A7-B3BF-92E0C7E450E6}" type="slidenum">
              <a:rPr lang="de-DE" altLang="de-DE" smtClean="0"/>
              <a:pPr/>
              <a:t>6</a:t>
            </a:fld>
            <a:endParaRPr lang="de-DE" altLang="de-DE"/>
          </a:p>
        </p:txBody>
      </p:sp>
    </p:spTree>
    <p:extLst>
      <p:ext uri="{BB962C8B-B14F-4D97-AF65-F5344CB8AC3E}">
        <p14:creationId xmlns:p14="http://schemas.microsoft.com/office/powerpoint/2010/main" val="2936737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70C36-0085-516C-223A-C549CB3C59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0CF87A-552F-6D9C-5F1B-6F4D351C6CE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3A2D86-6BE9-D315-6877-4305302A19D2}"/>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88813BC5-B7F9-4AC8-0C1E-707BEFE57D9C}"/>
              </a:ext>
            </a:extLst>
          </p:cNvPr>
          <p:cNvSpPr>
            <a:spLocks noGrp="1"/>
          </p:cNvSpPr>
          <p:nvPr>
            <p:ph type="sldNum" sz="quarter" idx="5"/>
          </p:nvPr>
        </p:nvSpPr>
        <p:spPr/>
        <p:txBody>
          <a:bodyPr/>
          <a:lstStyle/>
          <a:p>
            <a:fld id="{5EB2B633-7BEC-49A7-B3BF-92E0C7E450E6}" type="slidenum">
              <a:rPr lang="de-DE" altLang="de-DE" smtClean="0"/>
              <a:pPr/>
              <a:t>7</a:t>
            </a:fld>
            <a:endParaRPr lang="de-DE" altLang="de-DE"/>
          </a:p>
        </p:txBody>
      </p:sp>
    </p:spTree>
    <p:extLst>
      <p:ext uri="{BB962C8B-B14F-4D97-AF65-F5344CB8AC3E}">
        <p14:creationId xmlns:p14="http://schemas.microsoft.com/office/powerpoint/2010/main" val="3947919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3CEF1-0D9A-4A3A-A935-28117CE6028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580E42-0F27-B443-853D-496A459FD01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654BB5A-1624-9798-8A9A-D4F1CCD1AE8A}"/>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B36EDA10-D333-3738-CF38-118FAE4BC794}"/>
              </a:ext>
            </a:extLst>
          </p:cNvPr>
          <p:cNvSpPr>
            <a:spLocks noGrp="1"/>
          </p:cNvSpPr>
          <p:nvPr>
            <p:ph type="sldNum" sz="quarter" idx="5"/>
          </p:nvPr>
        </p:nvSpPr>
        <p:spPr/>
        <p:txBody>
          <a:bodyPr/>
          <a:lstStyle/>
          <a:p>
            <a:fld id="{5EB2B633-7BEC-49A7-B3BF-92E0C7E450E6}" type="slidenum">
              <a:rPr lang="de-DE" altLang="de-DE" smtClean="0"/>
              <a:pPr/>
              <a:t>8</a:t>
            </a:fld>
            <a:endParaRPr lang="de-DE" altLang="de-DE"/>
          </a:p>
        </p:txBody>
      </p:sp>
    </p:spTree>
    <p:extLst>
      <p:ext uri="{BB962C8B-B14F-4D97-AF65-F5344CB8AC3E}">
        <p14:creationId xmlns:p14="http://schemas.microsoft.com/office/powerpoint/2010/main" val="116713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76962-10DE-0F81-1B47-B2B0168DF8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7EF5853-A4F1-D814-6536-9E97201E1D2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289A28A-B2DD-8103-250A-FB3A3DC919F6}"/>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D63BB457-7B3F-638B-66CC-D0BD3795E5E2}"/>
              </a:ext>
            </a:extLst>
          </p:cNvPr>
          <p:cNvSpPr>
            <a:spLocks noGrp="1"/>
          </p:cNvSpPr>
          <p:nvPr>
            <p:ph type="sldNum" sz="quarter" idx="5"/>
          </p:nvPr>
        </p:nvSpPr>
        <p:spPr/>
        <p:txBody>
          <a:bodyPr/>
          <a:lstStyle/>
          <a:p>
            <a:fld id="{5EB2B633-7BEC-49A7-B3BF-92E0C7E450E6}" type="slidenum">
              <a:rPr lang="de-DE" altLang="de-DE" smtClean="0"/>
              <a:pPr/>
              <a:t>9</a:t>
            </a:fld>
            <a:endParaRPr lang="de-DE" altLang="de-DE"/>
          </a:p>
        </p:txBody>
      </p:sp>
    </p:spTree>
    <p:extLst>
      <p:ext uri="{BB962C8B-B14F-4D97-AF65-F5344CB8AC3E}">
        <p14:creationId xmlns:p14="http://schemas.microsoft.com/office/powerpoint/2010/main" val="69412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iegmar">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1219200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466264478"/>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ablenz">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468313"/>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23" name="Bildplatzhalter 2"/>
          <p:cNvSpPr>
            <a:spLocks noGrp="1"/>
          </p:cNvSpPr>
          <p:nvPr>
            <p:ph type="pic" sz="quarter" idx="10"/>
          </p:nvPr>
        </p:nvSpPr>
        <p:spPr>
          <a:xfrm>
            <a:off x="192088" y="1376363"/>
            <a:ext cx="3779837"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8" name="Textplatzhalter 7"/>
          <p:cNvSpPr>
            <a:spLocks noGrp="1"/>
          </p:cNvSpPr>
          <p:nvPr>
            <p:ph type="body" sz="quarter" idx="15" hasCustomPrompt="1"/>
          </p:nvPr>
        </p:nvSpPr>
        <p:spPr>
          <a:xfrm>
            <a:off x="192088" y="3497580"/>
            <a:ext cx="3779837"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4" name="Bildplatzhalter 2"/>
          <p:cNvSpPr>
            <a:spLocks noGrp="1"/>
          </p:cNvSpPr>
          <p:nvPr>
            <p:ph type="pic" sz="quarter" idx="18"/>
          </p:nvPr>
        </p:nvSpPr>
        <p:spPr>
          <a:xfrm>
            <a:off x="4151784" y="1376363"/>
            <a:ext cx="385239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1" name="Textplatzhalter 7"/>
          <p:cNvSpPr>
            <a:spLocks noGrp="1"/>
          </p:cNvSpPr>
          <p:nvPr>
            <p:ph type="body" sz="quarter" idx="16" hasCustomPrompt="1"/>
          </p:nvPr>
        </p:nvSpPr>
        <p:spPr>
          <a:xfrm>
            <a:off x="4151313" y="3497580"/>
            <a:ext cx="3852862"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25" name="Bildplatzhalter 2"/>
          <p:cNvSpPr>
            <a:spLocks noGrp="1"/>
          </p:cNvSpPr>
          <p:nvPr>
            <p:ph type="pic" sz="quarter" idx="19"/>
          </p:nvPr>
        </p:nvSpPr>
        <p:spPr>
          <a:xfrm>
            <a:off x="8184232" y="1376363"/>
            <a:ext cx="3815681" cy="190785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22" name="Textplatzhalter 7"/>
          <p:cNvSpPr>
            <a:spLocks noGrp="1"/>
          </p:cNvSpPr>
          <p:nvPr>
            <p:ph type="body" sz="quarter" idx="17" hasCustomPrompt="1"/>
          </p:nvPr>
        </p:nvSpPr>
        <p:spPr>
          <a:xfrm>
            <a:off x="8183563" y="3497580"/>
            <a:ext cx="3816350" cy="284765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266122319"/>
      </p:ext>
    </p:extLst>
  </p:cSld>
  <p:clrMapOvr>
    <a:masterClrMapping/>
  </p:clrMapOvr>
  <p:extLst>
    <p:ext uri="{DCECCB84-F9BA-43D5-87BE-67443E8EF086}">
      <p15:sldGuideLst xmlns:p15="http://schemas.microsoft.com/office/powerpoint/2012/main">
        <p15:guide id="0" pos="5042" userDrawn="1">
          <p15:clr>
            <a:srgbClr val="5ACBF0"/>
          </p15:clr>
        </p15:guide>
        <p15:guide id="1" pos="2502" userDrawn="1">
          <p15:clr>
            <a:srgbClr val="5ACBF0"/>
          </p15:clr>
        </p15:guide>
        <p15:guide id="2" pos="2615" userDrawn="1">
          <p15:clr>
            <a:srgbClr val="5ACBF0"/>
          </p15:clr>
        </p15:guide>
        <p15:guide id="3" orient="horz" pos="867" userDrawn="1">
          <p15:clr>
            <a:srgbClr val="5ACBF0"/>
          </p15:clr>
        </p15:guide>
        <p15:guide id="4" orient="horz" pos="754" userDrawn="1">
          <p15:clr>
            <a:srgbClr val="5ACBF0"/>
          </p15:clr>
        </p15:guide>
        <p15:guide id="5" pos="515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dels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13" name="Textplatzhalter 7"/>
          <p:cNvSpPr>
            <a:spLocks noGrp="1"/>
          </p:cNvSpPr>
          <p:nvPr>
            <p:ph type="body" sz="quarter" idx="13"/>
          </p:nvPr>
        </p:nvSpPr>
        <p:spPr>
          <a:xfrm>
            <a:off x="334963" y="1776095"/>
            <a:ext cx="11557000" cy="448945"/>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14" name="Bildplatzhalter 2"/>
          <p:cNvSpPr>
            <a:spLocks noGrp="1"/>
          </p:cNvSpPr>
          <p:nvPr>
            <p:ph type="pic" sz="quarter" idx="10"/>
          </p:nvPr>
        </p:nvSpPr>
        <p:spPr>
          <a:xfrm>
            <a:off x="0" y="2420938"/>
            <a:ext cx="271145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5" name="Bildplatzhalter 2"/>
          <p:cNvSpPr>
            <a:spLocks noGrp="1"/>
          </p:cNvSpPr>
          <p:nvPr>
            <p:ph type="pic" sz="quarter" idx="14"/>
          </p:nvPr>
        </p:nvSpPr>
        <p:spPr>
          <a:xfrm>
            <a:off x="2711450" y="2420938"/>
            <a:ext cx="5225098"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6" name="Bildplatzhalter 2"/>
          <p:cNvSpPr>
            <a:spLocks noGrp="1"/>
          </p:cNvSpPr>
          <p:nvPr>
            <p:ph type="pic" sz="quarter" idx="15"/>
          </p:nvPr>
        </p:nvSpPr>
        <p:spPr>
          <a:xfrm>
            <a:off x="7940040" y="2420938"/>
            <a:ext cx="4251960" cy="2440622"/>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9" name="Bildplatzhalter 4"/>
          <p:cNvSpPr>
            <a:spLocks noGrp="1"/>
          </p:cNvSpPr>
          <p:nvPr>
            <p:ph type="pic" sz="quarter" idx="16" hasCustomPrompt="1"/>
          </p:nvPr>
        </p:nvSpPr>
        <p:spPr>
          <a:xfrm>
            <a:off x="334963" y="5200968"/>
            <a:ext cx="1404937" cy="999807"/>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7" name="Textplatzhalter 7"/>
          <p:cNvSpPr>
            <a:spLocks noGrp="1"/>
          </p:cNvSpPr>
          <p:nvPr>
            <p:ph type="body" sz="quarter" idx="11"/>
          </p:nvPr>
        </p:nvSpPr>
        <p:spPr>
          <a:xfrm>
            <a:off x="2387601" y="5139267"/>
            <a:ext cx="9504362" cy="1061508"/>
          </a:xfrm>
          <a:prstGeom prst="rect">
            <a:avLst/>
          </a:prstGeom>
        </p:spPr>
        <p:txBody>
          <a:bodyPr lIns="0" tIns="0" rIns="0" bIns="0">
            <a:normAutofit/>
          </a:bodyPr>
          <a:lstStyle>
            <a:lvl1pPr marL="0" indent="0">
              <a:buNone/>
              <a:defRPr sz="20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447955042"/>
      </p:ext>
    </p:extLst>
  </p:cSld>
  <p:clrMapOvr>
    <a:masterClrMapping/>
  </p:clrMapOvr>
  <p:extLst>
    <p:ext uri="{DCECCB84-F9BA-43D5-87BE-67443E8EF086}">
      <p15:sldGuideLst xmlns:p15="http://schemas.microsoft.com/office/powerpoint/2012/main">
        <p15:guide id="0" orient="horz" pos="3067"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guide id="9" orient="horz" pos="3271"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Glösa">
    <p:spTree>
      <p:nvGrpSpPr>
        <p:cNvPr id="1" name=""/>
        <p:cNvGrpSpPr/>
        <p:nvPr/>
      </p:nvGrpSpPr>
      <p:grpSpPr>
        <a:xfrm>
          <a:off x="0" y="0"/>
          <a:ext cx="0" cy="0"/>
          <a:chOff x="0" y="0"/>
          <a:chExt cx="0" cy="0"/>
        </a:xfrm>
      </p:grpSpPr>
      <p:sp>
        <p:nvSpPr>
          <p:cNvPr id="6" name="Titelplatzhalter 25"/>
          <p:cNvSpPr>
            <a:spLocks noGrp="1"/>
          </p:cNvSpPr>
          <p:nvPr>
            <p:ph type="title"/>
          </p:nvPr>
        </p:nvSpPr>
        <p:spPr>
          <a:xfrm>
            <a:off x="2387600" y="266700"/>
            <a:ext cx="9504362"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5" name="Bildplatzhalter 4"/>
          <p:cNvSpPr>
            <a:spLocks noGrp="1"/>
          </p:cNvSpPr>
          <p:nvPr>
            <p:ph type="pic" sz="quarter" idx="11" hasCustomPrompt="1"/>
          </p:nvPr>
        </p:nvSpPr>
        <p:spPr>
          <a:xfrm>
            <a:off x="334963" y="1844675"/>
            <a:ext cx="1404937" cy="1381125"/>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3" name="Textplatzhalter 7"/>
          <p:cNvSpPr>
            <a:spLocks noGrp="1"/>
          </p:cNvSpPr>
          <p:nvPr>
            <p:ph type="body" sz="quarter" idx="13"/>
          </p:nvPr>
        </p:nvSpPr>
        <p:spPr>
          <a:xfrm>
            <a:off x="2711449" y="1775461"/>
            <a:ext cx="9180513" cy="51816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
        <p:nvSpPr>
          <p:cNvPr id="9" name="Bildplatzhalter 2"/>
          <p:cNvSpPr>
            <a:spLocks noGrp="1"/>
          </p:cNvSpPr>
          <p:nvPr>
            <p:ph type="pic" sz="quarter" idx="10"/>
          </p:nvPr>
        </p:nvSpPr>
        <p:spPr>
          <a:xfrm>
            <a:off x="2711450" y="2420938"/>
            <a:ext cx="9480550" cy="4096740"/>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Tree>
    <p:extLst>
      <p:ext uri="{BB962C8B-B14F-4D97-AF65-F5344CB8AC3E}">
        <p14:creationId xmlns:p14="http://schemas.microsoft.com/office/powerpoint/2010/main" val="3632815719"/>
      </p:ext>
    </p:extLst>
  </p:cSld>
  <p:clrMapOvr>
    <a:masterClrMapping/>
  </p:clrMapOvr>
  <p:extLst>
    <p:ext uri="{DCECCB84-F9BA-43D5-87BE-67443E8EF086}">
      <p15:sldGuideLst xmlns:p15="http://schemas.microsoft.com/office/powerpoint/2012/main">
        <p15:guide id="1" orient="horz" pos="731">
          <p15:clr>
            <a:srgbClr val="9FCC3B"/>
          </p15:clr>
        </p15:guide>
        <p15:guide id="2" orient="horz" pos="210">
          <p15:clr>
            <a:srgbClr val="9FCC3B"/>
          </p15:clr>
        </p15:guide>
        <p15:guide id="6" pos="211">
          <p15:clr>
            <a:srgbClr val="9FCC3B"/>
          </p15:clr>
        </p15:guide>
        <p15:guide id="7" orient="horz" pos="1162">
          <p15:clr>
            <a:srgbClr val="000000"/>
          </p15:clr>
        </p15:guide>
        <p15:guide id="8" orient="horz" pos="1525">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Kaßberg">
    <p:spTree>
      <p:nvGrpSpPr>
        <p:cNvPr id="1" name=""/>
        <p:cNvGrpSpPr/>
        <p:nvPr/>
      </p:nvGrpSpPr>
      <p:grpSpPr>
        <a:xfrm>
          <a:off x="0" y="0"/>
          <a:ext cx="0" cy="0"/>
          <a:chOff x="0" y="0"/>
          <a:chExt cx="0" cy="0"/>
        </a:xfrm>
      </p:grpSpPr>
      <p:sp>
        <p:nvSpPr>
          <p:cNvPr id="8" name="Titelplatzhalter 25"/>
          <p:cNvSpPr>
            <a:spLocks noGrp="1"/>
          </p:cNvSpPr>
          <p:nvPr>
            <p:ph type="title"/>
          </p:nvPr>
        </p:nvSpPr>
        <p:spPr>
          <a:xfrm>
            <a:off x="2387600" y="266700"/>
            <a:ext cx="9504363" cy="893763"/>
          </a:xfrm>
          <a:prstGeom prst="rect">
            <a:avLst/>
          </a:prstGeom>
        </p:spPr>
        <p:txBody>
          <a:bodyPr vert="horz" lIns="0" tIns="0" rIns="0" bIns="0" rtlCol="0" anchor="t" anchorCtr="0">
            <a:normAutofit/>
          </a:bodyPr>
          <a:lstStyle>
            <a:lvl1pPr>
              <a:defRPr b="1">
                <a:solidFill>
                  <a:schemeClr val="bg1"/>
                </a:solidFill>
                <a:effectLst/>
              </a:defRPr>
            </a:lvl1pPr>
          </a:lstStyle>
          <a:p>
            <a:r>
              <a:rPr lang="de-DE"/>
              <a:t>Mastertitelformat bearbeiten</a:t>
            </a:r>
            <a:endParaRPr lang="de-DE" dirty="0"/>
          </a:p>
        </p:txBody>
      </p:sp>
      <p:sp>
        <p:nvSpPr>
          <p:cNvPr id="9" name="Bildplatzhalter 2"/>
          <p:cNvSpPr>
            <a:spLocks noGrp="1"/>
          </p:cNvSpPr>
          <p:nvPr>
            <p:ph type="pic" sz="quarter" idx="14"/>
          </p:nvPr>
        </p:nvSpPr>
        <p:spPr>
          <a:xfrm>
            <a:off x="0" y="1484313"/>
            <a:ext cx="316992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4" name="Bildplatzhalter 2"/>
          <p:cNvSpPr>
            <a:spLocks noGrp="1"/>
          </p:cNvSpPr>
          <p:nvPr>
            <p:ph type="pic" sz="quarter" idx="10"/>
          </p:nvPr>
        </p:nvSpPr>
        <p:spPr>
          <a:xfrm>
            <a:off x="3177540" y="1484313"/>
            <a:ext cx="493014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0" name="Bildplatzhalter 2"/>
          <p:cNvSpPr>
            <a:spLocks noGrp="1"/>
          </p:cNvSpPr>
          <p:nvPr>
            <p:ph type="pic" sz="quarter" idx="15"/>
          </p:nvPr>
        </p:nvSpPr>
        <p:spPr>
          <a:xfrm>
            <a:off x="8115300" y="1484313"/>
            <a:ext cx="4076700" cy="3186747"/>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a:t>Bild durch Klicken auf Symbol hinzufügen</a:t>
            </a:r>
            <a:endParaRPr lang="de-DE" dirty="0"/>
          </a:p>
        </p:txBody>
      </p:sp>
      <p:sp>
        <p:nvSpPr>
          <p:cNvPr id="13" name="Textplatzhalter 7"/>
          <p:cNvSpPr>
            <a:spLocks noGrp="1"/>
          </p:cNvSpPr>
          <p:nvPr>
            <p:ph type="body" sz="quarter" idx="13"/>
          </p:nvPr>
        </p:nvSpPr>
        <p:spPr>
          <a:xfrm>
            <a:off x="334963" y="4938395"/>
            <a:ext cx="11557000" cy="126238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a:t>Mastertextformat bearbeiten</a:t>
            </a:r>
          </a:p>
        </p:txBody>
      </p:sp>
    </p:spTree>
    <p:extLst>
      <p:ext uri="{BB962C8B-B14F-4D97-AF65-F5344CB8AC3E}">
        <p14:creationId xmlns:p14="http://schemas.microsoft.com/office/powerpoint/2010/main" val="3839953490"/>
      </p:ext>
    </p:extLst>
  </p:cSld>
  <p:clrMapOvr>
    <a:masterClrMapping/>
  </p:clrMapOvr>
  <p:extLst>
    <p:ext uri="{DCECCB84-F9BA-43D5-87BE-67443E8EF086}">
      <p15:sldGuideLst xmlns:p15="http://schemas.microsoft.com/office/powerpoint/2012/main">
        <p15:guide id="0" pos="3749" userDrawn="1">
          <p15:clr>
            <a:srgbClr val="5ACBF0"/>
          </p15:clr>
        </p15:guide>
        <p15:guide id="1" orient="horz" pos="731">
          <p15:clr>
            <a:srgbClr val="9FCC3B"/>
          </p15:clr>
        </p15:guide>
        <p15:guide id="2" orient="horz" pos="210">
          <p15:clr>
            <a:srgbClr val="9FCC3B"/>
          </p15:clr>
        </p15:guide>
        <p15:guide id="6" pos="211">
          <p15:clr>
            <a:srgbClr val="9FCC3B"/>
          </p15:clr>
        </p15:guide>
        <p15:guide id="7" orient="horz" pos="935" userDrawn="1">
          <p15:clr>
            <a:srgbClr val="000000"/>
          </p15:clr>
        </p15:guide>
        <p15:guide id="8" orient="horz" pos="1525">
          <p15:clr>
            <a:srgbClr val="5ACBF0"/>
          </p15:clr>
        </p15:guide>
        <p15:guide id="9" pos="3931"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ichenha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7" name="Textplatzhalter 7"/>
          <p:cNvSpPr>
            <a:spLocks noGrp="1"/>
          </p:cNvSpPr>
          <p:nvPr>
            <p:ph type="body" sz="quarter" idx="11" hasCustomPrompt="1"/>
          </p:nvPr>
        </p:nvSpPr>
        <p:spPr>
          <a:xfrm>
            <a:off x="192088" y="1996440"/>
            <a:ext cx="11807825" cy="4348798"/>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3398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uba">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6203950" y="2060574"/>
            <a:ext cx="5795963" cy="4284663"/>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94367752"/>
      </p:ext>
    </p:extLst>
  </p:cSld>
  <p:clrMapOvr>
    <a:masterClrMapping/>
  </p:clrMapOvr>
  <p:extLst>
    <p:ext uri="{DCECCB84-F9BA-43D5-87BE-67443E8EF086}">
      <p15:sldGuideLst xmlns:p15="http://schemas.microsoft.com/office/powerpoint/2012/main">
        <p15:guide id="1" pos="3772" userDrawn="1">
          <p15:clr>
            <a:srgbClr val="5ACBF0"/>
          </p15:clr>
        </p15:guide>
        <p15:guide id="2" pos="3908" userDrawn="1">
          <p15:clr>
            <a:srgbClr val="5ACBF0"/>
          </p15:clr>
        </p15:guide>
        <p15:guide id="3" orient="horz" pos="1298" userDrawn="1">
          <p15:clr>
            <a:srgbClr val="5ACBF0"/>
          </p15:clr>
        </p15:guide>
        <p15:guide id="4" orient="horz" pos="116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insiedel">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7" name="Textplatzhalter 7"/>
          <p:cNvSpPr>
            <a:spLocks noGrp="1"/>
          </p:cNvSpPr>
          <p:nvPr>
            <p:ph type="body" sz="quarter" idx="11"/>
          </p:nvPr>
        </p:nvSpPr>
        <p:spPr>
          <a:xfrm>
            <a:off x="192088" y="4618672"/>
            <a:ext cx="5795962" cy="1726566"/>
          </a:xfrm>
          <a:prstGeom prst="rect">
            <a:avLst/>
          </a:prstGeom>
        </p:spPr>
        <p:txBody>
          <a:bodyPr>
            <a:normAutofit/>
          </a:bodyPr>
          <a:lstStyle>
            <a:lvl1pPr>
              <a:defRPr sz="24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
        <p:nvSpPr>
          <p:cNvPr id="8" name="Bildplatzhalter 2"/>
          <p:cNvSpPr>
            <a:spLocks noGrp="1"/>
          </p:cNvSpPr>
          <p:nvPr>
            <p:ph type="pic" sz="quarter" idx="15"/>
          </p:nvPr>
        </p:nvSpPr>
        <p:spPr>
          <a:xfrm>
            <a:off x="6203951" y="2060575"/>
            <a:ext cx="5795962" cy="2366645"/>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6" name="Textplatzhalter 7"/>
          <p:cNvSpPr>
            <a:spLocks noGrp="1"/>
          </p:cNvSpPr>
          <p:nvPr>
            <p:ph type="body" sz="quarter" idx="14" hasCustomPrompt="1"/>
          </p:nvPr>
        </p:nvSpPr>
        <p:spPr>
          <a:xfrm>
            <a:off x="6203950" y="4618672"/>
            <a:ext cx="5795962" cy="1726566"/>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p:txBody>
      </p:sp>
    </p:spTree>
    <p:extLst>
      <p:ext uri="{BB962C8B-B14F-4D97-AF65-F5344CB8AC3E}">
        <p14:creationId xmlns:p14="http://schemas.microsoft.com/office/powerpoint/2010/main" val="582432742"/>
      </p:ext>
    </p:extLst>
  </p:cSld>
  <p:clrMapOvr>
    <a:masterClrMapping/>
  </p:clrMapOvr>
  <p:extLst>
    <p:ext uri="{DCECCB84-F9BA-43D5-87BE-67443E8EF086}">
      <p15:sldGuideLst xmlns:p15="http://schemas.microsoft.com/office/powerpoint/2012/main">
        <p15:guide id="1" pos="3772">
          <p15:clr>
            <a:srgbClr val="5ACBF0"/>
          </p15:clr>
        </p15:guide>
        <p15:guide id="2" pos="3908">
          <p15:clr>
            <a:srgbClr val="5ACBF0"/>
          </p15:clr>
        </p15:guide>
        <p15:guide id="3" orient="horz" pos="1298">
          <p15:clr>
            <a:srgbClr val="5ACBF0"/>
          </p15:clr>
        </p15:guide>
        <p15:guide id="4" orient="horz" pos="1162">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abenstein">
    <p:spTree>
      <p:nvGrpSpPr>
        <p:cNvPr id="1" name=""/>
        <p:cNvGrpSpPr/>
        <p:nvPr/>
      </p:nvGrpSpPr>
      <p:grpSpPr>
        <a:xfrm>
          <a:off x="0" y="0"/>
          <a:ext cx="0" cy="0"/>
          <a:chOff x="0" y="0"/>
          <a:chExt cx="0" cy="0"/>
        </a:xfrm>
      </p:grpSpPr>
      <p:sp>
        <p:nvSpPr>
          <p:cNvPr id="9"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10" name="Textplatzhalter 7"/>
          <p:cNvSpPr>
            <a:spLocks noGrp="1"/>
          </p:cNvSpPr>
          <p:nvPr>
            <p:ph type="body" sz="quarter" idx="13" hasCustomPrompt="1"/>
          </p:nvPr>
        </p:nvSpPr>
        <p:spPr>
          <a:xfrm>
            <a:off x="192088" y="908050"/>
            <a:ext cx="11807825"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5" name="Bildplatzhalter 2"/>
          <p:cNvSpPr>
            <a:spLocks noGrp="1"/>
          </p:cNvSpPr>
          <p:nvPr>
            <p:ph type="pic" sz="quarter" idx="10"/>
          </p:nvPr>
        </p:nvSpPr>
        <p:spPr>
          <a:xfrm>
            <a:off x="192089" y="2060575"/>
            <a:ext cx="3708399" cy="4284663"/>
          </a:xfrm>
          <a:prstGeom prst="rect">
            <a:avLst/>
          </a:prstGeom>
        </p:spPr>
        <p:txBody>
          <a:bodyPr anchor="b" anchorCtr="0"/>
          <a:lstStyle>
            <a:lvl1pPr marL="0" indent="0" algn="ctr">
              <a:buNone/>
              <a:defRPr sz="2000">
                <a:latin typeface="Roboto" panose="02000000000000000000" pitchFamily="2" charset="0"/>
                <a:ea typeface="Roboto" panose="02000000000000000000" pitchFamily="2" charset="0"/>
              </a:defRPr>
            </a:lvl1pPr>
          </a:lstStyle>
          <a:p>
            <a:r>
              <a:rPr lang="de-DE" dirty="0"/>
              <a:t>Bild durch Klicken auf Symbol hinzufügen</a:t>
            </a:r>
          </a:p>
        </p:txBody>
      </p:sp>
      <p:sp>
        <p:nvSpPr>
          <p:cNvPr id="11" name="Textplatzhalter 7"/>
          <p:cNvSpPr>
            <a:spLocks noGrp="1"/>
          </p:cNvSpPr>
          <p:nvPr>
            <p:ph type="body" sz="quarter" idx="11" hasCustomPrompt="1"/>
          </p:nvPr>
        </p:nvSpPr>
        <p:spPr>
          <a:xfrm>
            <a:off x="4116387" y="2060574"/>
            <a:ext cx="7883525" cy="4284663"/>
          </a:xfrm>
          <a:prstGeom prst="rect">
            <a:avLst/>
          </a:prstGeom>
        </p:spPr>
        <p:txBody>
          <a:bodyPr>
            <a:normAutofit/>
          </a:bodyPr>
          <a:lstStyle>
            <a:lvl1pPr>
              <a:defRPr sz="2000">
                <a:latin typeface="Roboto" panose="02000000000000000000" pitchFamily="2" charset="0"/>
                <a:ea typeface="Roboto" panose="02000000000000000000" pitchFamily="2" charset="0"/>
              </a:defRPr>
            </a:lvl1pPr>
            <a:lvl2pPr>
              <a:defRPr sz="20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493849558"/>
      </p:ext>
    </p:extLst>
  </p:cSld>
  <p:clrMapOvr>
    <a:masterClrMapping/>
  </p:clrMapOvr>
  <p:extLst>
    <p:ext uri="{DCECCB84-F9BA-43D5-87BE-67443E8EF086}">
      <p15:sldGuideLst xmlns:p15="http://schemas.microsoft.com/office/powerpoint/2012/main">
        <p15:guide id="1" pos="2457" userDrawn="1">
          <p15:clr>
            <a:srgbClr val="5ACBF0"/>
          </p15:clr>
        </p15:guide>
        <p15:guide id="2" pos="2593" userDrawn="1">
          <p15:clr>
            <a:srgbClr val="5ACBF0"/>
          </p15:clr>
        </p15:guide>
        <p15:guide id="3" orient="horz" pos="1298">
          <p15:clr>
            <a:srgbClr val="5ACBF0"/>
          </p15:clr>
        </p15:guide>
        <p15:guide id="4" orient="horz" pos="116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rfenschlag">
    <p:spTree>
      <p:nvGrpSpPr>
        <p:cNvPr id="1" name=""/>
        <p:cNvGrpSpPr/>
        <p:nvPr/>
      </p:nvGrpSpPr>
      <p:grpSpPr>
        <a:xfrm>
          <a:off x="0" y="0"/>
          <a:ext cx="0" cy="0"/>
          <a:chOff x="0" y="0"/>
          <a:chExt cx="0" cy="0"/>
        </a:xfrm>
      </p:grpSpPr>
      <p:sp>
        <p:nvSpPr>
          <p:cNvPr id="4" name="Titel 3"/>
          <p:cNvSpPr>
            <a:spLocks noGrp="1"/>
          </p:cNvSpPr>
          <p:nvPr>
            <p:ph type="title" hasCustomPrompt="1"/>
          </p:nvPr>
        </p:nvSpPr>
        <p:spPr>
          <a:xfrm>
            <a:off x="1343025" y="152400"/>
            <a:ext cx="10656888" cy="468314"/>
          </a:xfrm>
          <a:prstGeom prst="rect">
            <a:avLst/>
          </a:prstGeom>
        </p:spPr>
        <p:txBody>
          <a:bodyPr lIns="0" tIns="0" rIns="0" bIns="0">
            <a:normAutofit/>
          </a:bodyPr>
          <a:lstStyle>
            <a:lvl1pPr>
              <a:defRPr sz="2800"/>
            </a:lvl1pPr>
          </a:lstStyle>
          <a:p>
            <a:r>
              <a:rPr lang="de-DE" dirty="0"/>
              <a:t>Titelmasterformat durch Klicken bearbeiten</a:t>
            </a:r>
          </a:p>
        </p:txBody>
      </p:sp>
      <p:sp>
        <p:nvSpPr>
          <p:cNvPr id="6" name="Bildplatzhalter 4"/>
          <p:cNvSpPr>
            <a:spLocks noGrp="1"/>
          </p:cNvSpPr>
          <p:nvPr>
            <p:ph type="pic" sz="quarter" idx="12" hasCustomPrompt="1"/>
          </p:nvPr>
        </p:nvSpPr>
        <p:spPr>
          <a:xfrm>
            <a:off x="192088" y="908050"/>
            <a:ext cx="790576" cy="928370"/>
          </a:xfrm>
          <a:prstGeom prst="rect">
            <a:avLst/>
          </a:prstGeom>
        </p:spPr>
        <p:txBody>
          <a:bodyPr anchor="b">
            <a:noAutofit/>
          </a:bodyPr>
          <a:lstStyle>
            <a:lvl1pPr marL="0" indent="0" algn="ctr">
              <a:buNone/>
              <a:defRPr sz="2000">
                <a:latin typeface="Roboto" panose="02000000000000000000" pitchFamily="2" charset="0"/>
                <a:ea typeface="Roboto" panose="02000000000000000000" pitchFamily="2" charset="0"/>
              </a:defRPr>
            </a:lvl1pPr>
          </a:lstStyle>
          <a:p>
            <a:r>
              <a:rPr lang="de-DE" dirty="0"/>
              <a:t>Logo</a:t>
            </a:r>
          </a:p>
        </p:txBody>
      </p:sp>
      <p:sp>
        <p:nvSpPr>
          <p:cNvPr id="12" name="Textplatzhalter 7"/>
          <p:cNvSpPr>
            <a:spLocks noGrp="1"/>
          </p:cNvSpPr>
          <p:nvPr>
            <p:ph type="body" sz="quarter" idx="13" hasCustomPrompt="1"/>
          </p:nvPr>
        </p:nvSpPr>
        <p:spPr>
          <a:xfrm>
            <a:off x="1558925" y="908050"/>
            <a:ext cx="10440988" cy="928370"/>
          </a:xfrm>
          <a:prstGeom prst="rect">
            <a:avLst/>
          </a:prstGeom>
        </p:spPr>
        <p:txBody>
          <a:bodyPr lIns="0" tIns="0" rIns="0" bIns="0">
            <a:normAutofit/>
          </a:bodyPr>
          <a:lstStyle>
            <a:lvl1pPr marL="0" indent="0">
              <a:buFont typeface="Arial" panose="020B0604020202020204" pitchFamily="34" charset="0"/>
              <a:buNone/>
              <a:defRPr sz="2400" b="1">
                <a:solidFill>
                  <a:schemeClr val="tx1"/>
                </a:solidFill>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p:txBody>
      </p:sp>
      <p:sp>
        <p:nvSpPr>
          <p:cNvPr id="8" name="Textplatzhalter 7"/>
          <p:cNvSpPr>
            <a:spLocks noGrp="1"/>
          </p:cNvSpPr>
          <p:nvPr>
            <p:ph type="body" sz="quarter" idx="11"/>
          </p:nvPr>
        </p:nvSpPr>
        <p:spPr>
          <a:xfrm>
            <a:off x="1558925" y="1996440"/>
            <a:ext cx="10440988" cy="4348798"/>
          </a:xfrm>
          <a:prstGeom prst="rect">
            <a:avLst/>
          </a:prstGeom>
        </p:spPr>
        <p:txBody>
          <a:bodyPr>
            <a:normAutofit/>
          </a:bodyPr>
          <a:lstStyle>
            <a:lvl1pPr>
              <a:defRPr sz="2800">
                <a:latin typeface="Roboto" panose="02000000000000000000" pitchFamily="2" charset="0"/>
                <a:ea typeface="Roboto" panose="02000000000000000000" pitchFamily="2" charset="0"/>
              </a:defRPr>
            </a:lvl1pPr>
            <a:lvl2pPr>
              <a:defRPr sz="2400">
                <a:latin typeface="Roboto" panose="02000000000000000000" pitchFamily="2" charset="0"/>
                <a:ea typeface="Roboto" panose="02000000000000000000" pitchFamily="2" charset="0"/>
              </a:defRPr>
            </a:lvl2pPr>
            <a:lvl3pPr>
              <a:defRPr sz="2000">
                <a:latin typeface="Roboto" panose="02000000000000000000" pitchFamily="2" charset="0"/>
                <a:ea typeface="Roboto" panose="02000000000000000000" pitchFamily="2" charset="0"/>
              </a:defRPr>
            </a:lvl3pPr>
            <a:lvl4pPr>
              <a:defRPr sz="2000">
                <a:latin typeface="Roboto" panose="02000000000000000000" pitchFamily="2" charset="0"/>
                <a:ea typeface="Roboto" panose="02000000000000000000" pitchFamily="2" charset="0"/>
              </a:defRPr>
            </a:lvl4pPr>
            <a:lvl5pPr>
              <a:defRPr sz="2000">
                <a:latin typeface="Roboto" panose="02000000000000000000" pitchFamily="2" charset="0"/>
                <a:ea typeface="Roboto" panose="02000000000000000000" pitchFamily="2" charset="0"/>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20729854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0"/>
            <a:ext cx="12192000" cy="1512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4" name="Gerader Verbinder 13">
            <a:extLst>
              <a:ext uri="{C183D7F6-B498-43B3-948B-1728B52AA6E4}">
                <adec:decorative xmlns:adec="http://schemas.microsoft.com/office/drawing/2017/decorative" val="1"/>
              </a:ext>
            </a:extLst>
          </p:cNvPr>
          <p:cNvCxnSpPr/>
          <p:nvPr userDrawn="1"/>
        </p:nvCxnSpPr>
        <p:spPr>
          <a:xfrm>
            <a:off x="2061369" y="333375"/>
            <a:ext cx="0" cy="827088"/>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C183D7F6-B498-43B3-948B-1728B52AA6E4}">
                <adec:decorative xmlns:adec="http://schemas.microsoft.com/office/drawing/2017/decorative" val="1"/>
              </a:ext>
            </a:extLst>
          </p:cNvPr>
          <p:cNvCxnSpPr/>
          <p:nvPr userDrawn="1"/>
        </p:nvCxnSpPr>
        <p:spPr>
          <a:xfrm>
            <a:off x="0" y="6525344"/>
            <a:ext cx="12192000" cy="1"/>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20"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sp>
        <p:nvSpPr>
          <p:cNvPr id="18"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pic>
        <p:nvPicPr>
          <p:cNvPr id="3" name="Grafik 2" title="Logo der TU Chemnitz mit Bezug zur Kulturhauptstadt 2025"/>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34963" y="333375"/>
            <a:ext cx="1388034" cy="827088"/>
          </a:xfrm>
          <a:prstGeom prst="rect">
            <a:avLst/>
          </a:prstGeom>
        </p:spPr>
      </p:pic>
    </p:spTree>
  </p:cSld>
  <p:clrMap bg1="lt1" tx1="dk1" bg2="lt2" tx2="dk2" accent1="accent1" accent2="accent2" accent3="accent3" accent4="accent4" accent5="accent5" accent6="accent6" hlink="hlink" folHlink="folHlink"/>
  <p:sldLayoutIdLst>
    <p:sldLayoutId id="2147483671" r:id="rId1"/>
    <p:sldLayoutId id="2147483753" r:id="rId2"/>
    <p:sldLayoutId id="2147483751" r:id="rId3"/>
    <p:sldLayoutId id="2147483752" r:id="rId4"/>
  </p:sldLayoutIdLst>
  <p:hf hdr="0"/>
  <p:txStyles>
    <p:titleStyle>
      <a:lvl1pPr algn="l" rtl="0" eaLnBrk="1" fontAlgn="base" hangingPunct="1">
        <a:spcBef>
          <a:spcPct val="0"/>
        </a:spcBef>
        <a:spcAft>
          <a:spcPct val="0"/>
        </a:spcAft>
        <a:defRPr sz="2800" b="0">
          <a:solidFill>
            <a:schemeClr val="bg1"/>
          </a:solidFill>
          <a:latin typeface="Roboto" panose="02000000000000000000" pitchFamily="2" charset="0"/>
          <a:ea typeface="Roboto" panose="02000000000000000000" pitchFamily="2" charset="0"/>
          <a:cs typeface="+mj-cs"/>
        </a:defRPr>
      </a:lvl1pPr>
      <a:lvl2pPr algn="ctr" rtl="0" eaLnBrk="1" fontAlgn="base" hangingPunct="1">
        <a:spcBef>
          <a:spcPct val="0"/>
        </a:spcBef>
        <a:spcAft>
          <a:spcPct val="0"/>
        </a:spcAft>
        <a:defRPr sz="4400">
          <a:solidFill>
            <a:schemeClr val="tx2"/>
          </a:solidFill>
          <a:latin typeface="Arial" pitchFamily="34" charset="0"/>
          <a:cs typeface="Arial" pitchFamily="34" charset="0"/>
        </a:defRPr>
      </a:lvl2pPr>
      <a:lvl3pPr algn="ctr" rtl="0" eaLnBrk="1" fontAlgn="base" hangingPunct="1">
        <a:spcBef>
          <a:spcPct val="0"/>
        </a:spcBef>
        <a:spcAft>
          <a:spcPct val="0"/>
        </a:spcAft>
        <a:defRPr sz="4400">
          <a:solidFill>
            <a:schemeClr val="tx2"/>
          </a:solidFill>
          <a:latin typeface="Arial" pitchFamily="34" charset="0"/>
          <a:cs typeface="Arial" pitchFamily="34" charset="0"/>
        </a:defRPr>
      </a:lvl3pPr>
      <a:lvl4pPr algn="ctr" rtl="0" eaLnBrk="1" fontAlgn="base" hangingPunct="1">
        <a:spcBef>
          <a:spcPct val="0"/>
        </a:spcBef>
        <a:spcAft>
          <a:spcPct val="0"/>
        </a:spcAft>
        <a:defRPr sz="4400">
          <a:solidFill>
            <a:schemeClr val="tx2"/>
          </a:solidFill>
          <a:latin typeface="Arial" pitchFamily="34" charset="0"/>
          <a:cs typeface="Arial" pitchFamily="34" charset="0"/>
        </a:defRPr>
      </a:lvl4pPr>
      <a:lvl5pPr algn="ctr" rtl="0" eaLnBrk="1" fontAlgn="base" hangingPunct="1">
        <a:spcBef>
          <a:spcPct val="0"/>
        </a:spcBef>
        <a:spcAft>
          <a:spcPct val="0"/>
        </a:spcAft>
        <a:defRPr sz="4400">
          <a:solidFill>
            <a:schemeClr val="tx2"/>
          </a:solidFill>
          <a:latin typeface="Arial" pitchFamily="34" charset="0"/>
          <a:cs typeface="Arial" pitchFamily="34" charset="0"/>
        </a:defRPr>
      </a:lvl5pPr>
      <a:lvl6pPr marL="457200" algn="ctr" rtl="0" eaLnBrk="1" fontAlgn="base" hangingPunct="1">
        <a:spcBef>
          <a:spcPct val="0"/>
        </a:spcBef>
        <a:spcAft>
          <a:spcPct val="0"/>
        </a:spcAft>
        <a:defRPr sz="4400">
          <a:solidFill>
            <a:schemeClr val="tx2"/>
          </a:solidFill>
          <a:latin typeface="Arial" pitchFamily="34" charset="0"/>
          <a:cs typeface="Arial" pitchFamily="34" charset="0"/>
        </a:defRPr>
      </a:lvl6pPr>
      <a:lvl7pPr marL="914400" algn="ctr" rtl="0" eaLnBrk="1" fontAlgn="base" hangingPunct="1">
        <a:spcBef>
          <a:spcPct val="0"/>
        </a:spcBef>
        <a:spcAft>
          <a:spcPct val="0"/>
        </a:spcAft>
        <a:defRPr sz="4400">
          <a:solidFill>
            <a:schemeClr val="tx2"/>
          </a:solidFill>
          <a:latin typeface="Arial" pitchFamily="34" charset="0"/>
          <a:cs typeface="Arial" pitchFamily="34" charset="0"/>
        </a:defRPr>
      </a:lvl7pPr>
      <a:lvl8pPr marL="1371600" algn="ctr" rtl="0" eaLnBrk="1" fontAlgn="base" hangingPunct="1">
        <a:spcBef>
          <a:spcPct val="0"/>
        </a:spcBef>
        <a:spcAft>
          <a:spcPct val="0"/>
        </a:spcAft>
        <a:defRPr sz="4400">
          <a:solidFill>
            <a:schemeClr val="tx2"/>
          </a:solidFill>
          <a:latin typeface="Arial" pitchFamily="34" charset="0"/>
          <a:cs typeface="Arial" pitchFamily="34" charset="0"/>
        </a:defRPr>
      </a:lvl8pPr>
      <a:lvl9pPr marL="1828800" algn="ctr" rtl="0" eaLnBrk="1" fontAlgn="base" hangingPunct="1">
        <a:spcBef>
          <a:spcPct val="0"/>
        </a:spcBef>
        <a:spcAft>
          <a:spcPct val="0"/>
        </a:spcAft>
        <a:defRPr sz="4400">
          <a:solidFill>
            <a:schemeClr val="tx2"/>
          </a:solidFill>
          <a:latin typeface="Arial" pitchFamily="34" charset="0"/>
          <a:cs typeface="Arial" pitchFamily="34"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cs typeface="+mn-cs"/>
        </a:defRPr>
      </a:lvl2pPr>
      <a:lvl3pPr marL="1143000" indent="-228600" algn="l" rtl="0" eaLnBrk="1" fontAlgn="base" hangingPunct="1">
        <a:spcBef>
          <a:spcPct val="20000"/>
        </a:spcBef>
        <a:spcAft>
          <a:spcPct val="0"/>
        </a:spcAft>
        <a:buChar char="•"/>
        <a:defRPr sz="2400">
          <a:solidFill>
            <a:schemeClr val="tx1"/>
          </a:solidFill>
          <a:latin typeface="+mn-lt"/>
          <a:cs typeface="+mn-cs"/>
        </a:defRPr>
      </a:lvl3pPr>
      <a:lvl4pPr marL="1600200" indent="-228600" algn="l" rtl="0" eaLnBrk="1" fontAlgn="base" hangingPunct="1">
        <a:spcBef>
          <a:spcPct val="20000"/>
        </a:spcBef>
        <a:spcAft>
          <a:spcPct val="0"/>
        </a:spcAft>
        <a:buChar char="–"/>
        <a:defRPr sz="2000">
          <a:solidFill>
            <a:schemeClr val="tx1"/>
          </a:solidFill>
          <a:latin typeface="+mn-lt"/>
          <a:cs typeface="+mn-cs"/>
        </a:defRPr>
      </a:lvl4pPr>
      <a:lvl5pPr marL="2057400" indent="-228600" algn="l" rtl="0" eaLnBrk="1" fontAlgn="base" hangingPunct="1">
        <a:spcBef>
          <a:spcPct val="20000"/>
        </a:spcBef>
        <a:spcAft>
          <a:spcPct val="0"/>
        </a:spcAft>
        <a:buChar char="»"/>
        <a:defRPr sz="2000">
          <a:solidFill>
            <a:schemeClr val="tx1"/>
          </a:solidFill>
          <a:latin typeface="+mn-lt"/>
          <a:cs typeface="+mn-cs"/>
        </a:defRPr>
      </a:lvl5pPr>
      <a:lvl6pPr marL="2514600" indent="-228600" algn="l" rtl="0" eaLnBrk="1" fontAlgn="base" hangingPunct="1">
        <a:spcBef>
          <a:spcPct val="20000"/>
        </a:spcBef>
        <a:spcAft>
          <a:spcPct val="0"/>
        </a:spcAft>
        <a:buChar char="»"/>
        <a:defRPr sz="2000">
          <a:solidFill>
            <a:schemeClr val="tx1"/>
          </a:solidFill>
          <a:latin typeface="+mn-lt"/>
          <a:cs typeface="+mn-cs"/>
        </a:defRPr>
      </a:lvl6pPr>
      <a:lvl7pPr marL="2971800" indent="-228600" algn="l" rtl="0" eaLnBrk="1" fontAlgn="base" hangingPunct="1">
        <a:spcBef>
          <a:spcPct val="20000"/>
        </a:spcBef>
        <a:spcAft>
          <a:spcPct val="0"/>
        </a:spcAft>
        <a:buChar char="»"/>
        <a:defRPr sz="2000">
          <a:solidFill>
            <a:schemeClr val="tx1"/>
          </a:solidFill>
          <a:latin typeface="+mn-lt"/>
          <a:cs typeface="+mn-cs"/>
        </a:defRPr>
      </a:lvl7pPr>
      <a:lvl8pPr marL="3429000" indent="-228600" algn="l" rtl="0" eaLnBrk="1" fontAlgn="base" hangingPunct="1">
        <a:spcBef>
          <a:spcPct val="20000"/>
        </a:spcBef>
        <a:spcAft>
          <a:spcPct val="0"/>
        </a:spcAft>
        <a:buChar char="»"/>
        <a:defRPr sz="2000">
          <a:solidFill>
            <a:schemeClr val="tx1"/>
          </a:solidFill>
          <a:latin typeface="+mn-lt"/>
          <a:cs typeface="+mn-cs"/>
        </a:defRPr>
      </a:lvl8pPr>
      <a:lvl9pPr marL="3886200" indent="-228600" algn="l" rtl="0" eaLnBrk="1" fontAlgn="base" hangingPunct="1">
        <a:spcBef>
          <a:spcPct val="20000"/>
        </a:spcBef>
        <a:spcAft>
          <a:spcPct val="0"/>
        </a:spcAft>
        <a:buChar char="»"/>
        <a:defRPr sz="2000">
          <a:solidFill>
            <a:schemeClr val="tx1"/>
          </a:solidFill>
          <a:latin typeface="+mn-lt"/>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000000"/>
          </p15:clr>
        </p15:guide>
        <p15:guide id="2" orient="horz" pos="210">
          <p15:clr>
            <a:srgbClr val="9FCC3B"/>
          </p15:clr>
        </p15:guide>
        <p15:guide id="3" orient="horz" pos="731">
          <p15:clr>
            <a:srgbClr val="9FCC3B"/>
          </p15:clr>
        </p15:guide>
        <p15:guide id="4" pos="1300" userDrawn="1">
          <p15:clr>
            <a:srgbClr val="9FCC3B"/>
          </p15:clr>
        </p15:guide>
        <p15:guide id="5" pos="1096" userDrawn="1">
          <p15:clr>
            <a:srgbClr val="9FCC3B"/>
          </p15:clr>
        </p15:guide>
        <p15:guide id="6" pos="1504" userDrawn="1">
          <p15:clr>
            <a:srgbClr val="9FCC3B"/>
          </p15:clr>
        </p15:guide>
        <p15:guide id="7" pos="7491">
          <p15:clr>
            <a:srgbClr val="000000"/>
          </p15:clr>
        </p15:guide>
        <p15:guide id="8" orient="horz" pos="3906">
          <p15:clr>
            <a:srgbClr val="000000"/>
          </p15:clr>
        </p15:guide>
        <p15:guide id="9" orient="horz" pos="1162">
          <p15:clr>
            <a:srgbClr val="00000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hteck 8"/>
          <p:cNvSpPr/>
          <p:nvPr userDrawn="1"/>
        </p:nvSpPr>
        <p:spPr>
          <a:xfrm>
            <a:off x="0" y="274"/>
            <a:ext cx="12192000" cy="7647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r Verbinder 10">
            <a:extLst>
              <a:ext uri="{C183D7F6-B498-43B3-948B-1728B52AA6E4}">
                <adec:decorative xmlns:adec="http://schemas.microsoft.com/office/drawing/2017/decorative" val="1"/>
              </a:ext>
            </a:extLst>
          </p:cNvPr>
          <p:cNvCxnSpPr/>
          <p:nvPr userDrawn="1"/>
        </p:nvCxnSpPr>
        <p:spPr>
          <a:xfrm>
            <a:off x="1166868" y="152713"/>
            <a:ext cx="0" cy="46800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C183D7F6-B498-43B3-948B-1728B52AA6E4}">
                <adec:decorative xmlns:adec="http://schemas.microsoft.com/office/drawing/2017/decorative" val="1"/>
              </a:ext>
            </a:extLst>
          </p:cNvPr>
          <p:cNvCxnSpPr/>
          <p:nvPr userDrawn="1"/>
        </p:nvCxnSpPr>
        <p:spPr>
          <a:xfrm>
            <a:off x="0" y="6525344"/>
            <a:ext cx="12192000" cy="0"/>
          </a:xfrm>
          <a:prstGeom prst="line">
            <a:avLst/>
          </a:prstGeom>
          <a:ln w="1270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sp>
        <p:nvSpPr>
          <p:cNvPr id="32" name="Rectangle 5"/>
          <p:cNvSpPr txBox="1">
            <a:spLocks noChangeArrowheads="1"/>
          </p:cNvSpPr>
          <p:nvPr userDrawn="1"/>
        </p:nvSpPr>
        <p:spPr bwMode="auto">
          <a:xfrm>
            <a:off x="8252460" y="6525345"/>
            <a:ext cx="3747453"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r">
              <a:defRPr/>
            </a:pPr>
            <a:r>
              <a:rPr lang="de-DE" sz="1400" dirty="0">
                <a:latin typeface="Roboto" panose="02000000000000000000" pitchFamily="2" charset="0"/>
                <a:ea typeface="Roboto" panose="02000000000000000000" pitchFamily="2" charset="0"/>
              </a:rPr>
              <a:t>www.tu-chemnitz.de</a:t>
            </a:r>
          </a:p>
        </p:txBody>
      </p:sp>
      <p:sp>
        <p:nvSpPr>
          <p:cNvPr id="34" name="Fußzeilenplatzhalter 4"/>
          <p:cNvSpPr txBox="1">
            <a:spLocks/>
          </p:cNvSpPr>
          <p:nvPr userDrawn="1"/>
        </p:nvSpPr>
        <p:spPr>
          <a:xfrm>
            <a:off x="4655840" y="6526933"/>
            <a:ext cx="5593060" cy="332656"/>
          </a:xfrm>
          <a:prstGeom prst="rect">
            <a:avLst/>
          </a:prstGeom>
        </p:spPr>
        <p:txBody>
          <a:bodyPr lIns="0" tIns="0" rIns="0" bIns="0" anchor="ctr" anchorCtr="0"/>
          <a:lstStyle>
            <a:defPPr>
              <a:defRPr lang="de-DE"/>
            </a:defPPr>
            <a:lvl1pPr algn="l" rtl="0" fontAlgn="base">
              <a:spcBef>
                <a:spcPct val="0"/>
              </a:spcBef>
              <a:spcAft>
                <a:spcPct val="0"/>
              </a:spcAft>
              <a:defRPr sz="1000" kern="1200" dirty="0" smtClean="0">
                <a:solidFill>
                  <a:schemeClr val="tx1"/>
                </a:solidFill>
                <a:latin typeface="Roboto Condensed" panose="02000000000000000000" pitchFamily="2" charset="0"/>
                <a:ea typeface="Roboto Condensed" panose="02000000000000000000" pitchFamily="2" charset="0"/>
                <a:cs typeface="Arial"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fld id="{72C5D026-0A5E-414E-BDD7-AEAAC7E56A8F}" type="slidenum">
              <a:rPr lang="de-DE" sz="1400" smtClean="0">
                <a:latin typeface="Roboto" panose="02000000000000000000" pitchFamily="2" charset="0"/>
                <a:ea typeface="Roboto" panose="02000000000000000000" pitchFamily="2" charset="0"/>
              </a:rPr>
              <a:pPr algn="ctr">
                <a:defRPr/>
              </a:pPr>
              <a:t>‹Nr.›</a:t>
            </a:fld>
            <a:endParaRPr lang="de-DE" sz="1400" dirty="0">
              <a:latin typeface="Roboto" panose="02000000000000000000" pitchFamily="2" charset="0"/>
              <a:ea typeface="Roboto" panose="02000000000000000000" pitchFamily="2" charset="0"/>
            </a:endParaRPr>
          </a:p>
        </p:txBody>
      </p:sp>
      <p:sp>
        <p:nvSpPr>
          <p:cNvPr id="23" name="Rectangle 4"/>
          <p:cNvSpPr txBox="1">
            <a:spLocks noChangeArrowheads="1"/>
          </p:cNvSpPr>
          <p:nvPr userDrawn="1"/>
        </p:nvSpPr>
        <p:spPr bwMode="auto">
          <a:xfrm>
            <a:off x="192089" y="6525345"/>
            <a:ext cx="5759896" cy="334244"/>
          </a:xfrm>
          <a:prstGeom prst="rect">
            <a:avLst/>
          </a:prstGeom>
          <a:noFill/>
          <a:ln>
            <a:noFill/>
          </a:ln>
          <a:effectLst/>
        </p:spPr>
        <p:txBody>
          <a:bodyPr vert="horz" wrap="square" lIns="0" tIns="0" rIns="0" bIns="0" numCol="1" anchor="ctr" anchorCtr="0" compatLnSpc="1">
            <a:prstTxWarp prst="textNoShape">
              <a:avLst/>
            </a:prstTxWarp>
          </a:bodyPr>
          <a:lstStyle>
            <a:defPPr>
              <a:defRPr lang="de-DE"/>
            </a:defPPr>
            <a:lvl1pPr algn="l" rtl="0" fontAlgn="base">
              <a:spcBef>
                <a:spcPct val="0"/>
              </a:spcBef>
              <a:spcAft>
                <a:spcPct val="0"/>
              </a:spcAft>
              <a:defRPr sz="800" kern="1200" dirty="0" smtClean="0">
                <a:solidFill>
                  <a:schemeClr val="tx1"/>
                </a:solidFill>
                <a:latin typeface="InfoDispRegular-Roman" pitchFamily="2" charset="0"/>
                <a:ea typeface="+mn-ea"/>
                <a:cs typeface="Arial"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defRPr/>
            </a:pPr>
            <a:r>
              <a:rPr lang="de-DE" sz="1400" dirty="0">
                <a:latin typeface="Roboto" panose="02000000000000000000" pitchFamily="2" charset="0"/>
                <a:ea typeface="Roboto" panose="02000000000000000000" pitchFamily="2" charset="0"/>
              </a:rPr>
              <a:t>Chemnitz</a:t>
            </a:r>
            <a:r>
              <a:rPr lang="de-DE" sz="1400" kern="1200" dirty="0">
                <a:solidFill>
                  <a:schemeClr val="tx1"/>
                </a:solidFill>
                <a:latin typeface="Roboto" panose="02000000000000000000" pitchFamily="2" charset="0"/>
                <a:ea typeface="Roboto" panose="02000000000000000000" pitchFamily="2" charset="0"/>
                <a:cs typeface="Arial" charset="0"/>
              </a:rPr>
              <a:t> ∙ TT</a:t>
            </a:r>
            <a:r>
              <a:rPr lang="de-DE" sz="1400" dirty="0">
                <a:latin typeface="Roboto" panose="02000000000000000000" pitchFamily="2" charset="0"/>
                <a:ea typeface="Roboto" panose="02000000000000000000" pitchFamily="2" charset="0"/>
              </a:rPr>
              <a:t>. Monat</a:t>
            </a:r>
            <a:r>
              <a:rPr lang="de-DE" sz="1400" baseline="0" dirty="0">
                <a:latin typeface="Roboto" panose="02000000000000000000" pitchFamily="2" charset="0"/>
                <a:ea typeface="Roboto" panose="02000000000000000000" pitchFamily="2" charset="0"/>
              </a:rPr>
              <a:t> 2021</a:t>
            </a:r>
            <a:r>
              <a:rPr lang="de-DE" sz="1400" kern="1200" dirty="0">
                <a:solidFill>
                  <a:schemeClr val="tx1"/>
                </a:solidFill>
                <a:latin typeface="Roboto" panose="02000000000000000000" pitchFamily="2" charset="0"/>
                <a:ea typeface="Roboto" panose="02000000000000000000" pitchFamily="2" charset="0"/>
                <a:cs typeface="Arial" charset="0"/>
              </a:rPr>
              <a:t> ∙ Prof. Dr. Fips Folienmaster </a:t>
            </a:r>
          </a:p>
        </p:txBody>
      </p:sp>
      <p:pic>
        <p:nvPicPr>
          <p:cNvPr id="10" name="Grafik 9" title="Logo der TU Chemnitz mit Bezug zur Kulturhauptstadt 2025"/>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92089" y="152400"/>
            <a:ext cx="785406" cy="468000"/>
          </a:xfrm>
          <a:prstGeom prst="rect">
            <a:avLst/>
          </a:prstGeom>
        </p:spPr>
      </p:pic>
    </p:spTree>
    <p:extLst>
      <p:ext uri="{BB962C8B-B14F-4D97-AF65-F5344CB8AC3E}">
        <p14:creationId xmlns:p14="http://schemas.microsoft.com/office/powerpoint/2010/main" val="4136935301"/>
      </p:ext>
    </p:extLst>
  </p:cSld>
  <p:clrMap bg1="lt1" tx1="dk1" bg2="lt2" tx2="dk2" accent1="accent1" accent2="accent2" accent3="accent3" accent4="accent4" accent5="accent5" accent6="accent6" hlink="hlink" folHlink="folHlink"/>
  <p:sldLayoutIdLst>
    <p:sldLayoutId id="2147483750" r:id="rId1"/>
    <p:sldLayoutId id="2147483754" r:id="rId2"/>
    <p:sldLayoutId id="2147483755" r:id="rId3"/>
    <p:sldLayoutId id="2147483756" r:id="rId4"/>
    <p:sldLayoutId id="2147483719" r:id="rId5"/>
    <p:sldLayoutId id="2147483757" r:id="rId6"/>
  </p:sldLayoutIdLst>
  <p:txStyles>
    <p:titleStyle>
      <a:lvl1pPr algn="l" defTabSz="914400" rtl="0" eaLnBrk="1" latinLnBrk="0" hangingPunct="1">
        <a:lnSpc>
          <a:spcPct val="90000"/>
        </a:lnSpc>
        <a:spcBef>
          <a:spcPct val="0"/>
        </a:spcBef>
        <a:buNone/>
        <a:defRPr sz="1600" b="1" kern="1200">
          <a:solidFill>
            <a:schemeClr val="bg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Roboto" panose="02000000000000000000" pitchFamily="2" charset="0"/>
          <a:ea typeface="Roboto" panose="02000000000000000000"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6" userDrawn="1">
          <p15:clr>
            <a:srgbClr val="9FCC3B"/>
          </p15:clr>
        </p15:guide>
        <p15:guide id="2" orient="horz" pos="391" userDrawn="1">
          <p15:clr>
            <a:srgbClr val="9FCC3B"/>
          </p15:clr>
        </p15:guide>
        <p15:guide id="3" pos="846" userDrawn="1">
          <p15:clr>
            <a:srgbClr val="9FCC3B"/>
          </p15:clr>
        </p15:guide>
        <p15:guide id="4" pos="121" userDrawn="1">
          <p15:clr>
            <a:srgbClr val="000000"/>
          </p15:clr>
        </p15:guide>
        <p15:guide id="5" pos="733" userDrawn="1">
          <p15:clr>
            <a:srgbClr val="9FCC3B"/>
          </p15:clr>
        </p15:guide>
        <p15:guide id="6" pos="619" userDrawn="1">
          <p15:clr>
            <a:srgbClr val="9FCC3B"/>
          </p15:clr>
        </p15:guide>
        <p15:guide id="7" pos="7559" userDrawn="1">
          <p15:clr>
            <a:srgbClr val="000000"/>
          </p15:clr>
        </p15:guide>
        <p15:guide id="8" orient="horz" pos="572" userDrawn="1">
          <p15:clr>
            <a:srgbClr val="000000"/>
          </p15:clr>
        </p15:guide>
        <p15:guide id="9" orient="horz" pos="3997"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2387600" y="266700"/>
            <a:ext cx="9504363" cy="893763"/>
          </a:xfrm>
        </p:spPr>
        <p:txBody>
          <a:bodyPr/>
          <a:lstStyle/>
          <a:p>
            <a:r>
              <a:rPr lang="de-DE"/>
              <a:t>1. Meilenstein: Requirements</a:t>
            </a:r>
            <a:endParaRPr lang="de-DE" dirty="0"/>
          </a:p>
        </p:txBody>
      </p:sp>
      <p:sp>
        <p:nvSpPr>
          <p:cNvPr id="4" name="Textplatzhalter 3"/>
          <p:cNvSpPr>
            <a:spLocks noGrp="1"/>
          </p:cNvSpPr>
          <p:nvPr>
            <p:ph type="body" sz="quarter" idx="13"/>
          </p:nvPr>
        </p:nvSpPr>
        <p:spPr/>
        <p:txBody>
          <a:bodyPr/>
          <a:lstStyle/>
          <a:p>
            <a:endParaRPr lang="de-DE"/>
          </a:p>
        </p:txBody>
      </p:sp>
      <p:sp>
        <p:nvSpPr>
          <p:cNvPr id="3" name="Bildplatzhalter 2" descr="wird beim einfügen des Bildes eingesetzt&#10;"/>
          <p:cNvSpPr>
            <a:spLocks noGrp="1"/>
          </p:cNvSpPr>
          <p:nvPr>
            <p:ph type="pic" sz="quarter" idx="10"/>
          </p:nvPr>
        </p:nvSpPr>
        <p:spPr/>
        <p:txBody>
          <a:bodyPr/>
          <a:lstStyle/>
          <a:p>
            <a:endParaRPr lang="de-DE"/>
          </a:p>
        </p:txBody>
      </p:sp>
    </p:spTree>
    <p:extLst>
      <p:ext uri="{BB962C8B-B14F-4D97-AF65-F5344CB8AC3E}">
        <p14:creationId xmlns:p14="http://schemas.microsoft.com/office/powerpoint/2010/main" val="2320321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D4FEF-1E65-0FEF-5804-92AABA54EABF}"/>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7BE736CB-45DF-FC86-49BD-E9D267C44497}"/>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77DFE5D3-FE06-DDC4-34AA-36F5D5D52E5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B6F094DE-6740-F92F-9883-8DE338CD915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AACB4E49-FEF0-437C-C3CB-E40B507B3880}"/>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7F98AE25-6A7A-DD1E-12F4-E1F1DF8575A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sz="1700">
                  <a:solidFill>
                    <a:schemeClr val="tx1"/>
                  </a:solidFill>
                </a:rPr>
                <a:t>Mitarbeiterinnen wollen einen Überblick über Fälle.</a:t>
              </a:r>
              <a:endParaRPr lang="de-DE" sz="1700">
                <a:solidFill>
                  <a:schemeClr val="accent1"/>
                </a:solidFill>
              </a:endParaRPr>
            </a:p>
          </p:txBody>
        </p:sp>
      </p:grpSp>
      <p:grpSp>
        <p:nvGrpSpPr>
          <p:cNvPr id="14" name="Gruppieren 13">
            <a:extLst>
              <a:ext uri="{FF2B5EF4-FFF2-40B4-BE49-F238E27FC236}">
                <a16:creationId xmlns:a16="http://schemas.microsoft.com/office/drawing/2014/main" id="{3BC29DB9-79CD-30A8-D26F-4D3F90FDDCA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0B15B9A-19B2-1707-4BC5-A13F9B835E6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Statistische Daten können zusätzlich als Diagramme und/oder Graphen angezeigt werden.</a:t>
              </a:r>
            </a:p>
            <a:p>
              <a:endParaRPr lang="de-DE"/>
            </a:p>
          </p:txBody>
        </p:sp>
        <p:sp>
          <p:nvSpPr>
            <p:cNvPr id="10" name="Textfeld 9">
              <a:extLst>
                <a:ext uri="{FF2B5EF4-FFF2-40B4-BE49-F238E27FC236}">
                  <a16:creationId xmlns:a16="http://schemas.microsoft.com/office/drawing/2014/main" id="{BD8A6DDA-67CA-54B3-C20A-9ABD1F2347E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Es Graphische Darstellung erleichtert Verständnis und Präsentation.</a:t>
              </a:r>
            </a:p>
            <a:p>
              <a:endParaRPr lang="de-DE"/>
            </a:p>
          </p:txBody>
        </p:sp>
        <p:sp>
          <p:nvSpPr>
            <p:cNvPr id="11" name="Textfeld 10">
              <a:extLst>
                <a:ext uri="{FF2B5EF4-FFF2-40B4-BE49-F238E27FC236}">
                  <a16:creationId xmlns:a16="http://schemas.microsoft.com/office/drawing/2014/main" id="{CB779D47-27D8-24D9-A358-8E8314010C91}"/>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0249D645-956A-26C3-B3C8-5D9AF862E864}"/>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ausgewählte Daten im Dashboard visualisieren.</a:t>
              </a:r>
            </a:p>
            <a:p>
              <a:endParaRPr lang="de-DE"/>
            </a:p>
          </p:txBody>
        </p:sp>
      </p:grpSp>
      <p:grpSp>
        <p:nvGrpSpPr>
          <p:cNvPr id="15" name="Gruppieren 14">
            <a:extLst>
              <a:ext uri="{FF2B5EF4-FFF2-40B4-BE49-F238E27FC236}">
                <a16:creationId xmlns:a16="http://schemas.microsoft.com/office/drawing/2014/main" id="{40210433-D7E6-38BD-E818-B544D54A9941}"/>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415BE67-258C-F1E4-57D3-25054ED7667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8A4A4308-07AF-8C78-7976-FFC9849F8CD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755416A1-AE2A-4F90-33B9-B1B9B157114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349D86DD-5120-8BF3-DEA4-A90122D9F32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5DA771D1-F4E0-E769-3223-233B8ED4EBB6}"/>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47506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E864F-61F6-644F-D26D-6D0A22D6BDC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8311BBD-8E7A-B032-E5BC-48284B539C18}"/>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6C7CD9E1-99FD-9212-E730-C242944702D5}"/>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3D4DF2B8-C028-6552-CADA-D7020F87950F}"/>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5A731CFD-4312-7D12-F31B-75461B4C7344}"/>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B686E405-E737-5C5B-45AF-4228167DBFC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t>
              </a:r>
              <a:endParaRPr lang="de-DE" b="1">
                <a:solidFill>
                  <a:schemeClr val="accent1"/>
                </a:solidFill>
              </a:endParaRPr>
            </a:p>
          </p:txBody>
        </p:sp>
      </p:grpSp>
      <p:grpSp>
        <p:nvGrpSpPr>
          <p:cNvPr id="14" name="Gruppieren 13">
            <a:extLst>
              <a:ext uri="{FF2B5EF4-FFF2-40B4-BE49-F238E27FC236}">
                <a16:creationId xmlns:a16="http://schemas.microsoft.com/office/drawing/2014/main" id="{91D90000-2798-A32C-C043-A5417775312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59A7E99-3A87-01CB-2980-69C1A0A9B68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Es gibt drei vordefinierte Presets zur Erstellung von Statistiken. </a:t>
              </a:r>
            </a:p>
            <a:p>
              <a:endParaRPr lang="de-DE"/>
            </a:p>
          </p:txBody>
        </p:sp>
        <p:sp>
          <p:nvSpPr>
            <p:cNvPr id="10" name="Textfeld 9">
              <a:extLst>
                <a:ext uri="{FF2B5EF4-FFF2-40B4-BE49-F238E27FC236}">
                  <a16:creationId xmlns:a16="http://schemas.microsoft.com/office/drawing/2014/main" id="{3B88F7CF-5670-E9FC-25D7-D381BC23EA25}"/>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die vom Gesetzgeber vorgegeben sind, sollen direkt geladen werden können.</a:t>
              </a:r>
            </a:p>
            <a:p>
              <a:endParaRPr lang="de-DE"/>
            </a:p>
          </p:txBody>
        </p:sp>
        <p:sp>
          <p:nvSpPr>
            <p:cNvPr id="11" name="Textfeld 10">
              <a:extLst>
                <a:ext uri="{FF2B5EF4-FFF2-40B4-BE49-F238E27FC236}">
                  <a16:creationId xmlns:a16="http://schemas.microsoft.com/office/drawing/2014/main" id="{B0A3C1C6-926C-522F-B2E5-C0A736ECC440}"/>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017C71FF-B2CA-A275-EC25-E260533E93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Im Statistikbereich gibt es drei Module, die direkt die jweilige Statistik mit den jeweiligen Daten ausgibt.</a:t>
              </a:r>
            </a:p>
            <a:p>
              <a:endParaRPr lang="de-DE"/>
            </a:p>
          </p:txBody>
        </p:sp>
      </p:grpSp>
      <p:grpSp>
        <p:nvGrpSpPr>
          <p:cNvPr id="15" name="Gruppieren 14">
            <a:extLst>
              <a:ext uri="{FF2B5EF4-FFF2-40B4-BE49-F238E27FC236}">
                <a16:creationId xmlns:a16="http://schemas.microsoft.com/office/drawing/2014/main" id="{A9C34B06-C460-B57F-01D4-140EAA7A8BC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4B46DD1-62F4-421F-1390-C74423C5382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7E64BB5-9E10-2877-16BA-177F8882CB28}"/>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647B51BA-408D-1579-6C3C-974441F4D95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0AEDEE6-4B39-41C5-81F9-F235A1D9ABF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solidFill>
                  <a:schemeClr val="tx1"/>
                </a:solidFill>
              </a:rPr>
              <a:t>Die vordefinierten Presets entsprechen dem Dokument </a:t>
            </a:r>
            <a:r>
              <a:rPr lang="de-DE"/>
              <a:t>“Statistische Angaben zu den Fachberatungsstellen Sexualisierte Gewalt”.</a:t>
            </a:r>
          </a:p>
        </p:txBody>
      </p:sp>
      <p:sp>
        <p:nvSpPr>
          <p:cNvPr id="20" name="Textfeld 19">
            <a:extLst>
              <a:ext uri="{FF2B5EF4-FFF2-40B4-BE49-F238E27FC236}">
                <a16:creationId xmlns:a16="http://schemas.microsoft.com/office/drawing/2014/main" id="{F3904CE6-4D0D-1A77-FC90-F76C0F2882B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03145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3E5C3-00BD-97EA-671D-41C23DBE300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1B0809AB-D479-84BB-F538-6C1C48D61162}"/>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850F67C-0878-D6EE-6479-8770D229155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B5ADBD0-B32C-93F1-BC08-2CDBFCA716E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703BA9E1-52A4-724E-AD28-F4F9C6E23CF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ECA4C874-B3A3-9E06-0B7E-3A4AC61FCF1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Eine Statistik wird häufig benötigt.</a:t>
              </a:r>
              <a:endParaRPr lang="de-DE">
                <a:solidFill>
                  <a:schemeClr val="accent1"/>
                </a:solidFill>
              </a:endParaRPr>
            </a:p>
          </p:txBody>
        </p:sp>
      </p:grpSp>
      <p:grpSp>
        <p:nvGrpSpPr>
          <p:cNvPr id="14" name="Gruppieren 13">
            <a:extLst>
              <a:ext uri="{FF2B5EF4-FFF2-40B4-BE49-F238E27FC236}">
                <a16:creationId xmlns:a16="http://schemas.microsoft.com/office/drawing/2014/main" id="{2A73B887-2166-746F-1963-19D3BF7DE8EB}"/>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CC98935-9D89-B50A-C5D3-528DFAE8FEF9}"/>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Im Statistikbereich gibt es die Möglichkeit die aktuellen Filtereinstellungen als neuen Preset mit einem bestimmten Namen abzuspeichern (persönlich oder für alle Nutzerinnen). (B/E/A)</a:t>
              </a:r>
              <a:endParaRPr lang="de-DE"/>
            </a:p>
          </p:txBody>
        </p:sp>
        <p:sp>
          <p:nvSpPr>
            <p:cNvPr id="10" name="Textfeld 9">
              <a:extLst>
                <a:ext uri="{FF2B5EF4-FFF2-40B4-BE49-F238E27FC236}">
                  <a16:creationId xmlns:a16="http://schemas.microsoft.com/office/drawing/2014/main" id="{7BBF3B0E-4AF8-D1DB-F51F-5B2A1F3A746C}"/>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die erfahrungsgemäß häufig benötigt werden sollen schnell erstellt werden können.</a:t>
              </a:r>
            </a:p>
            <a:p>
              <a:endParaRPr lang="de-DE"/>
            </a:p>
          </p:txBody>
        </p:sp>
        <p:sp>
          <p:nvSpPr>
            <p:cNvPr id="11" name="Textfeld 10">
              <a:extLst>
                <a:ext uri="{FF2B5EF4-FFF2-40B4-BE49-F238E27FC236}">
                  <a16:creationId xmlns:a16="http://schemas.microsoft.com/office/drawing/2014/main" id="{8D812837-1997-2FF2-23FD-D23104CF4BD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301B707B-A0D6-5B59-8868-7D8BDACE27B7}"/>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Aktuelle Filtereinstellungen können mit einem Klick gespeichert werden. Es muss dann ein Name eingegeben werden und ausgewählt werden, ob der Preset nur persönlich oder für alle sichtbar sein soll.</a:t>
              </a:r>
              <a:endParaRPr lang="de-DE"/>
            </a:p>
          </p:txBody>
        </p:sp>
      </p:grpSp>
      <p:grpSp>
        <p:nvGrpSpPr>
          <p:cNvPr id="15" name="Gruppieren 14">
            <a:extLst>
              <a:ext uri="{FF2B5EF4-FFF2-40B4-BE49-F238E27FC236}">
                <a16:creationId xmlns:a16="http://schemas.microsoft.com/office/drawing/2014/main" id="{62331676-70F9-9F9A-FA43-8ABB2F45AFD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F0E0DBEF-6C0F-3404-58CA-407A2FA060F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3D0E5102-9DD9-07B6-CD67-80C088898E7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C3AF9A9-6E7B-001A-6C2E-44AE99F80C4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D8BB165-4C12-CFB7-F829-9137E52B643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085C170-0BB0-975D-2A1B-289458CA1EC6}"/>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772427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3F6DB-A3EA-B144-1E96-0E523829EE8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F7C1504D-2999-B072-C2EC-F5D4A2768F63}"/>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A1A744FB-EAA7-4954-693A-A010CDC4B91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2C64F7DE-BACD-15E5-2749-F74E72F4E306}"/>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C8D21C3D-07F0-CFDD-632A-C86D6EE7097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0A28AF9B-7208-5341-E478-48AE4EC9FEA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r>
                <a:rPr lang="de-DE">
                  <a:solidFill>
                    <a:schemeClr val="tx1"/>
                  </a:solidFill>
                </a:rPr>
                <a:t>.</a:t>
              </a:r>
              <a:endParaRPr lang="de-DE">
                <a:solidFill>
                  <a:schemeClr val="accent1"/>
                </a:solidFill>
              </a:endParaRPr>
            </a:p>
          </p:txBody>
        </p:sp>
      </p:grpSp>
      <p:grpSp>
        <p:nvGrpSpPr>
          <p:cNvPr id="14" name="Gruppieren 13">
            <a:extLst>
              <a:ext uri="{FF2B5EF4-FFF2-40B4-BE49-F238E27FC236}">
                <a16:creationId xmlns:a16="http://schemas.microsoft.com/office/drawing/2014/main" id="{0430577B-FF2D-E7E3-6D28-6DA07A9D267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A1DD90-DE79-AEEA-7A8F-D0D6556DAF26}"/>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Bestehende Presets können verwaltet und gelöscht werden. (E/A)</a:t>
              </a:r>
            </a:p>
            <a:p>
              <a:endParaRPr lang="de-DE"/>
            </a:p>
          </p:txBody>
        </p:sp>
        <p:sp>
          <p:nvSpPr>
            <p:cNvPr id="10" name="Textfeld 9">
              <a:extLst>
                <a:ext uri="{FF2B5EF4-FFF2-40B4-BE49-F238E27FC236}">
                  <a16:creationId xmlns:a16="http://schemas.microsoft.com/office/drawing/2014/main" id="{8164D6FD-B960-D8C6-F492-91BD199F3676}"/>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Falls Fehler bei der Erstellung eines Presets gemacht wurden oder falls ein Preset nicht mehr benötigt wird.</a:t>
              </a:r>
            </a:p>
            <a:p>
              <a:endParaRPr lang="de-DE"/>
            </a:p>
          </p:txBody>
        </p:sp>
        <p:sp>
          <p:nvSpPr>
            <p:cNvPr id="11" name="Textfeld 10">
              <a:extLst>
                <a:ext uri="{FF2B5EF4-FFF2-40B4-BE49-F238E27FC236}">
                  <a16:creationId xmlns:a16="http://schemas.microsoft.com/office/drawing/2014/main" id="{5B6A4EFD-1E28-1B78-F980-34B39145495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B67CC572-10D5-DD2B-928E-ADA6257292F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Neben den Presets gibt es ein Bearbeitungs-Icon mit dem der Preset verwaltet werden kann (Name, Filtereinstellung oder Löschen).</a:t>
              </a:r>
              <a:endParaRPr lang="de-DE"/>
            </a:p>
          </p:txBody>
        </p:sp>
      </p:grpSp>
      <p:grpSp>
        <p:nvGrpSpPr>
          <p:cNvPr id="15" name="Gruppieren 14">
            <a:extLst>
              <a:ext uri="{FF2B5EF4-FFF2-40B4-BE49-F238E27FC236}">
                <a16:creationId xmlns:a16="http://schemas.microsoft.com/office/drawing/2014/main" id="{A8EB547B-502D-AB0D-8517-5A3F5BF055F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4957103-1F5A-C72B-752F-705CE746154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E49A49FD-0E7B-F4DF-9CEB-F2C389D210B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C8E7B76-3BE5-5060-3920-A59BE47A282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A6DD229-3B12-E57F-997A-5EFAA52BA26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56C2743D-3811-5D28-CB84-F8D02D89ED1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2478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B7340-B813-849C-5FFA-80C8581A5DD4}"/>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0F43D41-BAD7-C7CC-7D31-4ED837BCBD7E}"/>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C67B0416-52ED-590B-701F-4530AB63EAA6}"/>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1156CF41-3851-FA54-B595-AB9176E8510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84FCA1BD-1248-DE7D-9973-599EE81207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E74F1856-6DAD-F956-99D5-0162B94B1D1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Weiterleiten von Daten.</a:t>
              </a:r>
              <a:endParaRPr lang="de-DE">
                <a:solidFill>
                  <a:schemeClr val="accent1"/>
                </a:solidFill>
              </a:endParaRPr>
            </a:p>
          </p:txBody>
        </p:sp>
      </p:grpSp>
      <p:grpSp>
        <p:nvGrpSpPr>
          <p:cNvPr id="14" name="Gruppieren 13">
            <a:extLst>
              <a:ext uri="{FF2B5EF4-FFF2-40B4-BE49-F238E27FC236}">
                <a16:creationId xmlns:a16="http://schemas.microsoft.com/office/drawing/2014/main" id="{CB10770F-D984-D429-C773-718232F3678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9578E08-9EAD-FD14-FF53-64FEDA1AD3E1}"/>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Im Export der Statistikdaten in mindestens PDF-, CSV-, und XLSX-Formate. (B/E/A)</a:t>
              </a:r>
            </a:p>
            <a:p>
              <a:endParaRPr lang="de-DE"/>
            </a:p>
          </p:txBody>
        </p:sp>
        <p:sp>
          <p:nvSpPr>
            <p:cNvPr id="10" name="Textfeld 9">
              <a:extLst>
                <a:ext uri="{FF2B5EF4-FFF2-40B4-BE49-F238E27FC236}">
                  <a16:creationId xmlns:a16="http://schemas.microsoft.com/office/drawing/2014/main" id="{1A4FBAD8-E1FF-1D62-1BBB-F1C1B50D8F9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Statistiken müssen weitergegeben und archiviert werden können.</a:t>
              </a:r>
            </a:p>
            <a:p>
              <a:endParaRPr lang="de-DE"/>
            </a:p>
          </p:txBody>
        </p:sp>
        <p:sp>
          <p:nvSpPr>
            <p:cNvPr id="11" name="Textfeld 10">
              <a:extLst>
                <a:ext uri="{FF2B5EF4-FFF2-40B4-BE49-F238E27FC236}">
                  <a16:creationId xmlns:a16="http://schemas.microsoft.com/office/drawing/2014/main" id="{D7245FCD-41BF-E31C-10E1-9EFCDC43E68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3E47322F-8E5C-B7F0-7483-6C4C833AFCD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Download-Button mit der Auswahl PDF, CVS oder XLSX.</a:t>
              </a:r>
            </a:p>
            <a:p>
              <a:endParaRPr lang="de-DE"/>
            </a:p>
          </p:txBody>
        </p:sp>
      </p:grpSp>
      <p:grpSp>
        <p:nvGrpSpPr>
          <p:cNvPr id="15" name="Gruppieren 14">
            <a:extLst>
              <a:ext uri="{FF2B5EF4-FFF2-40B4-BE49-F238E27FC236}">
                <a16:creationId xmlns:a16="http://schemas.microsoft.com/office/drawing/2014/main" id="{805C026F-F988-977A-F0AD-2DF0CCBF0E3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640B005-F176-55DA-8178-D9132AD2BFD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63513091-D72A-49C2-D26C-ED645D0440A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011F34BC-A438-6BE9-BF5E-564B3D8AC78E}"/>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9337B1B-4F6C-F780-9801-836C79A83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94E5ACF9-096F-C71F-A6AA-FEA538DC6BA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298340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5FDA7-AF1F-BA43-A1D0-F864078AE215}"/>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378C91E-C747-D77E-17A9-1A84661669A8}"/>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D3DF0B5F-A1A9-D684-C49E-48D4A5DD7B4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D8EA41A-FE55-5930-2F64-B8EF0F7575A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31687BD-6B38-9DF0-D2A0-0205DD99C1E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r>
                <a:rPr lang="de-DE">
                  <a:solidFill>
                    <a:srgbClr val="FF0000"/>
                  </a:solidFill>
                </a:rPr>
                <a:t>??</a:t>
              </a:r>
              <a:endParaRPr lang="de-DE">
                <a:solidFill>
                  <a:schemeClr val="tx1"/>
                </a:solidFill>
              </a:endParaRPr>
            </a:p>
          </p:txBody>
        </p:sp>
        <p:sp>
          <p:nvSpPr>
            <p:cNvPr id="8" name="Textfeld 7">
              <a:extLst>
                <a:ext uri="{FF2B5EF4-FFF2-40B4-BE49-F238E27FC236}">
                  <a16:creationId xmlns:a16="http://schemas.microsoft.com/office/drawing/2014/main" id="{D87AD333-5270-EFCD-B1C3-20A9727AC08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Nutzerinnenkonten erstellen.</a:t>
              </a:r>
              <a:endParaRPr lang="de-DE">
                <a:solidFill>
                  <a:schemeClr val="accent1"/>
                </a:solidFill>
              </a:endParaRPr>
            </a:p>
          </p:txBody>
        </p:sp>
      </p:grpSp>
      <p:grpSp>
        <p:nvGrpSpPr>
          <p:cNvPr id="14" name="Gruppieren 13">
            <a:extLst>
              <a:ext uri="{FF2B5EF4-FFF2-40B4-BE49-F238E27FC236}">
                <a16:creationId xmlns:a16="http://schemas.microsoft.com/office/drawing/2014/main" id="{4AF9E1DD-2DB7-BEBE-CE72-920A1C4787B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4C70C7E2-46B3-9289-ABDB-63C33228888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System unterstützt drei Arten von Nutzerinnenkonten mit abgestuften Rechten: Basis, Erweitert, Administration. Es muss mindestens ein Administrationskonto geben.</a:t>
              </a:r>
              <a:endParaRPr lang="de-DE"/>
            </a:p>
          </p:txBody>
        </p:sp>
        <p:sp>
          <p:nvSpPr>
            <p:cNvPr id="10" name="Textfeld 9">
              <a:extLst>
                <a:ext uri="{FF2B5EF4-FFF2-40B4-BE49-F238E27FC236}">
                  <a16:creationId xmlns:a16="http://schemas.microsoft.com/office/drawing/2014/main" id="{736CFBA7-08B6-A2B8-D489-AB4DB19290A1}"/>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Daten und klare Rollenverteilung, damit Nutzerinnen nicht mit Optionen überfordert werden, die sie nicht benötigen.</a:t>
              </a:r>
              <a:endParaRPr lang="de-DE"/>
            </a:p>
          </p:txBody>
        </p:sp>
        <p:sp>
          <p:nvSpPr>
            <p:cNvPr id="11" name="Textfeld 10">
              <a:extLst>
                <a:ext uri="{FF2B5EF4-FFF2-40B4-BE49-F238E27FC236}">
                  <a16:creationId xmlns:a16="http://schemas.microsoft.com/office/drawing/2014/main" id="{FD34F6BC-2C8C-F178-762E-BF883F014B53}"/>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D4A6DAFB-A131-65A8-D00E-458B8242FE0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Das System wird mit einem bestehenden Administrationskonto geliefert und es können weitere Konten über den/die Administrator:in erstellt werden.</a:t>
              </a:r>
              <a:endParaRPr lang="de-DE"/>
            </a:p>
          </p:txBody>
        </p:sp>
      </p:grpSp>
      <p:grpSp>
        <p:nvGrpSpPr>
          <p:cNvPr id="15" name="Gruppieren 14">
            <a:extLst>
              <a:ext uri="{FF2B5EF4-FFF2-40B4-BE49-F238E27FC236}">
                <a16:creationId xmlns:a16="http://schemas.microsoft.com/office/drawing/2014/main" id="{BEA8F38C-6367-3BE2-FFDE-263EB4E3C14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190D5AA-917C-A5D1-4B9B-8B482B9B583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B7382FE3-431F-F456-43E9-341E53FE0E6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7C2824D6-6873-B3D6-69BE-A207B5195A6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6F64532B-EC96-394B-A899-E3C5A0C60C8C}"/>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6358564-124F-B356-52DC-1208E4443D6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288285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10022-1BEB-1744-FC24-4BE8201B61D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238AF2B-70C3-294F-F486-CE5D4B996C49}"/>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CC56FF4-5F15-8159-4223-3BF35941E9A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94210C5D-060D-7A93-15E0-AD0B42DA8D2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C212E7CA-924B-C740-659A-331A4A89D8A1}"/>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00E8AC1A-10B8-DE55-3987-5E869E8489A1}"/>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Mitarbeiterin startet das Programm.</a:t>
              </a:r>
              <a:endParaRPr lang="de-DE">
                <a:solidFill>
                  <a:schemeClr val="accent1"/>
                </a:solidFill>
              </a:endParaRPr>
            </a:p>
          </p:txBody>
        </p:sp>
      </p:grpSp>
      <p:grpSp>
        <p:nvGrpSpPr>
          <p:cNvPr id="14" name="Gruppieren 13">
            <a:extLst>
              <a:ext uri="{FF2B5EF4-FFF2-40B4-BE49-F238E27FC236}">
                <a16:creationId xmlns:a16="http://schemas.microsoft.com/office/drawing/2014/main" id="{BDA122CE-2E20-8E89-7D3E-61FA7C00C3A7}"/>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01448567-EA68-B314-77A4-6661E2E7D68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 Nutzerinnen melden sich beim Starten des Programms mit Benutzername und Passwort an und können sich auch wieder abmelden.</a:t>
              </a:r>
              <a:endParaRPr lang="de-DE"/>
            </a:p>
          </p:txBody>
        </p:sp>
        <p:sp>
          <p:nvSpPr>
            <p:cNvPr id="10" name="Textfeld 9">
              <a:extLst>
                <a:ext uri="{FF2B5EF4-FFF2-40B4-BE49-F238E27FC236}">
                  <a16:creationId xmlns:a16="http://schemas.microsoft.com/office/drawing/2014/main" id="{1CE7CE03-74B0-CEEB-D27A-4C9BED899CD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Daten.</a:t>
              </a:r>
            </a:p>
            <a:p>
              <a:endParaRPr lang="de-DE"/>
            </a:p>
          </p:txBody>
        </p:sp>
        <p:sp>
          <p:nvSpPr>
            <p:cNvPr id="11" name="Textfeld 10">
              <a:extLst>
                <a:ext uri="{FF2B5EF4-FFF2-40B4-BE49-F238E27FC236}">
                  <a16:creationId xmlns:a16="http://schemas.microsoft.com/office/drawing/2014/main" id="{C49A1FCC-CCA5-926B-DE43-CBF72C44F0C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C676A4F2-8531-8053-06C5-E7A178242521}"/>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Es gibt ein Anmeldebereich beim Starten bzw. Abmelden mit den Feldern [Benutzername] und [Passwort].</a:t>
              </a:r>
            </a:p>
            <a:p>
              <a:endParaRPr lang="de-DE"/>
            </a:p>
          </p:txBody>
        </p:sp>
      </p:grpSp>
      <p:grpSp>
        <p:nvGrpSpPr>
          <p:cNvPr id="15" name="Gruppieren 14">
            <a:extLst>
              <a:ext uri="{FF2B5EF4-FFF2-40B4-BE49-F238E27FC236}">
                <a16:creationId xmlns:a16="http://schemas.microsoft.com/office/drawing/2014/main" id="{CD63DB99-B17E-BA40-EAAE-498967B5620C}"/>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A03D24AB-33FD-C43A-ECA4-CF06D34D14AE}"/>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3240D30-2E71-1D8F-CCE1-2D419AC3B52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BA7F0457-A332-01D0-BADC-131B01BFE03C}"/>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0BAB0FA-EB28-16C7-8367-B7A5190CAC4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69998D54-34BE-195D-2790-7446AEEE9D4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94153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61AC-22DA-4F3D-FAC6-9948481B7361}"/>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64BF183-FE8D-53F7-BAF1-28155B2BA8D7}"/>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A8B1201C-F388-F5B1-C570-46E9E1F28289}"/>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940C882-5132-95E8-DF6E-78FC086E9F1E}"/>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A98E8A44-C9C2-604D-599F-C705072C6B6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446AFFDE-C29C-298F-4858-497D672664B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z.B. nachdem das Konto neu erstellt wurde.</a:t>
              </a:r>
              <a:endParaRPr lang="de-DE">
                <a:solidFill>
                  <a:schemeClr val="accent1"/>
                </a:solidFill>
              </a:endParaRPr>
            </a:p>
          </p:txBody>
        </p:sp>
      </p:grpSp>
      <p:grpSp>
        <p:nvGrpSpPr>
          <p:cNvPr id="14" name="Gruppieren 13">
            <a:extLst>
              <a:ext uri="{FF2B5EF4-FFF2-40B4-BE49-F238E27FC236}">
                <a16:creationId xmlns:a16="http://schemas.microsoft.com/office/drawing/2014/main" id="{53E99AAD-AB66-7C59-6729-F025C1AE4E43}"/>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65A7834-CD21-8D65-D7F5-869D3A038C4F}"/>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 Passwörter können von der Nutzerin selbst geändert werden (B/E/A). Die Administration kann auch die Passwörter der anderen Konten zurücksetzen.</a:t>
              </a:r>
              <a:endParaRPr lang="de-DE"/>
            </a:p>
          </p:txBody>
        </p:sp>
        <p:sp>
          <p:nvSpPr>
            <p:cNvPr id="10" name="Textfeld 9">
              <a:extLst>
                <a:ext uri="{FF2B5EF4-FFF2-40B4-BE49-F238E27FC236}">
                  <a16:creationId xmlns:a16="http://schemas.microsoft.com/office/drawing/2014/main" id="{445129FC-93E1-5A3C-F2FC-9662AB9B9C2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Nutzerinnen müssen ihr eigenes Passwort bestimmen können, nachdem ihr Konto angelegt wurde und falls sie es vergessen, muss es zurücksetzbar sein.</a:t>
              </a:r>
              <a:endParaRPr lang="de-DE"/>
            </a:p>
          </p:txBody>
        </p:sp>
        <p:sp>
          <p:nvSpPr>
            <p:cNvPr id="11" name="Textfeld 10">
              <a:extLst>
                <a:ext uri="{FF2B5EF4-FFF2-40B4-BE49-F238E27FC236}">
                  <a16:creationId xmlns:a16="http://schemas.microsoft.com/office/drawing/2014/main" id="{B5AB5D09-03D3-8856-6054-6BEDBB3A982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0074A349-5CE8-DB38-C185-7463C5CD40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Es gibt einen Bereich [Passwort ändern] in jedem Nutzerkonto.</a:t>
              </a:r>
            </a:p>
            <a:p>
              <a:endParaRPr lang="de-DE"/>
            </a:p>
          </p:txBody>
        </p:sp>
      </p:grpSp>
      <p:grpSp>
        <p:nvGrpSpPr>
          <p:cNvPr id="15" name="Gruppieren 14">
            <a:extLst>
              <a:ext uri="{FF2B5EF4-FFF2-40B4-BE49-F238E27FC236}">
                <a16:creationId xmlns:a16="http://schemas.microsoft.com/office/drawing/2014/main" id="{F4730DCF-89CF-FFAA-518E-E0BCBC3D4AF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AE6AFDB2-E1CC-2B0D-74C7-E65CA802F5C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94074EB-6800-06BE-C8F3-9C399ED51F8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97D1C4DF-F084-8509-1476-4AD99349F97C}"/>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289C191-FCD6-1CD8-DCB6-06439A5E3D46}"/>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C51C90EF-AFC5-04DB-FCC5-2FC1AAB681EA}"/>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065946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73B05-675E-A562-4273-69578D97C8A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363C46A5-6B64-0401-15E6-36EE7D711145}"/>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898507D-04D1-041C-7EFD-9765DE627A1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89914B0-0445-66B1-9788-CB69B4B4A10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AF9DBB7-5FBF-7D9E-6F74-391BE668674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38F4E79-DA4A-AF99-EA97-B2705B379C7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Verwalten der Konten</a:t>
              </a:r>
              <a:endParaRPr lang="de-DE">
                <a:solidFill>
                  <a:schemeClr val="accent1"/>
                </a:solidFill>
              </a:endParaRPr>
            </a:p>
          </p:txBody>
        </p:sp>
      </p:grpSp>
      <p:grpSp>
        <p:nvGrpSpPr>
          <p:cNvPr id="14" name="Gruppieren 13">
            <a:extLst>
              <a:ext uri="{FF2B5EF4-FFF2-40B4-BE49-F238E27FC236}">
                <a16:creationId xmlns:a16="http://schemas.microsoft.com/office/drawing/2014/main" id="{9D6C5666-4DB7-50AC-6FAE-95A425E589FA}"/>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7AF58A2-8ADD-0BBF-823F-658AD584A6B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Verwaltung der Nutzerkonten durch den/die Administrator:in: Konten anlegen, Rechte zuweisen/entziehen, Konten löschen, Passwörter ändern.</a:t>
              </a:r>
              <a:endParaRPr lang="de-DE"/>
            </a:p>
          </p:txBody>
        </p:sp>
        <p:sp>
          <p:nvSpPr>
            <p:cNvPr id="10" name="Textfeld 9">
              <a:extLst>
                <a:ext uri="{FF2B5EF4-FFF2-40B4-BE49-F238E27FC236}">
                  <a16:creationId xmlns:a16="http://schemas.microsoft.com/office/drawing/2014/main" id="{255C04A8-2B38-48F0-720E-A1195ACB3C36}"/>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Nutzerinnenverwaltung muss intern durchführbar sein.</a:t>
              </a:r>
            </a:p>
            <a:p>
              <a:endParaRPr lang="de-DE"/>
            </a:p>
          </p:txBody>
        </p:sp>
        <p:sp>
          <p:nvSpPr>
            <p:cNvPr id="11" name="Textfeld 10">
              <a:extLst>
                <a:ext uri="{FF2B5EF4-FFF2-40B4-BE49-F238E27FC236}">
                  <a16:creationId xmlns:a16="http://schemas.microsoft.com/office/drawing/2014/main" id="{7328EEB0-1D1D-3D05-0021-3850D3DF2132}"/>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78BCAF97-2F3F-5C24-B017-A9ED908D463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Im Administrationskonto gibt es einen erweiterten Bereich zum Verwalten der Nutzerkonten: bestehende Konten bearbeiten, neue Anlegen und Löschen.</a:t>
              </a:r>
              <a:endParaRPr lang="de-DE"/>
            </a:p>
          </p:txBody>
        </p:sp>
      </p:grpSp>
      <p:grpSp>
        <p:nvGrpSpPr>
          <p:cNvPr id="15" name="Gruppieren 14">
            <a:extLst>
              <a:ext uri="{FF2B5EF4-FFF2-40B4-BE49-F238E27FC236}">
                <a16:creationId xmlns:a16="http://schemas.microsoft.com/office/drawing/2014/main" id="{4593212B-C5D9-487E-8A52-04989EB052DC}"/>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22DCD932-A12C-CA13-9A10-FAE24BC80FE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F10FDE30-D252-5D95-B8C0-4207540F1C9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0017E2B-AEE5-865D-7A86-9D060BA69FD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E79AEF82-08E9-4160-9A17-54D95AAADBD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905CA79-58AB-E5A5-529B-176A2081A0C9}"/>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715934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CE793-11BF-DA97-BCF4-EE983607CF4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DB98DC22-AB1D-2452-8163-AB8911043C15}"/>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F81D3E6F-9A5F-B46D-4BF7-B365C881EAE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A9FDEE7A-D641-657B-3A02-247608639AF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9B0B2A2F-FF7A-7318-11F2-FA2DCAC54C00}"/>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EE900E57-3955-FB45-32A3-165D62CE93C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endParaRPr lang="de-DE">
                <a:solidFill>
                  <a:schemeClr val="accent1"/>
                </a:solidFill>
              </a:endParaRPr>
            </a:p>
          </p:txBody>
        </p:sp>
      </p:grpSp>
      <p:grpSp>
        <p:nvGrpSpPr>
          <p:cNvPr id="14" name="Gruppieren 13">
            <a:extLst>
              <a:ext uri="{FF2B5EF4-FFF2-40B4-BE49-F238E27FC236}">
                <a16:creationId xmlns:a16="http://schemas.microsoft.com/office/drawing/2014/main" id="{F6A011CB-8997-781B-9283-E7E64FF7827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56656CF2-6CE9-9418-D973-26956F242A5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Die Applikation soll mit Client-Server-Architektur und Microservice bereitgestellt werden.</a:t>
              </a:r>
            </a:p>
            <a:p>
              <a:endParaRPr lang="de-DE"/>
            </a:p>
          </p:txBody>
        </p:sp>
        <p:sp>
          <p:nvSpPr>
            <p:cNvPr id="10" name="Textfeld 9">
              <a:extLst>
                <a:ext uri="{FF2B5EF4-FFF2-40B4-BE49-F238E27FC236}">
                  <a16:creationId xmlns:a16="http://schemas.microsoft.com/office/drawing/2014/main" id="{870D619E-2F2B-F93C-4574-DCF5FD14DA5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Zentrale Datenhaltung.</a:t>
              </a:r>
            </a:p>
            <a:p>
              <a:endParaRPr lang="de-DE"/>
            </a:p>
          </p:txBody>
        </p:sp>
        <p:sp>
          <p:nvSpPr>
            <p:cNvPr id="11" name="Textfeld 10">
              <a:extLst>
                <a:ext uri="{FF2B5EF4-FFF2-40B4-BE49-F238E27FC236}">
                  <a16:creationId xmlns:a16="http://schemas.microsoft.com/office/drawing/2014/main" id="{B4E7F146-2ADC-5764-7180-B311CF513DAA}"/>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3771AA78-9A06-4A57-4C8C-34A653E83B00}"/>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Anwendung lässt sich auf einem Server deployen.</a:t>
              </a:r>
            </a:p>
            <a:p>
              <a:endParaRPr lang="de-DE"/>
            </a:p>
          </p:txBody>
        </p:sp>
      </p:grpSp>
      <p:grpSp>
        <p:nvGrpSpPr>
          <p:cNvPr id="15" name="Gruppieren 14">
            <a:extLst>
              <a:ext uri="{FF2B5EF4-FFF2-40B4-BE49-F238E27FC236}">
                <a16:creationId xmlns:a16="http://schemas.microsoft.com/office/drawing/2014/main" id="{AAB6475F-477E-AC36-3A28-94EA250A3051}"/>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26D7B57-368A-986E-92CF-F44CE7C3A75A}"/>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DA7DA8B-1776-5F95-1745-97F1631C403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9E16D8E6-48EC-A0E9-48E6-D34FEED58A2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1BC9A381-44ED-5B21-5C37-B7FAE06C2B54}"/>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8B2FF3DB-6119-F1CE-75A1-3C47892B36D8}"/>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09543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6640BDC-96DF-211D-0AAD-8F9E8245D8A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703A161A-894D-AFB4-3B18-1A2B8F0411D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4FB366A2-6D36-94CB-1CA9-CF4F02776B15}"/>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136A3DB1-6D6E-F9A5-43C6-8F3D94A9AB2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Anruf mit einer Anfrage geht ein.</a:t>
              </a:r>
              <a:endParaRPr lang="de-DE" b="1">
                <a:solidFill>
                  <a:schemeClr val="accent1"/>
                </a:solidFill>
              </a:endParaRPr>
            </a:p>
          </p:txBody>
        </p:sp>
      </p:grpSp>
      <p:grpSp>
        <p:nvGrpSpPr>
          <p:cNvPr id="14" name="Gruppieren 13">
            <a:extLst>
              <a:ext uri="{FF2B5EF4-FFF2-40B4-BE49-F238E27FC236}">
                <a16:creationId xmlns:a16="http://schemas.microsoft.com/office/drawing/2014/main" id="{AD8734EA-33CE-1251-89ED-F9502F94C34E}"/>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86EE4EE-3715-702B-CB2A-AD1EC65E27CE}"/>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Das System stellt eine Eigabemaske für Anfragen bereit, in der alle Daten zum Fall eingetragen werden können. (B/E/A)</a:t>
              </a:r>
              <a:endParaRPr lang="de-DE"/>
            </a:p>
          </p:txBody>
        </p:sp>
        <p:sp>
          <p:nvSpPr>
            <p:cNvPr id="10" name="Textfeld 9">
              <a:extLst>
                <a:ext uri="{FF2B5EF4-FFF2-40B4-BE49-F238E27FC236}">
                  <a16:creationId xmlns:a16="http://schemas.microsoft.com/office/drawing/2014/main" id="{A8D81241-0C34-036A-CB64-36987B77BDB4}"/>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Mitarbeiterinnen sollen alle wichtigen Informationen zur Anfrage digital erfassen, anstatt sie händisch zu notieren.</a:t>
              </a:r>
            </a:p>
            <a:p>
              <a:endParaRPr lang="de-DE"/>
            </a:p>
          </p:txBody>
        </p:sp>
        <p:sp>
          <p:nvSpPr>
            <p:cNvPr id="11" name="Textfeld 10">
              <a:extLst>
                <a:ext uri="{FF2B5EF4-FFF2-40B4-BE49-F238E27FC236}">
                  <a16:creationId xmlns:a16="http://schemas.microsoft.com/office/drawing/2014/main" id="{83E6FD38-46CB-A69F-651E-03F1BE25919E}"/>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2-3</a:t>
              </a:r>
            </a:p>
            <a:p>
              <a:endParaRPr lang="de-DE"/>
            </a:p>
          </p:txBody>
        </p:sp>
        <p:sp>
          <p:nvSpPr>
            <p:cNvPr id="12" name="Textfeld 11">
              <a:extLst>
                <a:ext uri="{FF2B5EF4-FFF2-40B4-BE49-F238E27FC236}">
                  <a16:creationId xmlns:a16="http://schemas.microsoft.com/office/drawing/2014/main" id="{38CB1EB7-01B4-B1DF-6E44-DEC2840BC0FB}"/>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neue Anfragen anlegen, ausfüllen und speichern.</a:t>
              </a:r>
            </a:p>
            <a:p>
              <a:endParaRPr lang="de-DE"/>
            </a:p>
          </p:txBody>
        </p:sp>
      </p:grpSp>
      <p:grpSp>
        <p:nvGrpSpPr>
          <p:cNvPr id="15" name="Gruppieren 14">
            <a:extLst>
              <a:ext uri="{FF2B5EF4-FFF2-40B4-BE49-F238E27FC236}">
                <a16:creationId xmlns:a16="http://schemas.microsoft.com/office/drawing/2014/main" id="{08DBD43E-CC38-7153-C678-08B06BEF587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8A20748-45F7-2408-4EA6-ACF1BEDFD072}"/>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F71C4861-1111-CD85-20EE-563A9E16BC3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19546FB2-4917-9EEA-9E26-7B1F5377766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05DEA52-D470-70E8-3711-101EF925AEB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t>Daten, die erhoben werden sollen stehen im Statistik-Bogen.</a:t>
            </a:r>
          </a:p>
          <a:p>
            <a:endParaRPr lang="de-DE"/>
          </a:p>
        </p:txBody>
      </p:sp>
      <p:sp>
        <p:nvSpPr>
          <p:cNvPr id="20" name="Textfeld 19">
            <a:extLst>
              <a:ext uri="{FF2B5EF4-FFF2-40B4-BE49-F238E27FC236}">
                <a16:creationId xmlns:a16="http://schemas.microsoft.com/office/drawing/2014/main" id="{83C21FDF-224D-2716-2892-6ED0453AEEF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982010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5E232-BED7-F605-F2C4-805787B4547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922AC421-7165-059D-414F-ADDEE790C6AF}"/>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9986DB6D-BEFF-1413-033A-C08B4D32D36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D7D0923E-1B4C-E598-DC4B-E4091D11D4FC}"/>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7554D832-CD92-8644-7BC1-2FAAB973BC25}"/>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2AEB5D2C-CB1A-90CB-BDEA-B101BEB56432}"/>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endParaRPr lang="de-DE">
                <a:solidFill>
                  <a:schemeClr val="accent1"/>
                </a:solidFill>
              </a:endParaRPr>
            </a:p>
          </p:txBody>
        </p:sp>
      </p:grpSp>
      <p:grpSp>
        <p:nvGrpSpPr>
          <p:cNvPr id="14" name="Gruppieren 13">
            <a:extLst>
              <a:ext uri="{FF2B5EF4-FFF2-40B4-BE49-F238E27FC236}">
                <a16:creationId xmlns:a16="http://schemas.microsoft.com/office/drawing/2014/main" id="{1EA2FAA8-CA74-8D31-C845-2A7EC2C3699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83B85A2-DA4F-AA89-3871-E3191837679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Die Software wird als Docker-Image bereitgestellt.</a:t>
              </a:r>
            </a:p>
            <a:p>
              <a:endParaRPr lang="de-DE"/>
            </a:p>
          </p:txBody>
        </p:sp>
        <p:sp>
          <p:nvSpPr>
            <p:cNvPr id="10" name="Textfeld 9">
              <a:extLst>
                <a:ext uri="{FF2B5EF4-FFF2-40B4-BE49-F238E27FC236}">
                  <a16:creationId xmlns:a16="http://schemas.microsoft.com/office/drawing/2014/main" id="{DC623F00-0ED8-9A46-33E6-B3B0735E499D}"/>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Einfache Installation und Verwendbarkeit auf jedem Rechner.</a:t>
              </a:r>
            </a:p>
            <a:p>
              <a:endParaRPr lang="de-DE"/>
            </a:p>
          </p:txBody>
        </p:sp>
        <p:sp>
          <p:nvSpPr>
            <p:cNvPr id="11" name="Textfeld 10">
              <a:extLst>
                <a:ext uri="{FF2B5EF4-FFF2-40B4-BE49-F238E27FC236}">
                  <a16:creationId xmlns:a16="http://schemas.microsoft.com/office/drawing/2014/main" id="{3B3325E4-9518-1B4B-C8C1-524CD6EEC16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3 </a:t>
              </a:r>
            </a:p>
            <a:p>
              <a:endParaRPr lang="de-DE"/>
            </a:p>
          </p:txBody>
        </p:sp>
        <p:sp>
          <p:nvSpPr>
            <p:cNvPr id="12" name="Textfeld 11">
              <a:extLst>
                <a:ext uri="{FF2B5EF4-FFF2-40B4-BE49-F238E27FC236}">
                  <a16:creationId xmlns:a16="http://schemas.microsoft.com/office/drawing/2014/main" id="{835F2A54-AD00-2C2D-4C9A-7DAB71FE19E3}"/>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Docker Container lässt sich starten und Software funktioniert wie beschrieben.</a:t>
              </a:r>
            </a:p>
            <a:p>
              <a:endParaRPr lang="de-DE"/>
            </a:p>
          </p:txBody>
        </p:sp>
      </p:grpSp>
      <p:grpSp>
        <p:nvGrpSpPr>
          <p:cNvPr id="15" name="Gruppieren 14">
            <a:extLst>
              <a:ext uri="{FF2B5EF4-FFF2-40B4-BE49-F238E27FC236}">
                <a16:creationId xmlns:a16="http://schemas.microsoft.com/office/drawing/2014/main" id="{02FE6F0E-9A6F-B003-71E5-590E6EE56873}"/>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0398680-F41F-E813-9303-7EC0DF13254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06EA03AE-09EF-2516-CB2A-72DFE4208159}"/>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EA32BEDF-C70D-397D-DB50-E418D388797F}"/>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648BE7C4-7E7F-5CB5-191D-783EDFC5E75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EDEE3C1-8C23-32D7-7AD6-C429796CC5C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516805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AEF8A-7D93-1506-971D-B7CAADD8CE9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3A2CC92-653F-B06D-8F7E-20006E6D1EA9}"/>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E98FB8C7-AE39-87CA-1071-180949D3A2A1}"/>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96FB42A-9737-4B74-34BB-82A7E7FB2AC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EC5FF50E-F329-C0EA-E562-B13DE1B8004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DC829BB2-6EA8-902F-158B-150B70161CCA}"/>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a:t>
              </a:r>
              <a:endParaRPr lang="de-DE">
                <a:solidFill>
                  <a:schemeClr val="accent1"/>
                </a:solidFill>
              </a:endParaRPr>
            </a:p>
          </p:txBody>
        </p:sp>
      </p:grpSp>
      <p:grpSp>
        <p:nvGrpSpPr>
          <p:cNvPr id="14" name="Gruppieren 13">
            <a:extLst>
              <a:ext uri="{FF2B5EF4-FFF2-40B4-BE49-F238E27FC236}">
                <a16:creationId xmlns:a16="http://schemas.microsoft.com/office/drawing/2014/main" id="{AD2C2333-608B-0C97-5AE1-4E17F00CE4C4}"/>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424478E-75AA-B620-1B2F-3EE90298ADF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Installationsschritte für Software sind in README erklärt. </a:t>
              </a:r>
            </a:p>
            <a:p>
              <a:endParaRPr lang="de-DE"/>
            </a:p>
          </p:txBody>
        </p:sp>
        <p:sp>
          <p:nvSpPr>
            <p:cNvPr id="10" name="Textfeld 9">
              <a:extLst>
                <a:ext uri="{FF2B5EF4-FFF2-40B4-BE49-F238E27FC236}">
                  <a16:creationId xmlns:a16="http://schemas.microsoft.com/office/drawing/2014/main" id="{02CFACA6-B2DE-6C78-D48C-B07B2E360E5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Erklärung zur Installation für die Kundinnen.</a:t>
              </a:r>
            </a:p>
            <a:p>
              <a:endParaRPr lang="de-DE"/>
            </a:p>
          </p:txBody>
        </p:sp>
        <p:sp>
          <p:nvSpPr>
            <p:cNvPr id="11" name="Textfeld 10">
              <a:extLst>
                <a:ext uri="{FF2B5EF4-FFF2-40B4-BE49-F238E27FC236}">
                  <a16:creationId xmlns:a16="http://schemas.microsoft.com/office/drawing/2014/main" id="{4158EEBF-4EEB-E354-D39A-6450EA217EF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E63783F4-2393-8907-8C48-5AB12D082E4B}"/>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Installation der Software funktioniert wie in README beschrieben.</a:t>
              </a:r>
            </a:p>
            <a:p>
              <a:endParaRPr lang="de-DE"/>
            </a:p>
          </p:txBody>
        </p:sp>
      </p:grpSp>
      <p:grpSp>
        <p:nvGrpSpPr>
          <p:cNvPr id="15" name="Gruppieren 14">
            <a:extLst>
              <a:ext uri="{FF2B5EF4-FFF2-40B4-BE49-F238E27FC236}">
                <a16:creationId xmlns:a16="http://schemas.microsoft.com/office/drawing/2014/main" id="{76CB6A5A-7F48-9020-EFC3-6CA440634A9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45C9B127-9B1D-9540-1BB1-E2040C86017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99EF90F2-90A5-4655-AB3D-54485722E06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F33CF44-F512-1902-7BC6-21A8008578DF}"/>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354BCD0-8CAB-291B-9993-3A3518B81AFF}"/>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D73A936E-C60E-8377-B014-C411EF76E39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6879085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C85EA-978A-260C-866C-EE23E736E0C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C86465E3-8B04-BAB9-11A7-A14CBFA562FF}"/>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6FE3B6CC-BB0E-28BD-2578-7B2ECC1CD00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7F58610F-4679-A818-306D-164616EE38BD}"/>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86CC5A54-4D34-F9CB-6AAD-10815C3A4D8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3051B4FC-19BC-450C-E2DB-89FE86C1E57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Änderungen in der Software</a:t>
              </a:r>
              <a:endParaRPr lang="de-DE">
                <a:solidFill>
                  <a:schemeClr val="accent1"/>
                </a:solidFill>
              </a:endParaRPr>
            </a:p>
          </p:txBody>
        </p:sp>
      </p:grpSp>
      <p:grpSp>
        <p:nvGrpSpPr>
          <p:cNvPr id="14" name="Gruppieren 13">
            <a:extLst>
              <a:ext uri="{FF2B5EF4-FFF2-40B4-BE49-F238E27FC236}">
                <a16:creationId xmlns:a16="http://schemas.microsoft.com/office/drawing/2014/main" id="{7C5D9CB8-B827-9E91-4153-14124C9ABE3B}"/>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E8A4FEB7-B413-06E3-C8F4-E40B0ADA729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Automatisierte Tests durch CI/CD-Pipeline. </a:t>
              </a:r>
            </a:p>
            <a:p>
              <a:endParaRPr lang="de-DE"/>
            </a:p>
          </p:txBody>
        </p:sp>
        <p:sp>
          <p:nvSpPr>
            <p:cNvPr id="10" name="Textfeld 9">
              <a:extLst>
                <a:ext uri="{FF2B5EF4-FFF2-40B4-BE49-F238E27FC236}">
                  <a16:creationId xmlns:a16="http://schemas.microsoft.com/office/drawing/2014/main" id="{678C76D3-8627-BEF1-3274-2DADCAFE8D3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Stabilität und Vermeidung von Fehlern bei Softwareänderungen.</a:t>
              </a:r>
            </a:p>
            <a:p>
              <a:endParaRPr lang="de-DE"/>
            </a:p>
          </p:txBody>
        </p:sp>
        <p:sp>
          <p:nvSpPr>
            <p:cNvPr id="11" name="Textfeld 10">
              <a:extLst>
                <a:ext uri="{FF2B5EF4-FFF2-40B4-BE49-F238E27FC236}">
                  <a16:creationId xmlns:a16="http://schemas.microsoft.com/office/drawing/2014/main" id="{F3E82756-D243-532B-9264-E7F2584F73C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D87DAFC6-022C-89C5-CC5F-FB887FD9AC9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Pipeline führt neue Commits automatisch bei neuen Commits aus.</a:t>
              </a:r>
            </a:p>
            <a:p>
              <a:endParaRPr lang="de-DE"/>
            </a:p>
          </p:txBody>
        </p:sp>
      </p:grpSp>
      <p:grpSp>
        <p:nvGrpSpPr>
          <p:cNvPr id="15" name="Gruppieren 14">
            <a:extLst>
              <a:ext uri="{FF2B5EF4-FFF2-40B4-BE49-F238E27FC236}">
                <a16:creationId xmlns:a16="http://schemas.microsoft.com/office/drawing/2014/main" id="{46BD66D9-441C-8638-D9A6-F85E9F4611FB}"/>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BC36B0F-7D89-EE19-3F30-52E7C971268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A0382F28-6289-C638-32B1-046E4CF1397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9EC7560-82F7-043C-14B5-4D6041144D1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06094B2E-9ADF-D53D-29D3-E12CD3C178C2}"/>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379D07E7-2ACD-2C01-8AA5-990967BE8D64}"/>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012356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22435-28F3-6080-B0A7-4CB499C50091}"/>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0681138F-C695-0E84-26CD-24954F4B17A4}"/>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DD7094DA-5863-7F1C-8BC2-6BDF8A2256D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98BB007C-28F7-0BCE-983B-C549EDBA19A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33534FEB-5987-A45D-70C4-2D3CE67FF37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556B2DB1-8474-F552-E61C-B604D165263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Erste Nutzungserfahrungen</a:t>
              </a:r>
              <a:endParaRPr lang="de-DE">
                <a:solidFill>
                  <a:schemeClr val="accent1"/>
                </a:solidFill>
              </a:endParaRPr>
            </a:p>
          </p:txBody>
        </p:sp>
      </p:grpSp>
      <p:grpSp>
        <p:nvGrpSpPr>
          <p:cNvPr id="14" name="Gruppieren 13">
            <a:extLst>
              <a:ext uri="{FF2B5EF4-FFF2-40B4-BE49-F238E27FC236}">
                <a16:creationId xmlns:a16="http://schemas.microsoft.com/office/drawing/2014/main" id="{EBF1D553-60C2-C2AD-5ABC-F1E4D72D39E0}"/>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30D9E7-2393-6386-1AFB-9B570C8226B9}"/>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Zur Software wird eine Benutzerhandbuch mitgeliefert, dass die Funktionen und die Anwendung der Software erklärt.</a:t>
              </a:r>
              <a:endParaRPr lang="de-DE"/>
            </a:p>
          </p:txBody>
        </p:sp>
        <p:sp>
          <p:nvSpPr>
            <p:cNvPr id="10" name="Textfeld 9">
              <a:extLst>
                <a:ext uri="{FF2B5EF4-FFF2-40B4-BE49-F238E27FC236}">
                  <a16:creationId xmlns:a16="http://schemas.microsoft.com/office/drawing/2014/main" id="{A2FD66F3-DBE2-5B01-CCBE-AE7AFF8AF6A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Kundinnen sollen sich die Benutzung der Software mit dem Handbuch selbst beibringen können.</a:t>
              </a:r>
            </a:p>
            <a:p>
              <a:endParaRPr lang="de-DE"/>
            </a:p>
          </p:txBody>
        </p:sp>
        <p:sp>
          <p:nvSpPr>
            <p:cNvPr id="11" name="Textfeld 10">
              <a:extLst>
                <a:ext uri="{FF2B5EF4-FFF2-40B4-BE49-F238E27FC236}">
                  <a16:creationId xmlns:a16="http://schemas.microsoft.com/office/drawing/2014/main" id="{73756660-C581-FED3-9287-33117BC75804}"/>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FF555161-2E68-53AC-85A0-695609D3646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Nutzerhandbuch wird als z.B. PDF bereitgestellt.</a:t>
              </a:r>
            </a:p>
            <a:p>
              <a:endParaRPr lang="de-DE"/>
            </a:p>
          </p:txBody>
        </p:sp>
      </p:grpSp>
      <p:grpSp>
        <p:nvGrpSpPr>
          <p:cNvPr id="15" name="Gruppieren 14">
            <a:extLst>
              <a:ext uri="{FF2B5EF4-FFF2-40B4-BE49-F238E27FC236}">
                <a16:creationId xmlns:a16="http://schemas.microsoft.com/office/drawing/2014/main" id="{472EA5D6-487D-030B-FDBC-960C1EF1FDC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36F9ACF3-E1EB-C7F3-4340-DDD36221924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F735514D-09FE-D12B-4DA5-06724A96AA5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50BC2B10-3053-37FE-1817-1E6DE57120D2}"/>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7C4FA56-B25C-370F-D7B9-437E7813768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7D73054C-7DBA-26E2-5016-BD88EE71FAEC}"/>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255363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DDCD0-2F50-FA44-B050-158DD44A5793}"/>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CE81402-8076-2FD0-D2AA-1FBF298469C3}"/>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42F69C42-0659-796E-4FC1-F1012C2E860A}"/>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332C6DA8-61C8-B9FD-27C8-01961AFDD1C6}"/>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E4EBA48-13CF-0B03-5BCA-1C95BE0ACAA7}"/>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49DF4745-92B6-59FD-4642-17799E4F5835}"/>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Anlegen einer neuen Anfrage</a:t>
              </a:r>
              <a:endParaRPr lang="de-DE">
                <a:solidFill>
                  <a:schemeClr val="accent1"/>
                </a:solidFill>
              </a:endParaRPr>
            </a:p>
          </p:txBody>
        </p:sp>
      </p:grpSp>
      <p:grpSp>
        <p:nvGrpSpPr>
          <p:cNvPr id="14" name="Gruppieren 13">
            <a:extLst>
              <a:ext uri="{FF2B5EF4-FFF2-40B4-BE49-F238E27FC236}">
                <a16:creationId xmlns:a16="http://schemas.microsoft.com/office/drawing/2014/main" id="{CF395D11-C71A-230C-E87F-15F82A008B12}"/>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66E9580-1EB3-B190-F07B-C2F936928C0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Zur Ausführung von zentralen Aktionen (z.B. Anlegen einer neuen Anfrage/Fall, Statistik anzeigen) gibt es eine maximale Klicktiefe.</a:t>
              </a:r>
              <a:endParaRPr lang="de-DE"/>
            </a:p>
          </p:txBody>
        </p:sp>
        <p:sp>
          <p:nvSpPr>
            <p:cNvPr id="10" name="Textfeld 9">
              <a:extLst>
                <a:ext uri="{FF2B5EF4-FFF2-40B4-BE49-F238E27FC236}">
                  <a16:creationId xmlns:a16="http://schemas.microsoft.com/office/drawing/2014/main" id="{D0598043-5B52-5502-7DDC-0421BB2CA13A}"/>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Um die Eingabe möglichst einfach und effizient zu gestalten (UX/Performance).</a:t>
              </a:r>
            </a:p>
            <a:p>
              <a:endParaRPr lang="de-DE"/>
            </a:p>
          </p:txBody>
        </p:sp>
        <p:sp>
          <p:nvSpPr>
            <p:cNvPr id="11" name="Textfeld 10">
              <a:extLst>
                <a:ext uri="{FF2B5EF4-FFF2-40B4-BE49-F238E27FC236}">
                  <a16:creationId xmlns:a16="http://schemas.microsoft.com/office/drawing/2014/main" id="{ABE3984A-5749-5B5F-6C2E-CF0EF49839B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60FAC501-091F-DDE7-78B5-233C43C7C6C5}"/>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Durchschnittlich sollten nicht mehr als 4 Klicks benötigt werden, um eine neue Anfrage oder einen Fall anzulegen und zu speichern.</a:t>
              </a:r>
              <a:endParaRPr lang="de-DE"/>
            </a:p>
          </p:txBody>
        </p:sp>
      </p:grpSp>
      <p:grpSp>
        <p:nvGrpSpPr>
          <p:cNvPr id="15" name="Gruppieren 14">
            <a:extLst>
              <a:ext uri="{FF2B5EF4-FFF2-40B4-BE49-F238E27FC236}">
                <a16:creationId xmlns:a16="http://schemas.microsoft.com/office/drawing/2014/main" id="{B2F9AFAD-DC22-1F26-3D89-104F9A0BF521}"/>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B08FF72-1520-2471-3B63-00F35011724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3988F276-110D-36EF-2D21-385B5E5E84AB}"/>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95553119-202E-6327-5935-42ADC405773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E8663AE-E3B3-9091-19F2-9DDDAAFE54CA}"/>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1B1E6B8C-B025-9EC8-1AA6-B5FD7C0C4FE9}"/>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5104843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EA1AD-1FAF-37A6-9BD5-F1F56F9A954D}"/>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0D4CAC2-833C-1EB0-A381-352698CCFBE3}"/>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549DF2D1-54FB-D549-F295-7004590DEA7C}"/>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BF4D23CC-E7AF-E4D5-A872-C0FFAE061A6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E9E77E92-19BA-F39D-A2E1-0C292530CAD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18AC09E9-0BF7-6113-54F5-7084ECA7E1E1}"/>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Suchen nach einem Fall</a:t>
              </a:r>
              <a:endParaRPr lang="de-DE">
                <a:solidFill>
                  <a:schemeClr val="accent1"/>
                </a:solidFill>
              </a:endParaRPr>
            </a:p>
          </p:txBody>
        </p:sp>
      </p:grpSp>
      <p:grpSp>
        <p:nvGrpSpPr>
          <p:cNvPr id="14" name="Gruppieren 13">
            <a:extLst>
              <a:ext uri="{FF2B5EF4-FFF2-40B4-BE49-F238E27FC236}">
                <a16:creationId xmlns:a16="http://schemas.microsoft.com/office/drawing/2014/main" id="{1F76D52F-4CCB-052F-E099-8A24921B4401}"/>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8E31F22-3463-1DEF-B8DF-9ACCB463D59C}"/>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Seitenwechsel oder Datenabfragendürfen maximal 4 Sekunden dauern.</a:t>
              </a:r>
            </a:p>
            <a:p>
              <a:endParaRPr lang="de-DE"/>
            </a:p>
          </p:txBody>
        </p:sp>
        <p:sp>
          <p:nvSpPr>
            <p:cNvPr id="10" name="Textfeld 9">
              <a:extLst>
                <a:ext uri="{FF2B5EF4-FFF2-40B4-BE49-F238E27FC236}">
                  <a16:creationId xmlns:a16="http://schemas.microsoft.com/office/drawing/2014/main" id="{F4F1E3B3-79C6-71C2-090A-72B3953AD27C}"/>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Um möglichst effizient arbeiten zu können (Performance).</a:t>
              </a:r>
            </a:p>
            <a:p>
              <a:endParaRPr lang="de-DE"/>
            </a:p>
          </p:txBody>
        </p:sp>
        <p:sp>
          <p:nvSpPr>
            <p:cNvPr id="11" name="Textfeld 10">
              <a:extLst>
                <a:ext uri="{FF2B5EF4-FFF2-40B4-BE49-F238E27FC236}">
                  <a16:creationId xmlns:a16="http://schemas.microsoft.com/office/drawing/2014/main" id="{8F072F01-6F49-8D56-88A8-F0F64B66F8D7}"/>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implizite Anforderung an Performance</a:t>
              </a:r>
            </a:p>
            <a:p>
              <a:endParaRPr lang="de-DE"/>
            </a:p>
          </p:txBody>
        </p:sp>
        <p:sp>
          <p:nvSpPr>
            <p:cNvPr id="12" name="Textfeld 11">
              <a:extLst>
                <a:ext uri="{FF2B5EF4-FFF2-40B4-BE49-F238E27FC236}">
                  <a16:creationId xmlns:a16="http://schemas.microsoft.com/office/drawing/2014/main" id="{6562A2D8-1546-5EDE-5B18-D4069B1995C8}"/>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95% aller Seitenaufrufe im Testsystem werden in unter 4 Sekunden geladen.</a:t>
              </a:r>
            </a:p>
            <a:p>
              <a:endParaRPr lang="de-DE">
                <a:solidFill>
                  <a:schemeClr val="tx1"/>
                </a:solidFill>
              </a:endParaRPr>
            </a:p>
          </p:txBody>
        </p:sp>
      </p:grpSp>
      <p:grpSp>
        <p:nvGrpSpPr>
          <p:cNvPr id="15" name="Gruppieren 14">
            <a:extLst>
              <a:ext uri="{FF2B5EF4-FFF2-40B4-BE49-F238E27FC236}">
                <a16:creationId xmlns:a16="http://schemas.microsoft.com/office/drawing/2014/main" id="{5E5B7539-D669-27E8-FBE2-F0996241DA96}"/>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1B3A08B6-3CD0-359E-D198-E89F3097146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C30D750A-BD14-62DA-3E47-F4C0BFDC109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8B3DB895-16C9-40CA-55DE-EDD5CB699C1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AA124F0-72C6-E4B4-C2A4-A9A350FFD40F}"/>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40047E81-B88E-AD15-BE0E-735FB5C9AB51}"/>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7443735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2199D-D353-0A2E-3891-3823B33BAC65}"/>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93962B3-0A7C-A315-BD14-CD8F6D311977}"/>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6078220F-385E-D3C0-9CAC-3D2B9DE2AEA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2551FCEA-F6A2-40C6-FA3C-6D79E846DE0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76DD264B-ADE6-6F46-755C-ED0313365D0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28AEB0BF-D13D-34FB-564B-35E65DD9F51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Passwort erstellen</a:t>
              </a:r>
              <a:endParaRPr lang="de-DE">
                <a:solidFill>
                  <a:schemeClr val="accent1"/>
                </a:solidFill>
              </a:endParaRPr>
            </a:p>
          </p:txBody>
        </p:sp>
      </p:grpSp>
      <p:grpSp>
        <p:nvGrpSpPr>
          <p:cNvPr id="14" name="Gruppieren 13">
            <a:extLst>
              <a:ext uri="{FF2B5EF4-FFF2-40B4-BE49-F238E27FC236}">
                <a16:creationId xmlns:a16="http://schemas.microsoft.com/office/drawing/2014/main" id="{35F2D36A-E652-D3BD-86FB-A53E338CFCB6}"/>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CEEBC6C1-0126-8881-37C0-CF7D70DC68A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Passwörter müssen mindestens 8 Zeichen, einen Groß- und Kleinbuchstaben, eine Zahl und ein Sonderzeichen enthalten.</a:t>
              </a:r>
              <a:endParaRPr lang="de-DE"/>
            </a:p>
          </p:txBody>
        </p:sp>
        <p:sp>
          <p:nvSpPr>
            <p:cNvPr id="10" name="Textfeld 9">
              <a:extLst>
                <a:ext uri="{FF2B5EF4-FFF2-40B4-BE49-F238E27FC236}">
                  <a16:creationId xmlns:a16="http://schemas.microsoft.com/office/drawing/2014/main" id="{54B835A0-200F-3623-6D1A-133D67595AB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personenbezogener Daten.</a:t>
              </a:r>
            </a:p>
            <a:p>
              <a:endParaRPr lang="de-DE"/>
            </a:p>
          </p:txBody>
        </p:sp>
        <p:sp>
          <p:nvSpPr>
            <p:cNvPr id="11" name="Textfeld 10">
              <a:extLst>
                <a:ext uri="{FF2B5EF4-FFF2-40B4-BE49-F238E27FC236}">
                  <a16:creationId xmlns:a16="http://schemas.microsoft.com/office/drawing/2014/main" id="{CC894096-4085-13EB-FAE4-44ECC692741F}"/>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Datenschutzanforderungen</a:t>
              </a:r>
            </a:p>
            <a:p>
              <a:endParaRPr lang="de-DE"/>
            </a:p>
          </p:txBody>
        </p:sp>
        <p:sp>
          <p:nvSpPr>
            <p:cNvPr id="12" name="Textfeld 11">
              <a:extLst>
                <a:ext uri="{FF2B5EF4-FFF2-40B4-BE49-F238E27FC236}">
                  <a16:creationId xmlns:a16="http://schemas.microsoft.com/office/drawing/2014/main" id="{76E60B2A-7298-C57F-9E31-CB76BF446BEF}"/>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Das System akzeptiert nur Anforderungen, die die Kriterien erfüllen und gibt ansonsten eine Fehlermeldung aus.</a:t>
              </a:r>
            </a:p>
            <a:p>
              <a:endParaRPr lang="de-DE"/>
            </a:p>
          </p:txBody>
        </p:sp>
      </p:grpSp>
      <p:grpSp>
        <p:nvGrpSpPr>
          <p:cNvPr id="15" name="Gruppieren 14">
            <a:extLst>
              <a:ext uri="{FF2B5EF4-FFF2-40B4-BE49-F238E27FC236}">
                <a16:creationId xmlns:a16="http://schemas.microsoft.com/office/drawing/2014/main" id="{352B4586-B986-FB6D-FDC8-FD80AACC6D14}"/>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14DA73F7-BB71-7D6E-D19F-E66531D3222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3D95CE20-F15B-64E3-7175-0BA78F8590F7}"/>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5D498B67-3763-5E78-C3C0-937B8DA7A32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59B41C01-820B-0451-6451-8119774701C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39728F1B-D6BB-995C-9967-4CC5C6BBBBE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1624080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14A09-D063-7EF0-66E1-6D31637A667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CF4F7675-6768-5C71-0604-3F69AB289C8B}"/>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4735E0F9-4B53-FB46-6B7D-8AD68B346349}"/>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C0BE547C-D2FC-12A8-09B6-3B11BAB12D2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FA5F290C-EB6A-629E-8712-93842BA5C828}"/>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A6B581F9-3CB3-FD9A-3148-CE9FD65ECFC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Daten erheben</a:t>
              </a:r>
              <a:endParaRPr lang="de-DE">
                <a:solidFill>
                  <a:schemeClr val="accent1"/>
                </a:solidFill>
              </a:endParaRPr>
            </a:p>
          </p:txBody>
        </p:sp>
      </p:grpSp>
      <p:grpSp>
        <p:nvGrpSpPr>
          <p:cNvPr id="14" name="Gruppieren 13">
            <a:extLst>
              <a:ext uri="{FF2B5EF4-FFF2-40B4-BE49-F238E27FC236}">
                <a16:creationId xmlns:a16="http://schemas.microsoft.com/office/drawing/2014/main" id="{BA921115-6954-1402-1A48-F9285EE359A1}"/>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AFEB80C9-04CB-EDD0-8274-62B02C0C74B3}"/>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Alle gespeicherten Personenbezogenen Daten werden verschlüsselt in der Datenbank abgelegt.</a:t>
              </a:r>
            </a:p>
            <a:p>
              <a:endParaRPr lang="de-DE"/>
            </a:p>
          </p:txBody>
        </p:sp>
        <p:sp>
          <p:nvSpPr>
            <p:cNvPr id="10" name="Textfeld 9">
              <a:extLst>
                <a:ext uri="{FF2B5EF4-FFF2-40B4-BE49-F238E27FC236}">
                  <a16:creationId xmlns:a16="http://schemas.microsoft.com/office/drawing/2014/main" id="{6B18FD9E-880D-2175-B958-09213D30590D}"/>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Schutz sensibler personenbezogener Daten.</a:t>
              </a:r>
            </a:p>
            <a:p>
              <a:endParaRPr lang="de-DE"/>
            </a:p>
          </p:txBody>
        </p:sp>
        <p:sp>
          <p:nvSpPr>
            <p:cNvPr id="11" name="Textfeld 10">
              <a:extLst>
                <a:ext uri="{FF2B5EF4-FFF2-40B4-BE49-F238E27FC236}">
                  <a16:creationId xmlns:a16="http://schemas.microsoft.com/office/drawing/2014/main" id="{7D7BA3EF-ECF5-68B0-BA3B-3F16F3C93C6E}"/>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Datenschutzanforderungen</a:t>
              </a:r>
            </a:p>
            <a:p>
              <a:endParaRPr lang="de-DE"/>
            </a:p>
          </p:txBody>
        </p:sp>
        <p:sp>
          <p:nvSpPr>
            <p:cNvPr id="12" name="Textfeld 11">
              <a:extLst>
                <a:ext uri="{FF2B5EF4-FFF2-40B4-BE49-F238E27FC236}">
                  <a16:creationId xmlns:a16="http://schemas.microsoft.com/office/drawing/2014/main" id="{55E1B174-041F-BE3A-BD31-96E432C2448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Datenbank enthält nur verschlüsselte Werte für personenbezogene Felder.</a:t>
              </a:r>
            </a:p>
            <a:p>
              <a:endParaRPr lang="de-DE"/>
            </a:p>
          </p:txBody>
        </p:sp>
      </p:grpSp>
      <p:grpSp>
        <p:nvGrpSpPr>
          <p:cNvPr id="15" name="Gruppieren 14">
            <a:extLst>
              <a:ext uri="{FF2B5EF4-FFF2-40B4-BE49-F238E27FC236}">
                <a16:creationId xmlns:a16="http://schemas.microsoft.com/office/drawing/2014/main" id="{5BA34A11-FC37-C2D5-3C56-A8E6C2DA510E}"/>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E28E27A0-D6B1-6134-7EE4-6440F21936AB}"/>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E11C74AE-9FCB-2FD3-4D8C-7FB4693178B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8D93EE61-4D37-3DB6-A83E-1D26DB313BB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B83F66C-EF83-FDF8-C6A5-EA91F662E63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AA8FBD77-2629-3EB7-0EEF-9214322F656A}"/>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7644896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21EF1-520C-C0DF-B3AE-5B5B67E4561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EED5AD86-CBFF-DA3A-BD4F-9BC69EE2C4BD}"/>
              </a:ext>
            </a:extLst>
          </p:cNvPr>
          <p:cNvSpPr>
            <a:spLocks noGrp="1"/>
          </p:cNvSpPr>
          <p:nvPr>
            <p:ph type="title"/>
          </p:nvPr>
        </p:nvSpPr>
        <p:spPr>
          <a:xfrm>
            <a:off x="1343025" y="152400"/>
            <a:ext cx="10656888" cy="468314"/>
          </a:xfrm>
        </p:spPr>
        <p:txBody>
          <a:bodyPr/>
          <a:lstStyle/>
          <a:p>
            <a:r>
              <a:rPr lang="de-DE"/>
              <a:t>Nicht-Funktionale Anforderungen</a:t>
            </a:r>
            <a:endParaRPr lang="de-DE" dirty="0"/>
          </a:p>
        </p:txBody>
      </p:sp>
      <p:grpSp>
        <p:nvGrpSpPr>
          <p:cNvPr id="13" name="Gruppieren 12">
            <a:extLst>
              <a:ext uri="{FF2B5EF4-FFF2-40B4-BE49-F238E27FC236}">
                <a16:creationId xmlns:a16="http://schemas.microsoft.com/office/drawing/2014/main" id="{140E6F01-F3E9-B5CA-EE6E-748FD9A0BC6E}"/>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4D766AB2-825E-62C4-2129-24DBA3DB79F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2B576B74-E01B-986D-1516-32B1ED9A5328}"/>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Nicht-Funktional</a:t>
              </a:r>
            </a:p>
          </p:txBody>
        </p:sp>
        <p:sp>
          <p:nvSpPr>
            <p:cNvPr id="8" name="Textfeld 7">
              <a:extLst>
                <a:ext uri="{FF2B5EF4-FFF2-40B4-BE49-F238E27FC236}">
                  <a16:creationId xmlns:a16="http://schemas.microsoft.com/office/drawing/2014/main" id="{635C2471-7976-08B7-645E-74FD7FD28EC2}"/>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Erste Nutzungserfahrungen</a:t>
              </a:r>
              <a:endParaRPr lang="de-DE">
                <a:solidFill>
                  <a:schemeClr val="accent1"/>
                </a:solidFill>
              </a:endParaRPr>
            </a:p>
          </p:txBody>
        </p:sp>
      </p:grpSp>
      <p:grpSp>
        <p:nvGrpSpPr>
          <p:cNvPr id="14" name="Gruppieren 13">
            <a:extLst>
              <a:ext uri="{FF2B5EF4-FFF2-40B4-BE49-F238E27FC236}">
                <a16:creationId xmlns:a16="http://schemas.microsoft.com/office/drawing/2014/main" id="{4C0A2E85-28DC-1064-A6FC-C391C3EE8ADF}"/>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CD0B53C-CF88-FEE0-2E69-191E257251A4}"/>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Zur Software wird eine Benutzerhandbuch mitgeliefert, dass die Funktionen und die Anwendung der Software erklärt.</a:t>
              </a:r>
              <a:endParaRPr lang="de-DE"/>
            </a:p>
          </p:txBody>
        </p:sp>
        <p:sp>
          <p:nvSpPr>
            <p:cNvPr id="10" name="Textfeld 9">
              <a:extLst>
                <a:ext uri="{FF2B5EF4-FFF2-40B4-BE49-F238E27FC236}">
                  <a16:creationId xmlns:a16="http://schemas.microsoft.com/office/drawing/2014/main" id="{FD1844B6-7779-F4D4-632F-AA873EC87E8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Kundinnen sollen sich die Benutzung der Software mit dem Handbuch selbst beibringen können.</a:t>
              </a:r>
            </a:p>
            <a:p>
              <a:endParaRPr lang="de-DE"/>
            </a:p>
          </p:txBody>
        </p:sp>
        <p:sp>
          <p:nvSpPr>
            <p:cNvPr id="11" name="Textfeld 10">
              <a:extLst>
                <a:ext uri="{FF2B5EF4-FFF2-40B4-BE49-F238E27FC236}">
                  <a16:creationId xmlns:a16="http://schemas.microsoft.com/office/drawing/2014/main" id="{90DA42CB-9E5A-4C41-2400-E06A04360207}"/>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4 </a:t>
              </a:r>
            </a:p>
            <a:p>
              <a:endParaRPr lang="de-DE"/>
            </a:p>
          </p:txBody>
        </p:sp>
        <p:sp>
          <p:nvSpPr>
            <p:cNvPr id="12" name="Textfeld 11">
              <a:extLst>
                <a:ext uri="{FF2B5EF4-FFF2-40B4-BE49-F238E27FC236}">
                  <a16:creationId xmlns:a16="http://schemas.microsoft.com/office/drawing/2014/main" id="{C28D38B3-A382-76AA-3AB1-06DBA5782E9E}"/>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Nutzerhandbuch wird als z.B. PDF bereitgestellt.</a:t>
              </a:r>
            </a:p>
            <a:p>
              <a:endParaRPr lang="de-DE"/>
            </a:p>
          </p:txBody>
        </p:sp>
      </p:grpSp>
      <p:grpSp>
        <p:nvGrpSpPr>
          <p:cNvPr id="15" name="Gruppieren 14">
            <a:extLst>
              <a:ext uri="{FF2B5EF4-FFF2-40B4-BE49-F238E27FC236}">
                <a16:creationId xmlns:a16="http://schemas.microsoft.com/office/drawing/2014/main" id="{0565A71A-360B-C1CF-4C67-3A5628AE0BFF}"/>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822384B5-515F-E975-8CC5-BB9FA5F246A3}"/>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CC785898-F021-CCA7-BF24-C52CED5E453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1999B99-166A-050C-2B0E-E309B86F659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D7E0DF1E-6484-D15D-4C28-EC35065A0E6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D07EB29-72ED-2716-FBB8-3964D1A81401}"/>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806367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79705-18ED-BA8A-8888-01C3F616BC0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D92956A-92E1-4748-7E2D-594A42D01002}"/>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9C1DCD39-57CF-8F6B-3B40-CE404EC14758}"/>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E53E1D05-3156-2B0E-594E-2D3C3EB3FBF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8BF0ABF6-AA5B-B201-4639-2751AD17268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93C6C310-80B7-0B0A-ADDE-DB1E4C3970C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Anruf zu einem Fall geht ein.</a:t>
              </a:r>
              <a:endParaRPr lang="de-DE" b="1">
                <a:solidFill>
                  <a:schemeClr val="accent1"/>
                </a:solidFill>
              </a:endParaRPr>
            </a:p>
          </p:txBody>
        </p:sp>
      </p:grpSp>
      <p:grpSp>
        <p:nvGrpSpPr>
          <p:cNvPr id="14" name="Gruppieren 13">
            <a:extLst>
              <a:ext uri="{FF2B5EF4-FFF2-40B4-BE49-F238E27FC236}">
                <a16:creationId xmlns:a16="http://schemas.microsoft.com/office/drawing/2014/main" id="{77B0AFCD-3B8D-F5BD-3D7B-C18167836735}"/>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7AC8CAE7-8A17-ABAD-FBA8-234FB7BD7F07}"/>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Das System stellt eine Eigabemaske für Beratungsfälle bereit, in der alle Daten zum Fall eingetragen werden können. (B/E/A)</a:t>
              </a:r>
              <a:endParaRPr lang="de-DE"/>
            </a:p>
          </p:txBody>
        </p:sp>
        <p:sp>
          <p:nvSpPr>
            <p:cNvPr id="10" name="Textfeld 9">
              <a:extLst>
                <a:ext uri="{FF2B5EF4-FFF2-40B4-BE49-F238E27FC236}">
                  <a16:creationId xmlns:a16="http://schemas.microsoft.com/office/drawing/2014/main" id="{6CAB8B3F-D3A4-90A9-7E2E-56605962D0EF}"/>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Mitarbeiterinnen sollen alle wichtigen Informationen zum Fall digital erfassen, anstatt sie händisch zu notieren.</a:t>
              </a:r>
            </a:p>
            <a:p>
              <a:endParaRPr lang="de-DE"/>
            </a:p>
          </p:txBody>
        </p:sp>
        <p:sp>
          <p:nvSpPr>
            <p:cNvPr id="11" name="Textfeld 10">
              <a:extLst>
                <a:ext uri="{FF2B5EF4-FFF2-40B4-BE49-F238E27FC236}">
                  <a16:creationId xmlns:a16="http://schemas.microsoft.com/office/drawing/2014/main" id="{FB256158-71F7-D314-470B-82E83640B317}"/>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2-3</a:t>
              </a:r>
            </a:p>
            <a:p>
              <a:endParaRPr lang="de-DE"/>
            </a:p>
          </p:txBody>
        </p:sp>
        <p:sp>
          <p:nvSpPr>
            <p:cNvPr id="12" name="Textfeld 11">
              <a:extLst>
                <a:ext uri="{FF2B5EF4-FFF2-40B4-BE49-F238E27FC236}">
                  <a16:creationId xmlns:a16="http://schemas.microsoft.com/office/drawing/2014/main" id="{888266BD-60EA-80E1-948F-2D2129C198C9}"/>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neue Fälle anlegen, ausfüllen und speichern.</a:t>
              </a:r>
            </a:p>
            <a:p>
              <a:endParaRPr lang="de-DE"/>
            </a:p>
          </p:txBody>
        </p:sp>
      </p:grpSp>
      <p:grpSp>
        <p:nvGrpSpPr>
          <p:cNvPr id="15" name="Gruppieren 14">
            <a:extLst>
              <a:ext uri="{FF2B5EF4-FFF2-40B4-BE49-F238E27FC236}">
                <a16:creationId xmlns:a16="http://schemas.microsoft.com/office/drawing/2014/main" id="{BE1E7F9C-B090-4A7D-E14F-A4C9DD9C4C5F}"/>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EAB71D31-2817-DB09-8284-80941320830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B3105C40-FF05-171B-B74E-E18235B7976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C4B45FC9-8B6F-4E03-4343-9C645FBABCAD}"/>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BA8A7861-FF61-D6C7-5E31-6B52DFD0FE17}"/>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 </a:t>
            </a:r>
            <a:r>
              <a:rPr lang="de-DE"/>
              <a:t>Daten, die erhoben werden sollen stehen im Statistik-Bogen.</a:t>
            </a:r>
          </a:p>
          <a:p>
            <a:endParaRPr lang="de-DE"/>
          </a:p>
        </p:txBody>
      </p:sp>
      <p:sp>
        <p:nvSpPr>
          <p:cNvPr id="20" name="Textfeld 19">
            <a:extLst>
              <a:ext uri="{FF2B5EF4-FFF2-40B4-BE49-F238E27FC236}">
                <a16:creationId xmlns:a16="http://schemas.microsoft.com/office/drawing/2014/main" id="{E9026692-279D-2F11-C5FF-99C7E790ED90}"/>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76050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7FEDE-894E-52D3-797C-285268BECAE3}"/>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46FBBC7-29C6-9E8C-E0D4-AEB6F276DB04}"/>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47B322B-FC37-D28D-D32E-7B27DCC735D5}"/>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B148CF1-F2B9-582A-6344-26A2557C345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F24C1B4-C295-7539-3314-3AA6E5BC94B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88D9A7FB-588B-EE53-83CA-BDFCB2F82F2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Es gibt eine Gesetzesänderung.</a:t>
              </a:r>
              <a:endParaRPr lang="de-DE">
                <a:solidFill>
                  <a:schemeClr val="accent1"/>
                </a:solidFill>
              </a:endParaRPr>
            </a:p>
          </p:txBody>
        </p:sp>
      </p:grpSp>
      <p:grpSp>
        <p:nvGrpSpPr>
          <p:cNvPr id="14" name="Gruppieren 13">
            <a:extLst>
              <a:ext uri="{FF2B5EF4-FFF2-40B4-BE49-F238E27FC236}">
                <a16:creationId xmlns:a16="http://schemas.microsoft.com/office/drawing/2014/main" id="{606BB26A-8616-D406-D635-E19C57617DF8}"/>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EBBFF285-978E-4B31-0DCF-709C102E245D}"/>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Eingabemasken sollen bearbeitbar sein: weitere Informationsfelder mit Unterscheidung Text-/Zahlen-/Datumsfeld sollen hinzugefügt werden können und für alle Mitarbeiter gespeichert werden. (E/A)</a:t>
              </a:r>
              <a:endParaRPr lang="de-DE"/>
            </a:p>
          </p:txBody>
        </p:sp>
        <p:sp>
          <p:nvSpPr>
            <p:cNvPr id="10" name="Textfeld 9">
              <a:extLst>
                <a:ext uri="{FF2B5EF4-FFF2-40B4-BE49-F238E27FC236}">
                  <a16:creationId xmlns:a16="http://schemas.microsoft.com/office/drawing/2014/main" id="{3F2EA33E-A8D2-7D9C-6138-EA26D96D31D0}"/>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Es ist aufgrund von anstehenden Gesetzesänderungen wahrscheinlich, dass sich die zu erfassenden Informationen verändern werden.</a:t>
              </a:r>
            </a:p>
          </p:txBody>
        </p:sp>
        <p:sp>
          <p:nvSpPr>
            <p:cNvPr id="11" name="Textfeld 10">
              <a:extLst>
                <a:ext uri="{FF2B5EF4-FFF2-40B4-BE49-F238E27FC236}">
                  <a16:creationId xmlns:a16="http://schemas.microsoft.com/office/drawing/2014/main" id="{59069199-70AB-4C3B-AAE5-6EB660BD2519}"/>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BAE62336-B0D4-4BE0-F81C-E2081D447740}"/>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über das Interface die Eingabemaske bearbeiten und neue Felder hinzufügen. Dabei können Sie auswählen, um welche Art der Eingabe es sich handelt (Text, Anzahl, Datum, Auswahl).</a:t>
              </a:r>
            </a:p>
          </p:txBody>
        </p:sp>
      </p:grpSp>
      <p:grpSp>
        <p:nvGrpSpPr>
          <p:cNvPr id="15" name="Gruppieren 14">
            <a:extLst>
              <a:ext uri="{FF2B5EF4-FFF2-40B4-BE49-F238E27FC236}">
                <a16:creationId xmlns:a16="http://schemas.microsoft.com/office/drawing/2014/main" id="{8D4A6FD7-24DD-B711-456C-BDD9F14B5DDD}"/>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1A9AB60B-60EB-68AE-F87B-608BC14F6BC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Should</a:t>
              </a:r>
            </a:p>
          </p:txBody>
        </p:sp>
        <p:sp>
          <p:nvSpPr>
            <p:cNvPr id="17" name="Textfeld 16">
              <a:extLst>
                <a:ext uri="{FF2B5EF4-FFF2-40B4-BE49-F238E27FC236}">
                  <a16:creationId xmlns:a16="http://schemas.microsoft.com/office/drawing/2014/main" id="{C685FB24-65F4-16AD-B4AD-FD7DF297D74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3679194-4EAA-2A13-6AB4-2034905FA250}"/>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7000888C-3C7F-324E-9A6C-0A331FF0F01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153339CF-99B0-2824-C936-4DE087384A17}"/>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3675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0A460-C7BC-FCA9-052A-CCF24627592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A88F37E6-D1D0-BDF4-7161-5D60BF69FA7A}"/>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B2C07854-A1D4-D9D0-B508-61F9DA589A0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5933AB1-448C-53F8-E500-490256ABB2D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DD479B65-1FF3-C94C-F56B-A583D6DA1333}"/>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99FFFCB3-03FB-597D-5588-B2B00C579AD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Ein Anfrage oder ein Fall wird gespeichert</a:t>
              </a:r>
              <a:r>
                <a:rPr lang="de-DE" b="1">
                  <a:solidFill>
                    <a:schemeClr val="tx1"/>
                  </a:solidFill>
                </a:rPr>
                <a:t>.</a:t>
              </a:r>
              <a:endParaRPr lang="de-DE" b="1">
                <a:solidFill>
                  <a:schemeClr val="accent1"/>
                </a:solidFill>
              </a:endParaRPr>
            </a:p>
          </p:txBody>
        </p:sp>
      </p:grpSp>
      <p:grpSp>
        <p:nvGrpSpPr>
          <p:cNvPr id="14" name="Gruppieren 13">
            <a:extLst>
              <a:ext uri="{FF2B5EF4-FFF2-40B4-BE49-F238E27FC236}">
                <a16:creationId xmlns:a16="http://schemas.microsoft.com/office/drawing/2014/main" id="{76952324-8DA0-8D90-C882-5B33F55C231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B922A44-9F14-DD1D-5FA9-E8E98A72CBE6}"/>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Beim Speichern prüft das System, ob alle Pflichtfelder ausgefüllt sind und bei fehlenden Angaben wird eine Meldung ausgelöst, die bewusst weggeklickt werden muss.</a:t>
              </a:r>
              <a:endParaRPr lang="de-DE"/>
            </a:p>
          </p:txBody>
        </p:sp>
        <p:sp>
          <p:nvSpPr>
            <p:cNvPr id="10" name="Textfeld 9">
              <a:extLst>
                <a:ext uri="{FF2B5EF4-FFF2-40B4-BE49-F238E27FC236}">
                  <a16:creationId xmlns:a16="http://schemas.microsoft.com/office/drawing/2014/main" id="{6F1CA556-D6B2-8264-CA8F-8F32DF8C11F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Die Nutzerinnen sollen nicht ausversehen vergessen ein Feld auszufüllen.</a:t>
              </a:r>
            </a:p>
            <a:p>
              <a:endParaRPr lang="de-DE"/>
            </a:p>
          </p:txBody>
        </p:sp>
        <p:sp>
          <p:nvSpPr>
            <p:cNvPr id="11" name="Textfeld 10">
              <a:extLst>
                <a:ext uri="{FF2B5EF4-FFF2-40B4-BE49-F238E27FC236}">
                  <a16:creationId xmlns:a16="http://schemas.microsoft.com/office/drawing/2014/main" id="{80217A49-7899-9E54-232D-2A965832D4C0}"/>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15BA762B-5DC7-B260-A84D-5A7B4570477C}"/>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Beim Speichern unvollständiger Eingaben erscheint eine Meldung mit den Optionen [Nachtragen] oder [trotzdem speichern].</a:t>
              </a:r>
            </a:p>
          </p:txBody>
        </p:sp>
      </p:grpSp>
      <p:grpSp>
        <p:nvGrpSpPr>
          <p:cNvPr id="15" name="Gruppieren 14">
            <a:extLst>
              <a:ext uri="{FF2B5EF4-FFF2-40B4-BE49-F238E27FC236}">
                <a16:creationId xmlns:a16="http://schemas.microsoft.com/office/drawing/2014/main" id="{082CD4B4-EEBE-B465-0401-EA9B5676FC75}"/>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569C3CEB-C899-5903-0BE6-D7BA6E251ABA}"/>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Should</a:t>
              </a:r>
            </a:p>
          </p:txBody>
        </p:sp>
        <p:sp>
          <p:nvSpPr>
            <p:cNvPr id="17" name="Textfeld 16">
              <a:extLst>
                <a:ext uri="{FF2B5EF4-FFF2-40B4-BE49-F238E27FC236}">
                  <a16:creationId xmlns:a16="http://schemas.microsoft.com/office/drawing/2014/main" id="{68974DBD-1678-7F77-9D94-DD42A6139CD6}"/>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F4EDAB1F-662F-7BD9-710D-5B73D2A31127}"/>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685C592-167A-9EED-DB63-833109067F40}"/>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02F1CE8E-7A45-0562-09E8-09FD1666C1F3}"/>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1962839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832C4-4C3C-5681-391F-5E7504607CB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AD6DD41-C448-0ECA-885D-ED62BA4F8384}"/>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82C91D56-7063-6CB4-1C9A-07B08071C386}"/>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827711B-B740-71F2-6CEA-42B1804B0DB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275989A0-72A7-F71F-DEC6-BD4BD28857A2}"/>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C73A9426-C59E-E909-97D3-7B278277689B}"/>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weitere Beratungstermine.</a:t>
              </a:r>
            </a:p>
          </p:txBody>
        </p:sp>
      </p:grpSp>
      <p:grpSp>
        <p:nvGrpSpPr>
          <p:cNvPr id="14" name="Gruppieren 13">
            <a:extLst>
              <a:ext uri="{FF2B5EF4-FFF2-40B4-BE49-F238E27FC236}">
                <a16:creationId xmlns:a16="http://schemas.microsoft.com/office/drawing/2014/main" id="{D6C52EF2-1F62-5ACC-E05F-891D69A68CAA}"/>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7A96BCDC-A7F7-7BDD-CE0A-F0C38769989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bestehende Fälle suchen, anzeigen und bearbeiten, um neue Informationen hinzuzufügen. (B/E/A)</a:t>
              </a:r>
              <a:endParaRPr lang="de-DE"/>
            </a:p>
          </p:txBody>
        </p:sp>
        <p:sp>
          <p:nvSpPr>
            <p:cNvPr id="10" name="Textfeld 9">
              <a:extLst>
                <a:ext uri="{FF2B5EF4-FFF2-40B4-BE49-F238E27FC236}">
                  <a16:creationId xmlns:a16="http://schemas.microsoft.com/office/drawing/2014/main" id="{3336B644-17D2-7DA0-E37E-D8F7C3B334B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Beratungen sind fortlaufend, also müssen Fälle aktualisiert werden können.</a:t>
              </a:r>
            </a:p>
            <a:p>
              <a:endParaRPr lang="de-DE"/>
            </a:p>
          </p:txBody>
        </p:sp>
        <p:sp>
          <p:nvSpPr>
            <p:cNvPr id="11" name="Textfeld 10">
              <a:extLst>
                <a:ext uri="{FF2B5EF4-FFF2-40B4-BE49-F238E27FC236}">
                  <a16:creationId xmlns:a16="http://schemas.microsoft.com/office/drawing/2014/main" id="{B7C82DA8-E356-64DB-9DC4-E73F6EC917E4}"/>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2D6D870E-36C1-D9ED-ADAF-775ED2BFC5CE}"/>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solidFill>
                    <a:schemeClr val="tx1"/>
                  </a:solidFill>
                </a:rPr>
                <a:t>Nutzerin kann bestimmte Fälle über Filter finden (Alias, Wohnort, Alter, Geschlechtsidentität,…).</a:t>
              </a:r>
            </a:p>
            <a:p>
              <a:endParaRPr lang="de-DE">
                <a:solidFill>
                  <a:schemeClr val="tx1"/>
                </a:solidFill>
              </a:endParaRPr>
            </a:p>
          </p:txBody>
        </p:sp>
      </p:grpSp>
      <p:grpSp>
        <p:nvGrpSpPr>
          <p:cNvPr id="15" name="Gruppieren 14">
            <a:extLst>
              <a:ext uri="{FF2B5EF4-FFF2-40B4-BE49-F238E27FC236}">
                <a16:creationId xmlns:a16="http://schemas.microsoft.com/office/drawing/2014/main" id="{FFCD08C1-22CE-FCD2-E46E-00BA51222E20}"/>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6CFE697A-B2BC-812E-1D2B-9F70D1FACDA7}"/>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313F2AAB-F76E-8103-A3F4-17F42AB924CA}"/>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DFAC1A54-A55E-F6DA-5BAC-1350548E248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FC60976D-533D-20D1-5E8B-1B8C93879FC9}"/>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0E33CC9D-5D45-C5AD-488D-83E8E0B6AA4D}"/>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4191457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14AAE-D41A-C60B-CCA7-8AD908D30109}"/>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F6568B2F-9E02-19A1-85B3-A5440E1CDB30}"/>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6EE7AA7A-D876-6AC2-001F-8DFE9B3BF3C3}"/>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6133C8C5-B9D7-675C-84C2-E1CB786F4F54}"/>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E7AF92A4-9218-964D-2B92-8BC83E86BBB7}"/>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1C3E3B2-CA31-D931-FABC-129F0F903778}"/>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z.B nachträgliche Terminzusage per E-Mail.</a:t>
              </a:r>
            </a:p>
          </p:txBody>
        </p:sp>
      </p:grpSp>
      <p:grpSp>
        <p:nvGrpSpPr>
          <p:cNvPr id="14" name="Gruppieren 13">
            <a:extLst>
              <a:ext uri="{FF2B5EF4-FFF2-40B4-BE49-F238E27FC236}">
                <a16:creationId xmlns:a16="http://schemas.microsoft.com/office/drawing/2014/main" id="{3B7E6FDC-9105-87E9-768B-283D500522EC}"/>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DDAA3DE5-7817-8DBD-8D90-E203D5218BAB}"/>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nach allen Anfragen eines bestimmten Tages suchen und diese bearbeiten. (B/E/A)</a:t>
              </a:r>
            </a:p>
            <a:p>
              <a:endParaRPr lang="de-DE"/>
            </a:p>
          </p:txBody>
        </p:sp>
        <p:sp>
          <p:nvSpPr>
            <p:cNvPr id="10" name="Textfeld 9">
              <a:extLst>
                <a:ext uri="{FF2B5EF4-FFF2-40B4-BE49-F238E27FC236}">
                  <a16:creationId xmlns:a16="http://schemas.microsoft.com/office/drawing/2014/main" id="{6223304F-69FC-9418-A807-8C2AF4BB2471}"/>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t>Die Nachträgliche Informationen müssen nachgetragen werden können.</a:t>
              </a:r>
            </a:p>
            <a:p>
              <a:endParaRPr lang="de-DE"/>
            </a:p>
          </p:txBody>
        </p:sp>
        <p:sp>
          <p:nvSpPr>
            <p:cNvPr id="11" name="Textfeld 10">
              <a:extLst>
                <a:ext uri="{FF2B5EF4-FFF2-40B4-BE49-F238E27FC236}">
                  <a16:creationId xmlns:a16="http://schemas.microsoft.com/office/drawing/2014/main" id="{4470B767-8363-7C84-9245-27EED5D1096B}"/>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Anforderungsbeschreibung, S. 2</a:t>
              </a:r>
            </a:p>
            <a:p>
              <a:endParaRPr lang="de-DE"/>
            </a:p>
          </p:txBody>
        </p:sp>
        <p:sp>
          <p:nvSpPr>
            <p:cNvPr id="12" name="Textfeld 11">
              <a:extLst>
                <a:ext uri="{FF2B5EF4-FFF2-40B4-BE49-F238E27FC236}">
                  <a16:creationId xmlns:a16="http://schemas.microsoft.com/office/drawing/2014/main" id="{B0E3C26A-0BB5-AEFA-97F7-74F9154BC27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Es gibt ein Suchfeld, in dem nach Anfragen zu einem bestimmten Tag gefiltert werden kann und die Anfragen können bearbeitet werden.</a:t>
              </a:r>
            </a:p>
          </p:txBody>
        </p:sp>
      </p:grpSp>
      <p:grpSp>
        <p:nvGrpSpPr>
          <p:cNvPr id="15" name="Gruppieren 14">
            <a:extLst>
              <a:ext uri="{FF2B5EF4-FFF2-40B4-BE49-F238E27FC236}">
                <a16:creationId xmlns:a16="http://schemas.microsoft.com/office/drawing/2014/main" id="{4933FB7E-F8E5-7DCE-F852-F298B4397B48}"/>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7E1E0472-71DB-3829-9BE1-8B33D858C601}"/>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t>Must</a:t>
              </a:r>
            </a:p>
          </p:txBody>
        </p:sp>
        <p:sp>
          <p:nvSpPr>
            <p:cNvPr id="17" name="Textfeld 16">
              <a:extLst>
                <a:ext uri="{FF2B5EF4-FFF2-40B4-BE49-F238E27FC236}">
                  <a16:creationId xmlns:a16="http://schemas.microsoft.com/office/drawing/2014/main" id="{89E5F80E-8586-C696-F2C0-DD7D25F1282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3A72BAF5-DF42-A83F-5751-025464BC27F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984E7473-C7C7-CB16-8319-4B1E0C879A78}"/>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b="1">
              <a:solidFill>
                <a:schemeClr val="accent1"/>
              </a:solidFill>
            </a:endParaRPr>
          </a:p>
          <a:p>
            <a:endParaRPr lang="de-DE"/>
          </a:p>
        </p:txBody>
      </p:sp>
      <p:sp>
        <p:nvSpPr>
          <p:cNvPr id="20" name="Textfeld 19">
            <a:extLst>
              <a:ext uri="{FF2B5EF4-FFF2-40B4-BE49-F238E27FC236}">
                <a16:creationId xmlns:a16="http://schemas.microsoft.com/office/drawing/2014/main" id="{3EA9260D-78EB-08AD-7057-7BBA484B6C77}"/>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323326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C3AC6-C4E4-5C80-ED11-83BBCDC5729C}"/>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BD7A225E-98C3-92AA-AE2F-829CEFC6CEC5}"/>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0D176DC2-EDE7-484F-4A7D-E30AF2724E82}"/>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FDFADBAD-D48F-83EF-DEA3-64B3FBCCDDA8}"/>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1B4B4179-CB3E-ADAF-4FBB-FD4BDA7F55DE}"/>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29AE9F2D-B10B-AC81-2BBB-B1E9A0E550D3}"/>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a:solidFill>
                    <a:schemeClr val="tx1"/>
                  </a:solidFill>
                </a:rPr>
                <a:t>Aus einer Anfrage wird ein Fall.</a:t>
              </a:r>
              <a:endParaRPr lang="de-DE" b="1">
                <a:solidFill>
                  <a:schemeClr val="accent1"/>
                </a:solidFill>
              </a:endParaRPr>
            </a:p>
          </p:txBody>
        </p:sp>
      </p:grpSp>
      <p:grpSp>
        <p:nvGrpSpPr>
          <p:cNvPr id="14" name="Gruppieren 13">
            <a:extLst>
              <a:ext uri="{FF2B5EF4-FFF2-40B4-BE49-F238E27FC236}">
                <a16:creationId xmlns:a16="http://schemas.microsoft.com/office/drawing/2014/main" id="{E92765CE-EBA9-9F1B-6A40-C766908DE05F}"/>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1FA33DD2-75DE-7183-ED68-0F995438A600}"/>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Aus einer vorangegangenen Anfrage können die Daten für einen neuen Fall übertragen werden. (B/E/A)</a:t>
              </a:r>
            </a:p>
            <a:p>
              <a:endParaRPr lang="de-DE"/>
            </a:p>
          </p:txBody>
        </p:sp>
        <p:sp>
          <p:nvSpPr>
            <p:cNvPr id="10" name="Textfeld 9">
              <a:extLst>
                <a:ext uri="{FF2B5EF4-FFF2-40B4-BE49-F238E27FC236}">
                  <a16:creationId xmlns:a16="http://schemas.microsoft.com/office/drawing/2014/main" id="{C926CB31-0BD7-7444-B4C1-ADA92AA0D213}"/>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Wenn aus einer Anfrage ein Fall resultiert, sollen nicht alle wichtigen Daten erneut eingetippt werden müssen.</a:t>
              </a:r>
            </a:p>
            <a:p>
              <a:endParaRPr lang="de-DE"/>
            </a:p>
          </p:txBody>
        </p:sp>
        <p:sp>
          <p:nvSpPr>
            <p:cNvPr id="11" name="Textfeld 10">
              <a:extLst>
                <a:ext uri="{FF2B5EF4-FFF2-40B4-BE49-F238E27FC236}">
                  <a16:creationId xmlns:a16="http://schemas.microsoft.com/office/drawing/2014/main" id="{EFB16D0B-B6CB-506D-684A-4DF68643543D}"/>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t>Gruppe </a:t>
              </a:r>
            </a:p>
            <a:p>
              <a:endParaRPr lang="de-DE"/>
            </a:p>
          </p:txBody>
        </p:sp>
        <p:sp>
          <p:nvSpPr>
            <p:cNvPr id="12" name="Textfeld 11">
              <a:extLst>
                <a:ext uri="{FF2B5EF4-FFF2-40B4-BE49-F238E27FC236}">
                  <a16:creationId xmlns:a16="http://schemas.microsoft.com/office/drawing/2014/main" id="{3B455B99-19A8-19A8-A16B-3233843ED8F6}"/>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Nutzerin kann in einer Anfrage ein Feld anklicken, wodurch die Daten direkt in einen neuen Fall importiert werden. Oder Nutzerin kann beim Anlegen eines neuen Falls die Daten einer Anfrage importieren.</a:t>
              </a:r>
            </a:p>
          </p:txBody>
        </p:sp>
      </p:grpSp>
      <p:grpSp>
        <p:nvGrpSpPr>
          <p:cNvPr id="15" name="Gruppieren 14">
            <a:extLst>
              <a:ext uri="{FF2B5EF4-FFF2-40B4-BE49-F238E27FC236}">
                <a16:creationId xmlns:a16="http://schemas.microsoft.com/office/drawing/2014/main" id="{47F2946A-D664-48D6-F195-A3CDD48EA5BE}"/>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D4074C32-875A-4758-1059-60C3D378E670}"/>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Could</a:t>
              </a:r>
            </a:p>
          </p:txBody>
        </p:sp>
        <p:sp>
          <p:nvSpPr>
            <p:cNvPr id="17" name="Textfeld 16">
              <a:extLst>
                <a:ext uri="{FF2B5EF4-FFF2-40B4-BE49-F238E27FC236}">
                  <a16:creationId xmlns:a16="http://schemas.microsoft.com/office/drawing/2014/main" id="{462E4B68-84C3-CD3F-23EA-7EBC04223D3D}"/>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EB30BB54-16AA-364B-9166-D5B9C5269934}"/>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44D28CB2-AD74-CCCF-FF38-CA7EBC86286E}"/>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F67A5B2E-7D8F-9AA9-F6E0-6245F869BC4F}"/>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3535684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880AD-7125-0BC0-240D-7F6E41ACD208}"/>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DEB4179D-A126-6EF8-5264-DB1ED698CF96}"/>
              </a:ext>
            </a:extLst>
          </p:cNvPr>
          <p:cNvSpPr>
            <a:spLocks noGrp="1"/>
          </p:cNvSpPr>
          <p:nvPr>
            <p:ph type="title"/>
          </p:nvPr>
        </p:nvSpPr>
        <p:spPr>
          <a:xfrm>
            <a:off x="1343025" y="152400"/>
            <a:ext cx="10656888" cy="468314"/>
          </a:xfrm>
        </p:spPr>
        <p:txBody>
          <a:bodyPr/>
          <a:lstStyle/>
          <a:p>
            <a:r>
              <a:rPr lang="de-DE"/>
              <a:t>Funktionale Anforderungen</a:t>
            </a:r>
            <a:endParaRPr lang="de-DE" dirty="0"/>
          </a:p>
        </p:txBody>
      </p:sp>
      <p:grpSp>
        <p:nvGrpSpPr>
          <p:cNvPr id="13" name="Gruppieren 12">
            <a:extLst>
              <a:ext uri="{FF2B5EF4-FFF2-40B4-BE49-F238E27FC236}">
                <a16:creationId xmlns:a16="http://schemas.microsoft.com/office/drawing/2014/main" id="{DC67C9E0-3AC5-B66D-A267-417F0A05A00B}"/>
              </a:ext>
            </a:extLst>
          </p:cNvPr>
          <p:cNvGrpSpPr/>
          <p:nvPr/>
        </p:nvGrpSpPr>
        <p:grpSpPr>
          <a:xfrm>
            <a:off x="176530" y="1014171"/>
            <a:ext cx="11823383" cy="369332"/>
            <a:chOff x="176530" y="1113153"/>
            <a:chExt cx="11823383" cy="369332"/>
          </a:xfrm>
        </p:grpSpPr>
        <p:sp>
          <p:nvSpPr>
            <p:cNvPr id="3" name="Textfeld 2">
              <a:extLst>
                <a:ext uri="{FF2B5EF4-FFF2-40B4-BE49-F238E27FC236}">
                  <a16:creationId xmlns:a16="http://schemas.microsoft.com/office/drawing/2014/main" id="{547A0770-DEC6-6B61-68B7-81CE4B959305}"/>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Req-ID:</a:t>
              </a:r>
            </a:p>
          </p:txBody>
        </p:sp>
        <p:sp>
          <p:nvSpPr>
            <p:cNvPr id="4" name="Textfeld 3">
              <a:extLst>
                <a:ext uri="{FF2B5EF4-FFF2-40B4-BE49-F238E27FC236}">
                  <a16:creationId xmlns:a16="http://schemas.microsoft.com/office/drawing/2014/main" id="{6A0596F3-34AD-A8AC-BB33-C40D6007B84F}"/>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Req-Type: </a:t>
              </a:r>
              <a:r>
                <a:rPr lang="de-DE">
                  <a:solidFill>
                    <a:schemeClr val="tx1"/>
                  </a:solidFill>
                </a:rPr>
                <a:t>Funktional</a:t>
              </a:r>
            </a:p>
          </p:txBody>
        </p:sp>
        <p:sp>
          <p:nvSpPr>
            <p:cNvPr id="8" name="Textfeld 7">
              <a:extLst>
                <a:ext uri="{FF2B5EF4-FFF2-40B4-BE49-F238E27FC236}">
                  <a16:creationId xmlns:a16="http://schemas.microsoft.com/office/drawing/2014/main" id="{68048D1E-554C-068E-753F-1873611AD206}"/>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Events/UC: </a:t>
              </a:r>
              <a:r>
                <a:rPr lang="de-DE" sz="1700">
                  <a:solidFill>
                    <a:schemeClr val="tx1"/>
                  </a:solidFill>
                </a:rPr>
                <a:t>Mitarbeiterinnen wollen einen Überblick über Fälle.</a:t>
              </a:r>
              <a:endParaRPr lang="de-DE" sz="1700">
                <a:solidFill>
                  <a:schemeClr val="accent1"/>
                </a:solidFill>
              </a:endParaRPr>
            </a:p>
          </p:txBody>
        </p:sp>
      </p:grpSp>
      <p:grpSp>
        <p:nvGrpSpPr>
          <p:cNvPr id="14" name="Gruppieren 13">
            <a:extLst>
              <a:ext uri="{FF2B5EF4-FFF2-40B4-BE49-F238E27FC236}">
                <a16:creationId xmlns:a16="http://schemas.microsoft.com/office/drawing/2014/main" id="{FEE40980-26B2-E7CB-0F76-86E06FAC2601}"/>
              </a:ext>
            </a:extLst>
          </p:cNvPr>
          <p:cNvGrpSpPr/>
          <p:nvPr/>
        </p:nvGrpSpPr>
        <p:grpSpPr>
          <a:xfrm>
            <a:off x="168751" y="1549163"/>
            <a:ext cx="11854497" cy="3112638"/>
            <a:chOff x="160973" y="1725626"/>
            <a:chExt cx="11854497" cy="3112638"/>
          </a:xfrm>
        </p:grpSpPr>
        <p:sp>
          <p:nvSpPr>
            <p:cNvPr id="9" name="Textfeld 8">
              <a:extLst>
                <a:ext uri="{FF2B5EF4-FFF2-40B4-BE49-F238E27FC236}">
                  <a16:creationId xmlns:a16="http://schemas.microsoft.com/office/drawing/2014/main" id="{209063A6-CFE0-CD95-3FF7-C277DD92B4B2}"/>
                </a:ext>
              </a:extLst>
            </p:cNvPr>
            <p:cNvSpPr txBox="1"/>
            <p:nvPr/>
          </p:nvSpPr>
          <p:spPr>
            <a:xfrm>
              <a:off x="160973" y="1725626"/>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Description: </a:t>
              </a:r>
              <a:r>
                <a:rPr lang="de-DE">
                  <a:solidFill>
                    <a:schemeClr val="tx1"/>
                  </a:solidFill>
                </a:rPr>
                <a:t>Nutzerinnen können einfache Statistiken (Ausgabe von Zahlenwerten) über Anfragen und Fälle für definierte Zeiträume erstellen. (B/E/A)</a:t>
              </a:r>
              <a:endParaRPr lang="de-DE"/>
            </a:p>
          </p:txBody>
        </p:sp>
        <p:sp>
          <p:nvSpPr>
            <p:cNvPr id="10" name="Textfeld 9">
              <a:extLst>
                <a:ext uri="{FF2B5EF4-FFF2-40B4-BE49-F238E27FC236}">
                  <a16:creationId xmlns:a16="http://schemas.microsoft.com/office/drawing/2014/main" id="{58208A34-9D64-6409-A7B1-E2969652284E}"/>
                </a:ext>
              </a:extLst>
            </p:cNvPr>
            <p:cNvSpPr txBox="1"/>
            <p:nvPr/>
          </p:nvSpPr>
          <p:spPr>
            <a:xfrm>
              <a:off x="160973" y="253302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Rationale: </a:t>
              </a:r>
              <a:r>
                <a:rPr lang="de-DE">
                  <a:solidFill>
                    <a:schemeClr val="tx1"/>
                  </a:solidFill>
                </a:rPr>
                <a:t>Es müssen regelmäßig Berichte und Zahlen für Fördermittel erstellt werden.</a:t>
              </a:r>
            </a:p>
            <a:p>
              <a:endParaRPr lang="de-DE"/>
            </a:p>
          </p:txBody>
        </p:sp>
        <p:sp>
          <p:nvSpPr>
            <p:cNvPr id="11" name="Textfeld 10">
              <a:extLst>
                <a:ext uri="{FF2B5EF4-FFF2-40B4-BE49-F238E27FC236}">
                  <a16:creationId xmlns:a16="http://schemas.microsoft.com/office/drawing/2014/main" id="{DA168B7A-99D9-5BFB-2111-4600520FEB66}"/>
                </a:ext>
              </a:extLst>
            </p:cNvPr>
            <p:cNvSpPr txBox="1"/>
            <p:nvPr/>
          </p:nvSpPr>
          <p:spPr>
            <a:xfrm>
              <a:off x="176530" y="3340420"/>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Originator: </a:t>
              </a:r>
              <a:r>
                <a:rPr lang="de-DE">
                  <a:solidFill>
                    <a:schemeClr val="tx1"/>
                  </a:solidFill>
                </a:rPr>
                <a:t>Anforderungsbeschreibung, S. 2 </a:t>
              </a:r>
            </a:p>
            <a:p>
              <a:endParaRPr lang="de-DE"/>
            </a:p>
          </p:txBody>
        </p:sp>
        <p:sp>
          <p:nvSpPr>
            <p:cNvPr id="12" name="Textfeld 11">
              <a:extLst>
                <a:ext uri="{FF2B5EF4-FFF2-40B4-BE49-F238E27FC236}">
                  <a16:creationId xmlns:a16="http://schemas.microsoft.com/office/drawing/2014/main" id="{B8A4D0F8-DE5B-C375-11CF-A224B4049902}"/>
                </a:ext>
              </a:extLst>
            </p:cNvPr>
            <p:cNvSpPr txBox="1"/>
            <p:nvPr/>
          </p:nvSpPr>
          <p:spPr>
            <a:xfrm>
              <a:off x="176530" y="4191933"/>
              <a:ext cx="11838940"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Fit Criterion: </a:t>
              </a:r>
              <a:r>
                <a:rPr lang="de-DE"/>
                <a:t>Im Statistikbereich können diejenigen Attribute gefiltert werden, über die eine Statistik berechnet wird.</a:t>
              </a:r>
            </a:p>
            <a:p>
              <a:endParaRPr lang="de-DE"/>
            </a:p>
          </p:txBody>
        </p:sp>
      </p:grpSp>
      <p:grpSp>
        <p:nvGrpSpPr>
          <p:cNvPr id="15" name="Gruppieren 14">
            <a:extLst>
              <a:ext uri="{FF2B5EF4-FFF2-40B4-BE49-F238E27FC236}">
                <a16:creationId xmlns:a16="http://schemas.microsoft.com/office/drawing/2014/main" id="{8C68B32A-BE8F-C6A3-0FCE-CBF11C238B42}"/>
              </a:ext>
            </a:extLst>
          </p:cNvPr>
          <p:cNvGrpSpPr/>
          <p:nvPr/>
        </p:nvGrpSpPr>
        <p:grpSpPr>
          <a:xfrm>
            <a:off x="168751" y="4866983"/>
            <a:ext cx="11823383" cy="369332"/>
            <a:chOff x="176530" y="1113153"/>
            <a:chExt cx="11823383" cy="369332"/>
          </a:xfrm>
        </p:grpSpPr>
        <p:sp>
          <p:nvSpPr>
            <p:cNvPr id="16" name="Textfeld 15">
              <a:extLst>
                <a:ext uri="{FF2B5EF4-FFF2-40B4-BE49-F238E27FC236}">
                  <a16:creationId xmlns:a16="http://schemas.microsoft.com/office/drawing/2014/main" id="{C1E57A8B-CD88-E94F-58D8-AE36F6263659}"/>
                </a:ext>
              </a:extLst>
            </p:cNvPr>
            <p:cNvSpPr txBox="1"/>
            <p:nvPr/>
          </p:nvSpPr>
          <p:spPr>
            <a:xfrm>
              <a:off x="176530" y="1113153"/>
              <a:ext cx="230911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Priority: </a:t>
              </a:r>
              <a:r>
                <a:rPr lang="de-DE">
                  <a:solidFill>
                    <a:schemeClr val="tx1"/>
                  </a:solidFill>
                </a:rPr>
                <a:t>Must</a:t>
              </a:r>
            </a:p>
          </p:txBody>
        </p:sp>
        <p:sp>
          <p:nvSpPr>
            <p:cNvPr id="17" name="Textfeld 16">
              <a:extLst>
                <a:ext uri="{FF2B5EF4-FFF2-40B4-BE49-F238E27FC236}">
                  <a16:creationId xmlns:a16="http://schemas.microsoft.com/office/drawing/2014/main" id="{A570234D-79F3-86C7-37F9-83D7D03B700C}"/>
                </a:ext>
              </a:extLst>
            </p:cNvPr>
            <p:cNvSpPr txBox="1"/>
            <p:nvPr/>
          </p:nvSpPr>
          <p:spPr>
            <a:xfrm>
              <a:off x="2630905" y="1113153"/>
              <a:ext cx="3319839"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Satisfaction:</a:t>
              </a:r>
            </a:p>
          </p:txBody>
        </p:sp>
        <p:sp>
          <p:nvSpPr>
            <p:cNvPr id="18" name="Textfeld 17">
              <a:extLst>
                <a:ext uri="{FF2B5EF4-FFF2-40B4-BE49-F238E27FC236}">
                  <a16:creationId xmlns:a16="http://schemas.microsoft.com/office/drawing/2014/main" id="{09D16959-6BB7-9009-D8AE-1E57C31F67DE}"/>
                </a:ext>
              </a:extLst>
            </p:cNvPr>
            <p:cNvSpPr txBox="1"/>
            <p:nvPr/>
          </p:nvSpPr>
          <p:spPr>
            <a:xfrm>
              <a:off x="6096000" y="1113153"/>
              <a:ext cx="5903913"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Customer Dissatisfaction:</a:t>
              </a:r>
            </a:p>
          </p:txBody>
        </p:sp>
      </p:grpSp>
      <p:sp>
        <p:nvSpPr>
          <p:cNvPr id="19" name="Textfeld 18">
            <a:extLst>
              <a:ext uri="{FF2B5EF4-FFF2-40B4-BE49-F238E27FC236}">
                <a16:creationId xmlns:a16="http://schemas.microsoft.com/office/drawing/2014/main" id="{C3EFBA6D-7679-CCC2-8AE8-F8DB83549AAB}"/>
              </a:ext>
            </a:extLst>
          </p:cNvPr>
          <p:cNvSpPr txBox="1"/>
          <p:nvPr/>
        </p:nvSpPr>
        <p:spPr>
          <a:xfrm>
            <a:off x="184308" y="5441496"/>
            <a:ext cx="576643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Supporting Material:</a:t>
            </a:r>
          </a:p>
          <a:p>
            <a:endParaRPr lang="de-DE"/>
          </a:p>
          <a:p>
            <a:endParaRPr lang="de-DE"/>
          </a:p>
        </p:txBody>
      </p:sp>
      <p:sp>
        <p:nvSpPr>
          <p:cNvPr id="20" name="Textfeld 19">
            <a:extLst>
              <a:ext uri="{FF2B5EF4-FFF2-40B4-BE49-F238E27FC236}">
                <a16:creationId xmlns:a16="http://schemas.microsoft.com/office/drawing/2014/main" id="{240E653C-A8F3-F463-10B8-0FD9F4ABF702}"/>
              </a:ext>
            </a:extLst>
          </p:cNvPr>
          <p:cNvSpPr txBox="1"/>
          <p:nvPr/>
        </p:nvSpPr>
        <p:spPr>
          <a:xfrm>
            <a:off x="6103778" y="5441496"/>
            <a:ext cx="5888356"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de-DE" b="1">
                <a:solidFill>
                  <a:schemeClr val="accent1"/>
                </a:solidFill>
              </a:rPr>
              <a:t>Conflicts:</a:t>
            </a:r>
          </a:p>
          <a:p>
            <a:endParaRPr lang="de-DE"/>
          </a:p>
          <a:p>
            <a:endParaRPr lang="de-DE"/>
          </a:p>
        </p:txBody>
      </p:sp>
    </p:spTree>
    <p:extLst>
      <p:ext uri="{BB962C8B-B14F-4D97-AF65-F5344CB8AC3E}">
        <p14:creationId xmlns:p14="http://schemas.microsoft.com/office/powerpoint/2010/main" val="2100412438"/>
      </p:ext>
    </p:extLst>
  </p:cSld>
  <p:clrMapOvr>
    <a:masterClrMapping/>
  </p:clrMapOvr>
</p:sld>
</file>

<file path=ppt/theme/theme1.xml><?xml version="1.0" encoding="utf-8"?>
<a:theme xmlns:a="http://schemas.openxmlformats.org/drawingml/2006/main" name="TUC Startfolie">
  <a:themeElements>
    <a:clrScheme name="Benutzerdefiniert 1">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4">
      <a:majorFont>
        <a:latin typeface="Arial"/>
        <a:ea typeface=""/>
        <a:cs typeface="Arial"/>
      </a:majorFont>
      <a:minorFont>
        <a:latin typeface="Arial"/>
        <a:ea typeface=""/>
        <a:cs typeface="Arial"/>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äsentation4" id="{8E23E5B1-ED62-4819-9B36-298B6B0E6F18}" vid="{DB5A10D5-1650-48E2-8DB9-B470665AD63C}"/>
    </a:ext>
  </a:extLst>
</a:theme>
</file>

<file path=ppt/theme/theme2.xml><?xml version="1.0" encoding="utf-8"?>
<a:theme xmlns:a="http://schemas.openxmlformats.org/drawingml/2006/main" name="TUC Folgefolien ">
  <a:themeElements>
    <a:clrScheme name="Benutzerdefiniert 2">
      <a:dk1>
        <a:srgbClr val="000000"/>
      </a:dk1>
      <a:lt1>
        <a:srgbClr val="FFFFFF"/>
      </a:lt1>
      <a:dk2>
        <a:srgbClr val="7F7F7F"/>
      </a:dk2>
      <a:lt2>
        <a:srgbClr val="FFFFFF"/>
      </a:lt2>
      <a:accent1>
        <a:srgbClr val="005F50"/>
      </a:accent1>
      <a:accent2>
        <a:srgbClr val="4A8246"/>
      </a:accent2>
      <a:accent3>
        <a:srgbClr val="00C6A7"/>
      </a:accent3>
      <a:accent4>
        <a:srgbClr val="F2F2F2"/>
      </a:accent4>
      <a:accent5>
        <a:srgbClr val="92D050"/>
      </a:accent5>
      <a:accent6>
        <a:srgbClr val="00322A"/>
      </a:accent6>
      <a:hlink>
        <a:srgbClr val="005F50"/>
      </a:hlink>
      <a:folHlink>
        <a:srgbClr val="00AC8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äsentation4" id="{8E23E5B1-ED62-4819-9B36-298B6B0E6F18}" vid="{AAFD04C6-EAA1-4087-BFE9-807DE0C284A0}"/>
    </a:ext>
  </a:extLst>
</a:theme>
</file>

<file path=ppt/theme/theme3.xml><?xml version="1.0" encoding="utf-8"?>
<a:theme xmlns:a="http://schemas.openxmlformats.org/drawingml/2006/main" name="Lariss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INFO_KH</Template>
  <TotalTime>0</TotalTime>
  <Words>2485</Words>
  <Application>Microsoft Office PowerPoint</Application>
  <PresentationFormat>Breitbild</PresentationFormat>
  <Paragraphs>380</Paragraphs>
  <Slides>28</Slides>
  <Notes>28</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28</vt:i4>
      </vt:variant>
    </vt:vector>
  </HeadingPairs>
  <TitlesOfParts>
    <vt:vector size="33" baseType="lpstr">
      <vt:lpstr>Arial</vt:lpstr>
      <vt:lpstr>Roboto</vt:lpstr>
      <vt:lpstr>Calibri</vt:lpstr>
      <vt:lpstr>TUC Startfolie</vt:lpstr>
      <vt:lpstr>TUC Folgefolien </vt:lpstr>
      <vt:lpstr>1. Meilenstein: Requirements</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lpstr>Nicht-Funktionale Anforderungen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Lucy Stahr</dc:creator>
  <cp:keywords/>
  <dc:description/>
  <cp:lastModifiedBy>Lucy Stahr</cp:lastModifiedBy>
  <cp:revision>35</cp:revision>
  <cp:lastPrinted>2015-10-30T11:33:42Z</cp:lastPrinted>
  <dcterms:created xsi:type="dcterms:W3CDTF">2025-10-24T15:32:09Z</dcterms:created>
  <dcterms:modified xsi:type="dcterms:W3CDTF">2025-10-28T11:29:38Z</dcterms:modified>
  <cp:category>Corporate Design der TU Chemnitz</cp:category>
</cp:coreProperties>
</file>