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59" r:id="rId1"/>
    <p:sldMasterId id="2147483699" r:id="rId2"/>
  </p:sldMasterIdLst>
  <p:notesMasterIdLst>
    <p:notesMasterId r:id="rId28"/>
  </p:notesMasterIdLst>
  <p:handoutMasterIdLst>
    <p:handoutMasterId r:id="rId29"/>
  </p:handoutMasterIdLst>
  <p:sldIdLst>
    <p:sldId id="309" r:id="rId3"/>
    <p:sldId id="311" r:id="rId4"/>
    <p:sldId id="314" r:id="rId5"/>
    <p:sldId id="316" r:id="rId6"/>
    <p:sldId id="317" r:id="rId7"/>
    <p:sldId id="318" r:id="rId8"/>
    <p:sldId id="319" r:id="rId9"/>
    <p:sldId id="315" r:id="rId10"/>
    <p:sldId id="320" r:id="rId11"/>
    <p:sldId id="331" r:id="rId12"/>
    <p:sldId id="323" r:id="rId13"/>
    <p:sldId id="321" r:id="rId14"/>
    <p:sldId id="328" r:id="rId15"/>
    <p:sldId id="324" r:id="rId16"/>
    <p:sldId id="325" r:id="rId17"/>
    <p:sldId id="326" r:id="rId18"/>
    <p:sldId id="327" r:id="rId19"/>
    <p:sldId id="329" r:id="rId20"/>
    <p:sldId id="330" r:id="rId21"/>
    <p:sldId id="332" r:id="rId22"/>
    <p:sldId id="333" r:id="rId23"/>
    <p:sldId id="334" r:id="rId24"/>
    <p:sldId id="335" r:id="rId25"/>
    <p:sldId id="313" r:id="rId26"/>
    <p:sldId id="312" r:id="rId27"/>
  </p:sldIdLst>
  <p:sldSz cx="12192000" cy="6858000"/>
  <p:notesSz cx="9928225" cy="6797675"/>
  <p:embeddedFontLst>
    <p:embeddedFont>
      <p:font typeface="Roboto" panose="02000000000000000000" pitchFamily="2" charset="0"/>
      <p:regular r:id="rId30"/>
      <p:bold r:id="rId31"/>
      <p:italic r:id="rId32"/>
      <p:boldItalic r:id="rId33"/>
    </p:embeddedFont>
    <p:embeddedFont>
      <p:font typeface="Wingdings 2" panose="05020102010507070707" pitchFamily="18" charset="2"/>
      <p:regular r:id="rId34"/>
    </p:embeddedFont>
  </p:embeddedFontLst>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42"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50"/>
    <a:srgbClr val="707070"/>
    <a:srgbClr val="006F5F"/>
    <a:srgbClr val="003E2F"/>
    <a:srgbClr val="E4B402"/>
    <a:srgbClr val="FFD800"/>
    <a:srgbClr val="009EE3"/>
    <a:srgbClr val="51AE32"/>
    <a:srgbClr val="779A2B"/>
    <a:srgbClr val="003E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7526" autoAdjust="0"/>
  </p:normalViewPr>
  <p:slideViewPr>
    <p:cSldViewPr snapToGrid="0">
      <p:cViewPr varScale="1">
        <p:scale>
          <a:sx n="66" d="100"/>
          <a:sy n="66" d="100"/>
        </p:scale>
        <p:origin x="66" y="105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3" d="100"/>
          <a:sy n="73" d="100"/>
        </p:scale>
        <p:origin x="-2430" y="-96"/>
      </p:cViewPr>
      <p:guideLst>
        <p:guide orient="horz" pos="2142"/>
        <p:guide pos="3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3314" cy="34026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5622594" y="0"/>
            <a:ext cx="4303314" cy="340265"/>
          </a:xfrm>
          <a:prstGeom prst="rect">
            <a:avLst/>
          </a:prstGeom>
        </p:spPr>
        <p:txBody>
          <a:bodyPr vert="horz" lIns="91440" tIns="45720" rIns="91440" bIns="45720" rtlCol="0"/>
          <a:lstStyle>
            <a:lvl1pPr algn="r">
              <a:defRPr sz="1200"/>
            </a:lvl1pPr>
          </a:lstStyle>
          <a:p>
            <a:fld id="{283A9E21-4981-413F-9BAB-A1BE42E0A624}" type="datetimeFigureOut">
              <a:rPr lang="de-DE" smtClean="0"/>
              <a:t>27.10.2025</a:t>
            </a:fld>
            <a:endParaRPr lang="de-DE"/>
          </a:p>
        </p:txBody>
      </p:sp>
      <p:sp>
        <p:nvSpPr>
          <p:cNvPr id="4" name="Fußzeilenplatzhalter 3"/>
          <p:cNvSpPr>
            <a:spLocks noGrp="1"/>
          </p:cNvSpPr>
          <p:nvPr>
            <p:ph type="ftr" sz="quarter" idx="2"/>
          </p:nvPr>
        </p:nvSpPr>
        <p:spPr>
          <a:xfrm>
            <a:off x="0" y="6457410"/>
            <a:ext cx="4303314" cy="34026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5622594" y="6457410"/>
            <a:ext cx="4303314" cy="340265"/>
          </a:xfrm>
          <a:prstGeom prst="rect">
            <a:avLst/>
          </a:prstGeom>
        </p:spPr>
        <p:txBody>
          <a:bodyPr vert="horz" lIns="91440" tIns="45720" rIns="91440" bIns="45720" rtlCol="0" anchor="b"/>
          <a:lstStyle>
            <a:lvl1pPr algn="r">
              <a:defRPr sz="1200"/>
            </a:lvl1pPr>
          </a:lstStyle>
          <a:p>
            <a:fld id="{B01872BD-D2C1-4FAA-A740-0001980793A7}" type="slidenum">
              <a:rPr lang="de-DE" smtClean="0"/>
              <a:t>‹Nr.›</a:t>
            </a:fld>
            <a:endParaRPr lang="de-DE"/>
          </a:p>
        </p:txBody>
      </p:sp>
    </p:spTree>
    <p:extLst>
      <p:ext uri="{BB962C8B-B14F-4D97-AF65-F5344CB8AC3E}">
        <p14:creationId xmlns:p14="http://schemas.microsoft.com/office/powerpoint/2010/main" val="647761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l">
              <a:defRPr sz="1200">
                <a:latin typeface="Arial" charset="0"/>
                <a:cs typeface="+mn-cs"/>
              </a:defRPr>
            </a:lvl1pPr>
          </a:lstStyle>
          <a:p>
            <a:pPr>
              <a:defRPr/>
            </a:pPr>
            <a:endParaRPr lang="de-DE"/>
          </a:p>
        </p:txBody>
      </p:sp>
      <p:sp>
        <p:nvSpPr>
          <p:cNvPr id="88067" name="Rectangle 3"/>
          <p:cNvSpPr>
            <a:spLocks noGrp="1" noChangeArrowheads="1"/>
          </p:cNvSpPr>
          <p:nvPr>
            <p:ph type="dt" idx="1"/>
          </p:nvPr>
        </p:nvSpPr>
        <p:spPr bwMode="auto">
          <a:xfrm>
            <a:off x="5622594"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r">
              <a:defRPr sz="1200">
                <a:latin typeface="Arial" charset="0"/>
                <a:cs typeface="+mn-cs"/>
              </a:defRPr>
            </a:lvl1pPr>
          </a:lstStyle>
          <a:p>
            <a:pPr>
              <a:defRPr/>
            </a:pPr>
            <a:endParaRPr lang="de-DE"/>
          </a:p>
        </p:txBody>
      </p:sp>
      <p:sp>
        <p:nvSpPr>
          <p:cNvPr id="27652" name="Rectangle 4"/>
          <p:cNvSpPr>
            <a:spLocks noGrp="1" noRot="1" noChangeAspect="1" noChangeArrowheads="1" noTextEdit="1"/>
          </p:cNvSpPr>
          <p:nvPr>
            <p:ph type="sldImg" idx="2"/>
          </p:nvPr>
        </p:nvSpPr>
        <p:spPr bwMode="auto">
          <a:xfrm>
            <a:off x="2698750" y="509588"/>
            <a:ext cx="4530725" cy="254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92360" y="3228190"/>
            <a:ext cx="7943508" cy="305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8070" name="Rectangle 6"/>
          <p:cNvSpPr>
            <a:spLocks noGrp="1" noChangeArrowheads="1"/>
          </p:cNvSpPr>
          <p:nvPr>
            <p:ph type="ftr" sz="quarter" idx="4"/>
          </p:nvPr>
        </p:nvSpPr>
        <p:spPr bwMode="auto">
          <a:xfrm>
            <a:off x="0"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l">
              <a:defRPr sz="1200">
                <a:latin typeface="Arial" charset="0"/>
                <a:cs typeface="+mn-cs"/>
              </a:defRPr>
            </a:lvl1pPr>
          </a:lstStyle>
          <a:p>
            <a:pPr>
              <a:defRPr/>
            </a:pPr>
            <a:endParaRPr lang="de-DE"/>
          </a:p>
        </p:txBody>
      </p:sp>
      <p:sp>
        <p:nvSpPr>
          <p:cNvPr id="88071" name="Rectangle 7"/>
          <p:cNvSpPr>
            <a:spLocks noGrp="1" noChangeArrowheads="1"/>
          </p:cNvSpPr>
          <p:nvPr>
            <p:ph type="sldNum" sz="quarter" idx="5"/>
          </p:nvPr>
        </p:nvSpPr>
        <p:spPr bwMode="auto">
          <a:xfrm>
            <a:off x="5622594"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r">
              <a:defRPr sz="1200"/>
            </a:lvl1pPr>
          </a:lstStyle>
          <a:p>
            <a:fld id="{5EB2B633-7BEC-49A7-B3BF-92E0C7E450E6}" type="slidenum">
              <a:rPr lang="de-DE" altLang="de-DE"/>
              <a:pPr/>
              <a:t>‹Nr.›</a:t>
            </a:fld>
            <a:endParaRPr lang="de-DE" altLang="de-DE"/>
          </a:p>
        </p:txBody>
      </p:sp>
    </p:spTree>
    <p:extLst>
      <p:ext uri="{BB962C8B-B14F-4D97-AF65-F5344CB8AC3E}">
        <p14:creationId xmlns:p14="http://schemas.microsoft.com/office/powerpoint/2010/main" val="2116968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EB2B633-7BEC-49A7-B3BF-92E0C7E450E6}" type="slidenum">
              <a:rPr lang="de-DE" altLang="de-DE" smtClean="0"/>
              <a:pPr/>
              <a:t>1</a:t>
            </a:fld>
            <a:endParaRPr lang="de-DE" altLang="de-DE"/>
          </a:p>
        </p:txBody>
      </p:sp>
    </p:spTree>
    <p:extLst>
      <p:ext uri="{BB962C8B-B14F-4D97-AF65-F5344CB8AC3E}">
        <p14:creationId xmlns:p14="http://schemas.microsoft.com/office/powerpoint/2010/main" val="3893196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1716B-F653-A309-BA32-FD5F1A71011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3E0AFEB-BCF3-D1D2-C655-30E2291BDA5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1BD80E0-10B5-10F2-DB6A-CCF35F129D8F}"/>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2B8756AD-B9EF-1E81-BD54-1E24113E88C0}"/>
              </a:ext>
            </a:extLst>
          </p:cNvPr>
          <p:cNvSpPr>
            <a:spLocks noGrp="1"/>
          </p:cNvSpPr>
          <p:nvPr>
            <p:ph type="sldNum" sz="quarter" idx="5"/>
          </p:nvPr>
        </p:nvSpPr>
        <p:spPr/>
        <p:txBody>
          <a:bodyPr/>
          <a:lstStyle/>
          <a:p>
            <a:fld id="{5EB2B633-7BEC-49A7-B3BF-92E0C7E450E6}" type="slidenum">
              <a:rPr lang="de-DE" altLang="de-DE" smtClean="0"/>
              <a:pPr/>
              <a:t>10</a:t>
            </a:fld>
            <a:endParaRPr lang="de-DE" altLang="de-DE"/>
          </a:p>
        </p:txBody>
      </p:sp>
    </p:spTree>
    <p:extLst>
      <p:ext uri="{BB962C8B-B14F-4D97-AF65-F5344CB8AC3E}">
        <p14:creationId xmlns:p14="http://schemas.microsoft.com/office/powerpoint/2010/main" val="44680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AE04F-CEE0-E7A8-12C5-CCAB1FC3B7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07ED68F-2340-077F-61EB-43D85E1DC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4C6C415-CE00-067C-0EB4-1D87576CA2E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2458B52-5205-F28E-D882-92611D227856}"/>
              </a:ext>
            </a:extLst>
          </p:cNvPr>
          <p:cNvSpPr>
            <a:spLocks noGrp="1"/>
          </p:cNvSpPr>
          <p:nvPr>
            <p:ph type="sldNum" sz="quarter" idx="5"/>
          </p:nvPr>
        </p:nvSpPr>
        <p:spPr/>
        <p:txBody>
          <a:bodyPr/>
          <a:lstStyle/>
          <a:p>
            <a:fld id="{5EB2B633-7BEC-49A7-B3BF-92E0C7E450E6}" type="slidenum">
              <a:rPr lang="de-DE" altLang="de-DE" smtClean="0"/>
              <a:pPr/>
              <a:t>11</a:t>
            </a:fld>
            <a:endParaRPr lang="de-DE" altLang="de-DE"/>
          </a:p>
        </p:txBody>
      </p:sp>
    </p:spTree>
    <p:extLst>
      <p:ext uri="{BB962C8B-B14F-4D97-AF65-F5344CB8AC3E}">
        <p14:creationId xmlns:p14="http://schemas.microsoft.com/office/powerpoint/2010/main" val="2892325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89B1D-3195-F4F3-4EDF-4B555C8BF08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7CB7-E50C-5503-9CA8-716FBA4DCD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D9CB3CD-38AC-6F71-4690-9FC67DEF3625}"/>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2BEA686D-D53D-4B4E-11ED-44DEE3A13C48}"/>
              </a:ext>
            </a:extLst>
          </p:cNvPr>
          <p:cNvSpPr>
            <a:spLocks noGrp="1"/>
          </p:cNvSpPr>
          <p:nvPr>
            <p:ph type="sldNum" sz="quarter" idx="5"/>
          </p:nvPr>
        </p:nvSpPr>
        <p:spPr/>
        <p:txBody>
          <a:bodyPr/>
          <a:lstStyle/>
          <a:p>
            <a:fld id="{5EB2B633-7BEC-49A7-B3BF-92E0C7E450E6}" type="slidenum">
              <a:rPr lang="de-DE" altLang="de-DE" smtClean="0"/>
              <a:pPr/>
              <a:t>12</a:t>
            </a:fld>
            <a:endParaRPr lang="de-DE" altLang="de-DE"/>
          </a:p>
        </p:txBody>
      </p:sp>
    </p:spTree>
    <p:extLst>
      <p:ext uri="{BB962C8B-B14F-4D97-AF65-F5344CB8AC3E}">
        <p14:creationId xmlns:p14="http://schemas.microsoft.com/office/powerpoint/2010/main" val="7640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C8CD6-B02F-5A35-2562-6668807987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DF73B61-4662-6546-7DE6-44ED0DBEFC9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ECCF0C0-CCBC-71C9-9FFF-DA61C6E732D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07A680A2-17E7-29A4-562A-1FC30218BECB}"/>
              </a:ext>
            </a:extLst>
          </p:cNvPr>
          <p:cNvSpPr>
            <a:spLocks noGrp="1"/>
          </p:cNvSpPr>
          <p:nvPr>
            <p:ph type="sldNum" sz="quarter" idx="5"/>
          </p:nvPr>
        </p:nvSpPr>
        <p:spPr/>
        <p:txBody>
          <a:bodyPr/>
          <a:lstStyle/>
          <a:p>
            <a:fld id="{5EB2B633-7BEC-49A7-B3BF-92E0C7E450E6}" type="slidenum">
              <a:rPr lang="de-DE" altLang="de-DE" smtClean="0"/>
              <a:pPr/>
              <a:t>13</a:t>
            </a:fld>
            <a:endParaRPr lang="de-DE" altLang="de-DE"/>
          </a:p>
        </p:txBody>
      </p:sp>
    </p:spTree>
    <p:extLst>
      <p:ext uri="{BB962C8B-B14F-4D97-AF65-F5344CB8AC3E}">
        <p14:creationId xmlns:p14="http://schemas.microsoft.com/office/powerpoint/2010/main" val="2519643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D7BD9-0EE6-E6D7-27F8-BC5780A25EE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FCCB12B-44B6-12BD-C38B-F8069E1C7C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6CDEF8-78A9-A24F-75A2-C389E260F384}"/>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33F3651-3D25-0018-0F03-3D5B9BBF93BC}"/>
              </a:ext>
            </a:extLst>
          </p:cNvPr>
          <p:cNvSpPr>
            <a:spLocks noGrp="1"/>
          </p:cNvSpPr>
          <p:nvPr>
            <p:ph type="sldNum" sz="quarter" idx="5"/>
          </p:nvPr>
        </p:nvSpPr>
        <p:spPr/>
        <p:txBody>
          <a:bodyPr/>
          <a:lstStyle/>
          <a:p>
            <a:fld id="{5EB2B633-7BEC-49A7-B3BF-92E0C7E450E6}" type="slidenum">
              <a:rPr lang="de-DE" altLang="de-DE" smtClean="0"/>
              <a:pPr/>
              <a:t>14</a:t>
            </a:fld>
            <a:endParaRPr lang="de-DE" altLang="de-DE"/>
          </a:p>
        </p:txBody>
      </p:sp>
    </p:spTree>
    <p:extLst>
      <p:ext uri="{BB962C8B-B14F-4D97-AF65-F5344CB8AC3E}">
        <p14:creationId xmlns:p14="http://schemas.microsoft.com/office/powerpoint/2010/main" val="3321792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9092-6935-A534-7D5F-52C2F7044D3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5AAB32D-BC84-2AD6-B2BC-8FA74590F00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4CB170-433E-32C8-8E0D-E0197918178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385D49B9-A784-2F42-B72D-4188FC45AAEC}"/>
              </a:ext>
            </a:extLst>
          </p:cNvPr>
          <p:cNvSpPr>
            <a:spLocks noGrp="1"/>
          </p:cNvSpPr>
          <p:nvPr>
            <p:ph type="sldNum" sz="quarter" idx="5"/>
          </p:nvPr>
        </p:nvSpPr>
        <p:spPr/>
        <p:txBody>
          <a:bodyPr/>
          <a:lstStyle/>
          <a:p>
            <a:fld id="{5EB2B633-7BEC-49A7-B3BF-92E0C7E450E6}" type="slidenum">
              <a:rPr lang="de-DE" altLang="de-DE" smtClean="0"/>
              <a:pPr/>
              <a:t>15</a:t>
            </a:fld>
            <a:endParaRPr lang="de-DE" altLang="de-DE"/>
          </a:p>
        </p:txBody>
      </p:sp>
    </p:spTree>
    <p:extLst>
      <p:ext uri="{BB962C8B-B14F-4D97-AF65-F5344CB8AC3E}">
        <p14:creationId xmlns:p14="http://schemas.microsoft.com/office/powerpoint/2010/main" val="3076096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2B197-0F56-4B68-F064-D0EA747EE81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8DDE64B-E22D-D03B-16ED-611218DFFB7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79F2B71-5FA7-3988-152D-57B99B46C3E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6ADC4DB1-DA50-4260-DE0E-C9074D82459A}"/>
              </a:ext>
            </a:extLst>
          </p:cNvPr>
          <p:cNvSpPr>
            <a:spLocks noGrp="1"/>
          </p:cNvSpPr>
          <p:nvPr>
            <p:ph type="sldNum" sz="quarter" idx="5"/>
          </p:nvPr>
        </p:nvSpPr>
        <p:spPr/>
        <p:txBody>
          <a:bodyPr/>
          <a:lstStyle/>
          <a:p>
            <a:fld id="{5EB2B633-7BEC-49A7-B3BF-92E0C7E450E6}" type="slidenum">
              <a:rPr lang="de-DE" altLang="de-DE" smtClean="0"/>
              <a:pPr/>
              <a:t>16</a:t>
            </a:fld>
            <a:endParaRPr lang="de-DE" altLang="de-DE"/>
          </a:p>
        </p:txBody>
      </p:sp>
    </p:spTree>
    <p:extLst>
      <p:ext uri="{BB962C8B-B14F-4D97-AF65-F5344CB8AC3E}">
        <p14:creationId xmlns:p14="http://schemas.microsoft.com/office/powerpoint/2010/main" val="149601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5293F-4078-E390-8D01-8915536343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AFC5FD4-1BAC-82A1-23B1-D7360154CA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D39B677-2EEE-7A53-28D5-7AF22730EE18}"/>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6304A73-7D0D-64B7-D8E2-607D54E0ABED}"/>
              </a:ext>
            </a:extLst>
          </p:cNvPr>
          <p:cNvSpPr>
            <a:spLocks noGrp="1"/>
          </p:cNvSpPr>
          <p:nvPr>
            <p:ph type="sldNum" sz="quarter" idx="5"/>
          </p:nvPr>
        </p:nvSpPr>
        <p:spPr/>
        <p:txBody>
          <a:bodyPr/>
          <a:lstStyle/>
          <a:p>
            <a:fld id="{5EB2B633-7BEC-49A7-B3BF-92E0C7E450E6}" type="slidenum">
              <a:rPr lang="de-DE" altLang="de-DE" smtClean="0"/>
              <a:pPr/>
              <a:t>17</a:t>
            </a:fld>
            <a:endParaRPr lang="de-DE" altLang="de-DE"/>
          </a:p>
        </p:txBody>
      </p:sp>
    </p:spTree>
    <p:extLst>
      <p:ext uri="{BB962C8B-B14F-4D97-AF65-F5344CB8AC3E}">
        <p14:creationId xmlns:p14="http://schemas.microsoft.com/office/powerpoint/2010/main" val="1494373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E653A-71BE-87B7-FF55-714E6D836CB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4E0D18A-163D-747A-08A5-741A993EAB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73E9F1-529F-29A6-A597-C9CE85242CCE}"/>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F0FC9CC-6E7C-7AEA-8818-B97EE0660C81}"/>
              </a:ext>
            </a:extLst>
          </p:cNvPr>
          <p:cNvSpPr>
            <a:spLocks noGrp="1"/>
          </p:cNvSpPr>
          <p:nvPr>
            <p:ph type="sldNum" sz="quarter" idx="5"/>
          </p:nvPr>
        </p:nvSpPr>
        <p:spPr/>
        <p:txBody>
          <a:bodyPr/>
          <a:lstStyle/>
          <a:p>
            <a:fld id="{5EB2B633-7BEC-49A7-B3BF-92E0C7E450E6}" type="slidenum">
              <a:rPr lang="de-DE" altLang="de-DE" smtClean="0"/>
              <a:pPr/>
              <a:t>18</a:t>
            </a:fld>
            <a:endParaRPr lang="de-DE" altLang="de-DE"/>
          </a:p>
        </p:txBody>
      </p:sp>
    </p:spTree>
    <p:extLst>
      <p:ext uri="{BB962C8B-B14F-4D97-AF65-F5344CB8AC3E}">
        <p14:creationId xmlns:p14="http://schemas.microsoft.com/office/powerpoint/2010/main" val="3798236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04D27-094E-54A5-A6CB-EE59EA1D8E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9EE86D-F81D-1D0E-5396-77DE0D346A4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E4631CC-95A3-F7A3-5E4E-0CE32464DE8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608B931-2C6B-4B54-A0AF-DD5F9BB6B434}"/>
              </a:ext>
            </a:extLst>
          </p:cNvPr>
          <p:cNvSpPr>
            <a:spLocks noGrp="1"/>
          </p:cNvSpPr>
          <p:nvPr>
            <p:ph type="sldNum" sz="quarter" idx="5"/>
          </p:nvPr>
        </p:nvSpPr>
        <p:spPr/>
        <p:txBody>
          <a:bodyPr/>
          <a:lstStyle/>
          <a:p>
            <a:fld id="{5EB2B633-7BEC-49A7-B3BF-92E0C7E450E6}" type="slidenum">
              <a:rPr lang="de-DE" altLang="de-DE" smtClean="0"/>
              <a:pPr/>
              <a:t>19</a:t>
            </a:fld>
            <a:endParaRPr lang="de-DE" altLang="de-DE"/>
          </a:p>
        </p:txBody>
      </p:sp>
    </p:spTree>
    <p:extLst>
      <p:ext uri="{BB962C8B-B14F-4D97-AF65-F5344CB8AC3E}">
        <p14:creationId xmlns:p14="http://schemas.microsoft.com/office/powerpoint/2010/main" val="250352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EB2B633-7BEC-49A7-B3BF-92E0C7E450E6}" type="slidenum">
              <a:rPr lang="de-DE" altLang="de-DE" smtClean="0"/>
              <a:pPr/>
              <a:t>2</a:t>
            </a:fld>
            <a:endParaRPr lang="de-DE" altLang="de-DE"/>
          </a:p>
        </p:txBody>
      </p:sp>
    </p:spTree>
    <p:extLst>
      <p:ext uri="{BB962C8B-B14F-4D97-AF65-F5344CB8AC3E}">
        <p14:creationId xmlns:p14="http://schemas.microsoft.com/office/powerpoint/2010/main" val="461539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CFDBB-41AF-9F01-A3BE-63C3D1A68CC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5C64818-CBE8-5BFF-0106-BE793B25FE0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E629D99-1317-A67C-2667-3B69C5AC1CE1}"/>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62AD8D7-5327-5784-7B0A-FDEAB134E03F}"/>
              </a:ext>
            </a:extLst>
          </p:cNvPr>
          <p:cNvSpPr>
            <a:spLocks noGrp="1"/>
          </p:cNvSpPr>
          <p:nvPr>
            <p:ph type="sldNum" sz="quarter" idx="5"/>
          </p:nvPr>
        </p:nvSpPr>
        <p:spPr/>
        <p:txBody>
          <a:bodyPr/>
          <a:lstStyle/>
          <a:p>
            <a:fld id="{5EB2B633-7BEC-49A7-B3BF-92E0C7E450E6}" type="slidenum">
              <a:rPr lang="de-DE" altLang="de-DE" smtClean="0"/>
              <a:pPr/>
              <a:t>20</a:t>
            </a:fld>
            <a:endParaRPr lang="de-DE" altLang="de-DE"/>
          </a:p>
        </p:txBody>
      </p:sp>
    </p:spTree>
    <p:extLst>
      <p:ext uri="{BB962C8B-B14F-4D97-AF65-F5344CB8AC3E}">
        <p14:creationId xmlns:p14="http://schemas.microsoft.com/office/powerpoint/2010/main" val="290847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0E30E-D924-49D1-990C-56502ED1CA2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CF5ED5F-E6EE-6DB6-0857-69AE0517DB3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510A7A3-C42B-2CEA-938F-C14829FB69FD}"/>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1F7B37DD-5370-E3D4-2C23-61DF6023F776}"/>
              </a:ext>
            </a:extLst>
          </p:cNvPr>
          <p:cNvSpPr>
            <a:spLocks noGrp="1"/>
          </p:cNvSpPr>
          <p:nvPr>
            <p:ph type="sldNum" sz="quarter" idx="5"/>
          </p:nvPr>
        </p:nvSpPr>
        <p:spPr/>
        <p:txBody>
          <a:bodyPr/>
          <a:lstStyle/>
          <a:p>
            <a:fld id="{5EB2B633-7BEC-49A7-B3BF-92E0C7E450E6}" type="slidenum">
              <a:rPr lang="de-DE" altLang="de-DE" smtClean="0"/>
              <a:pPr/>
              <a:t>21</a:t>
            </a:fld>
            <a:endParaRPr lang="de-DE" altLang="de-DE"/>
          </a:p>
        </p:txBody>
      </p:sp>
    </p:spTree>
    <p:extLst>
      <p:ext uri="{BB962C8B-B14F-4D97-AF65-F5344CB8AC3E}">
        <p14:creationId xmlns:p14="http://schemas.microsoft.com/office/powerpoint/2010/main" val="2176519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38020-5EC0-B85C-ABB3-459A38633F5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55160D-C9E7-C85F-4CBC-D6D0B953735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467D15D-2E32-F6BA-6302-0271D9980467}"/>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932A902-8866-CA40-6081-1CB77BB6FB48}"/>
              </a:ext>
            </a:extLst>
          </p:cNvPr>
          <p:cNvSpPr>
            <a:spLocks noGrp="1"/>
          </p:cNvSpPr>
          <p:nvPr>
            <p:ph type="sldNum" sz="quarter" idx="5"/>
          </p:nvPr>
        </p:nvSpPr>
        <p:spPr/>
        <p:txBody>
          <a:bodyPr/>
          <a:lstStyle/>
          <a:p>
            <a:fld id="{5EB2B633-7BEC-49A7-B3BF-92E0C7E450E6}" type="slidenum">
              <a:rPr lang="de-DE" altLang="de-DE" smtClean="0"/>
              <a:pPr/>
              <a:t>22</a:t>
            </a:fld>
            <a:endParaRPr lang="de-DE" altLang="de-DE"/>
          </a:p>
        </p:txBody>
      </p:sp>
    </p:spTree>
    <p:extLst>
      <p:ext uri="{BB962C8B-B14F-4D97-AF65-F5344CB8AC3E}">
        <p14:creationId xmlns:p14="http://schemas.microsoft.com/office/powerpoint/2010/main" val="2835639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F6DE4-5E23-AAF3-B3AE-75C7824029E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708C4C-5020-F1D8-62D9-BA8A743A68A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66B3D76-2090-329E-3D66-32540ED9D249}"/>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CC27DF2D-BDAD-108A-5BE1-3229BE8BA757}"/>
              </a:ext>
            </a:extLst>
          </p:cNvPr>
          <p:cNvSpPr>
            <a:spLocks noGrp="1"/>
          </p:cNvSpPr>
          <p:nvPr>
            <p:ph type="sldNum" sz="quarter" idx="5"/>
          </p:nvPr>
        </p:nvSpPr>
        <p:spPr/>
        <p:txBody>
          <a:bodyPr/>
          <a:lstStyle/>
          <a:p>
            <a:fld id="{5EB2B633-7BEC-49A7-B3BF-92E0C7E450E6}" type="slidenum">
              <a:rPr lang="de-DE" altLang="de-DE" smtClean="0"/>
              <a:pPr/>
              <a:t>23</a:t>
            </a:fld>
            <a:endParaRPr lang="de-DE" altLang="de-DE"/>
          </a:p>
        </p:txBody>
      </p:sp>
    </p:spTree>
    <p:extLst>
      <p:ext uri="{BB962C8B-B14F-4D97-AF65-F5344CB8AC3E}">
        <p14:creationId xmlns:p14="http://schemas.microsoft.com/office/powerpoint/2010/main" val="2927403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3C5D6-57D5-F1E8-C9B9-C96DC8F167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E061EB4-012A-85BD-7477-E32A7DC5175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4D3178C-7030-53FD-0C17-3092EB2F75F9}"/>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FF37953F-6539-0162-3E81-FBC3B0A4B4C1}"/>
              </a:ext>
            </a:extLst>
          </p:cNvPr>
          <p:cNvSpPr>
            <a:spLocks noGrp="1"/>
          </p:cNvSpPr>
          <p:nvPr>
            <p:ph type="sldNum" sz="quarter" idx="5"/>
          </p:nvPr>
        </p:nvSpPr>
        <p:spPr/>
        <p:txBody>
          <a:bodyPr/>
          <a:lstStyle/>
          <a:p>
            <a:fld id="{5EB2B633-7BEC-49A7-B3BF-92E0C7E450E6}" type="slidenum">
              <a:rPr lang="de-DE" altLang="de-DE" smtClean="0"/>
              <a:pPr/>
              <a:t>24</a:t>
            </a:fld>
            <a:endParaRPr lang="de-DE" altLang="de-DE"/>
          </a:p>
        </p:txBody>
      </p:sp>
    </p:spTree>
    <p:extLst>
      <p:ext uri="{BB962C8B-B14F-4D97-AF65-F5344CB8AC3E}">
        <p14:creationId xmlns:p14="http://schemas.microsoft.com/office/powerpoint/2010/main" val="1655746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8B934-7A62-A73B-1DC8-0A453DDF677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D2512B2-A405-A8FD-96D9-A82C80E9C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20E9612-842B-778A-1164-95E11AF962D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6D87D6C-54B2-C729-C9D6-EA67A86F1A71}"/>
              </a:ext>
            </a:extLst>
          </p:cNvPr>
          <p:cNvSpPr>
            <a:spLocks noGrp="1"/>
          </p:cNvSpPr>
          <p:nvPr>
            <p:ph type="sldNum" sz="quarter" idx="5"/>
          </p:nvPr>
        </p:nvSpPr>
        <p:spPr/>
        <p:txBody>
          <a:bodyPr/>
          <a:lstStyle/>
          <a:p>
            <a:fld id="{5EB2B633-7BEC-49A7-B3BF-92E0C7E450E6}" type="slidenum">
              <a:rPr lang="de-DE" altLang="de-DE" smtClean="0"/>
              <a:pPr/>
              <a:t>3</a:t>
            </a:fld>
            <a:endParaRPr lang="de-DE" altLang="de-DE"/>
          </a:p>
        </p:txBody>
      </p:sp>
    </p:spTree>
    <p:extLst>
      <p:ext uri="{BB962C8B-B14F-4D97-AF65-F5344CB8AC3E}">
        <p14:creationId xmlns:p14="http://schemas.microsoft.com/office/powerpoint/2010/main" val="239015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4B04E-6CA7-E565-7613-02261A984B5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5BF59A1-E2EB-7F3F-48CB-A0C7BC4C154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47A887A-9CF4-0990-CBA9-9E0F155AF4A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43812870-A3D4-F593-74E8-6001FAA990EC}"/>
              </a:ext>
            </a:extLst>
          </p:cNvPr>
          <p:cNvSpPr>
            <a:spLocks noGrp="1"/>
          </p:cNvSpPr>
          <p:nvPr>
            <p:ph type="sldNum" sz="quarter" idx="5"/>
          </p:nvPr>
        </p:nvSpPr>
        <p:spPr/>
        <p:txBody>
          <a:bodyPr/>
          <a:lstStyle/>
          <a:p>
            <a:fld id="{5EB2B633-7BEC-49A7-B3BF-92E0C7E450E6}" type="slidenum">
              <a:rPr lang="de-DE" altLang="de-DE" smtClean="0"/>
              <a:pPr/>
              <a:t>4</a:t>
            </a:fld>
            <a:endParaRPr lang="de-DE" altLang="de-DE"/>
          </a:p>
        </p:txBody>
      </p:sp>
    </p:spTree>
    <p:extLst>
      <p:ext uri="{BB962C8B-B14F-4D97-AF65-F5344CB8AC3E}">
        <p14:creationId xmlns:p14="http://schemas.microsoft.com/office/powerpoint/2010/main" val="962796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FCB75-429A-474B-7D46-19FA915B50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6F74156-CE44-3E05-AD60-F18D9CCC0A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427E0B5-1C22-A050-667B-10F4E115EC7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2693E13-44E7-E571-E455-9BA20BC1E60B}"/>
              </a:ext>
            </a:extLst>
          </p:cNvPr>
          <p:cNvSpPr>
            <a:spLocks noGrp="1"/>
          </p:cNvSpPr>
          <p:nvPr>
            <p:ph type="sldNum" sz="quarter" idx="5"/>
          </p:nvPr>
        </p:nvSpPr>
        <p:spPr/>
        <p:txBody>
          <a:bodyPr/>
          <a:lstStyle/>
          <a:p>
            <a:fld id="{5EB2B633-7BEC-49A7-B3BF-92E0C7E450E6}" type="slidenum">
              <a:rPr lang="de-DE" altLang="de-DE" smtClean="0"/>
              <a:pPr/>
              <a:t>5</a:t>
            </a:fld>
            <a:endParaRPr lang="de-DE" altLang="de-DE"/>
          </a:p>
        </p:txBody>
      </p:sp>
    </p:spTree>
    <p:extLst>
      <p:ext uri="{BB962C8B-B14F-4D97-AF65-F5344CB8AC3E}">
        <p14:creationId xmlns:p14="http://schemas.microsoft.com/office/powerpoint/2010/main" val="332866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E4B53-2022-385C-F5CA-BD7DE9158DA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2101E3D-961C-623E-95CE-A820D0A4E1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41C9EA3-FC59-BFE3-DF9D-619E282EB10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08193151-66DE-490D-794C-9EFB8F67521C}"/>
              </a:ext>
            </a:extLst>
          </p:cNvPr>
          <p:cNvSpPr>
            <a:spLocks noGrp="1"/>
          </p:cNvSpPr>
          <p:nvPr>
            <p:ph type="sldNum" sz="quarter" idx="5"/>
          </p:nvPr>
        </p:nvSpPr>
        <p:spPr/>
        <p:txBody>
          <a:bodyPr/>
          <a:lstStyle/>
          <a:p>
            <a:fld id="{5EB2B633-7BEC-49A7-B3BF-92E0C7E450E6}" type="slidenum">
              <a:rPr lang="de-DE" altLang="de-DE" smtClean="0"/>
              <a:pPr/>
              <a:t>6</a:t>
            </a:fld>
            <a:endParaRPr lang="de-DE" altLang="de-DE"/>
          </a:p>
        </p:txBody>
      </p:sp>
    </p:spTree>
    <p:extLst>
      <p:ext uri="{BB962C8B-B14F-4D97-AF65-F5344CB8AC3E}">
        <p14:creationId xmlns:p14="http://schemas.microsoft.com/office/powerpoint/2010/main" val="2936737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70C36-0085-516C-223A-C549CB3C59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0CF87A-552F-6D9C-5F1B-6F4D351C6CE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3A2D86-6BE9-D315-6877-4305302A19D2}"/>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8813BC5-B7F9-4AC8-0C1E-707BEFE57D9C}"/>
              </a:ext>
            </a:extLst>
          </p:cNvPr>
          <p:cNvSpPr>
            <a:spLocks noGrp="1"/>
          </p:cNvSpPr>
          <p:nvPr>
            <p:ph type="sldNum" sz="quarter" idx="5"/>
          </p:nvPr>
        </p:nvSpPr>
        <p:spPr/>
        <p:txBody>
          <a:bodyPr/>
          <a:lstStyle/>
          <a:p>
            <a:fld id="{5EB2B633-7BEC-49A7-B3BF-92E0C7E450E6}" type="slidenum">
              <a:rPr lang="de-DE" altLang="de-DE" smtClean="0"/>
              <a:pPr/>
              <a:t>7</a:t>
            </a:fld>
            <a:endParaRPr lang="de-DE" altLang="de-DE"/>
          </a:p>
        </p:txBody>
      </p:sp>
    </p:spTree>
    <p:extLst>
      <p:ext uri="{BB962C8B-B14F-4D97-AF65-F5344CB8AC3E}">
        <p14:creationId xmlns:p14="http://schemas.microsoft.com/office/powerpoint/2010/main" val="394791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3CEF1-0D9A-4A3A-A935-28117CE6028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580E42-0F27-B443-853D-496A459FD01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54BB5A-1624-9798-8A9A-D4F1CCD1AE8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B36EDA10-D333-3738-CF38-118FAE4BC794}"/>
              </a:ext>
            </a:extLst>
          </p:cNvPr>
          <p:cNvSpPr>
            <a:spLocks noGrp="1"/>
          </p:cNvSpPr>
          <p:nvPr>
            <p:ph type="sldNum" sz="quarter" idx="5"/>
          </p:nvPr>
        </p:nvSpPr>
        <p:spPr/>
        <p:txBody>
          <a:bodyPr/>
          <a:lstStyle/>
          <a:p>
            <a:fld id="{5EB2B633-7BEC-49A7-B3BF-92E0C7E450E6}" type="slidenum">
              <a:rPr lang="de-DE" altLang="de-DE" smtClean="0"/>
              <a:pPr/>
              <a:t>8</a:t>
            </a:fld>
            <a:endParaRPr lang="de-DE" altLang="de-DE"/>
          </a:p>
        </p:txBody>
      </p:sp>
    </p:spTree>
    <p:extLst>
      <p:ext uri="{BB962C8B-B14F-4D97-AF65-F5344CB8AC3E}">
        <p14:creationId xmlns:p14="http://schemas.microsoft.com/office/powerpoint/2010/main" val="11671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76962-10DE-0F81-1B47-B2B0168DF8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EF5853-A4F1-D814-6536-9E97201E1D2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289A28A-B2DD-8103-250A-FB3A3DC919F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63BB457-7B3F-638B-66CC-D0BD3795E5E2}"/>
              </a:ext>
            </a:extLst>
          </p:cNvPr>
          <p:cNvSpPr>
            <a:spLocks noGrp="1"/>
          </p:cNvSpPr>
          <p:nvPr>
            <p:ph type="sldNum" sz="quarter" idx="5"/>
          </p:nvPr>
        </p:nvSpPr>
        <p:spPr/>
        <p:txBody>
          <a:bodyPr/>
          <a:lstStyle/>
          <a:p>
            <a:fld id="{5EB2B633-7BEC-49A7-B3BF-92E0C7E450E6}" type="slidenum">
              <a:rPr lang="de-DE" altLang="de-DE" smtClean="0"/>
              <a:pPr/>
              <a:t>9</a:t>
            </a:fld>
            <a:endParaRPr lang="de-DE" altLang="de-DE"/>
          </a:p>
        </p:txBody>
      </p:sp>
    </p:spTree>
    <p:extLst>
      <p:ext uri="{BB962C8B-B14F-4D97-AF65-F5344CB8AC3E}">
        <p14:creationId xmlns:p14="http://schemas.microsoft.com/office/powerpoint/2010/main" val="69412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egmar">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3"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14" name="Bildplatzhalter 2"/>
          <p:cNvSpPr>
            <a:spLocks noGrp="1"/>
          </p:cNvSpPr>
          <p:nvPr>
            <p:ph type="pic" sz="quarter" idx="10"/>
          </p:nvPr>
        </p:nvSpPr>
        <p:spPr>
          <a:xfrm>
            <a:off x="0" y="2420938"/>
            <a:ext cx="1219200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Tree>
    <p:extLst>
      <p:ext uri="{BB962C8B-B14F-4D97-AF65-F5344CB8AC3E}">
        <p14:creationId xmlns:p14="http://schemas.microsoft.com/office/powerpoint/2010/main" val="466264478"/>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ablenz">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468313"/>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23" name="Bildplatzhalter 2"/>
          <p:cNvSpPr>
            <a:spLocks noGrp="1"/>
          </p:cNvSpPr>
          <p:nvPr>
            <p:ph type="pic" sz="quarter" idx="10"/>
          </p:nvPr>
        </p:nvSpPr>
        <p:spPr>
          <a:xfrm>
            <a:off x="192088" y="1376363"/>
            <a:ext cx="3779837"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18" name="Textplatzhalter 7"/>
          <p:cNvSpPr>
            <a:spLocks noGrp="1"/>
          </p:cNvSpPr>
          <p:nvPr>
            <p:ph type="body" sz="quarter" idx="15" hasCustomPrompt="1"/>
          </p:nvPr>
        </p:nvSpPr>
        <p:spPr>
          <a:xfrm>
            <a:off x="192088" y="3497580"/>
            <a:ext cx="3779837"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4" name="Bildplatzhalter 2"/>
          <p:cNvSpPr>
            <a:spLocks noGrp="1"/>
          </p:cNvSpPr>
          <p:nvPr>
            <p:ph type="pic" sz="quarter" idx="18"/>
          </p:nvPr>
        </p:nvSpPr>
        <p:spPr>
          <a:xfrm>
            <a:off x="4151784" y="1376363"/>
            <a:ext cx="385239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1" name="Textplatzhalter 7"/>
          <p:cNvSpPr>
            <a:spLocks noGrp="1"/>
          </p:cNvSpPr>
          <p:nvPr>
            <p:ph type="body" sz="quarter" idx="16" hasCustomPrompt="1"/>
          </p:nvPr>
        </p:nvSpPr>
        <p:spPr>
          <a:xfrm>
            <a:off x="4151313" y="3497580"/>
            <a:ext cx="3852862"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5" name="Bildplatzhalter 2"/>
          <p:cNvSpPr>
            <a:spLocks noGrp="1"/>
          </p:cNvSpPr>
          <p:nvPr>
            <p:ph type="pic" sz="quarter" idx="19"/>
          </p:nvPr>
        </p:nvSpPr>
        <p:spPr>
          <a:xfrm>
            <a:off x="8184232" y="1376363"/>
            <a:ext cx="381568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2" name="Textplatzhalter 7"/>
          <p:cNvSpPr>
            <a:spLocks noGrp="1"/>
          </p:cNvSpPr>
          <p:nvPr>
            <p:ph type="body" sz="quarter" idx="17" hasCustomPrompt="1"/>
          </p:nvPr>
        </p:nvSpPr>
        <p:spPr>
          <a:xfrm>
            <a:off x="8183563" y="3497580"/>
            <a:ext cx="3816350"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266122319"/>
      </p:ext>
    </p:extLst>
  </p:cSld>
  <p:clrMapOvr>
    <a:masterClrMapping/>
  </p:clrMapOvr>
  <p:extLst>
    <p:ext uri="{DCECCB84-F9BA-43D5-87BE-67443E8EF086}">
      <p15:sldGuideLst xmlns:p15="http://schemas.microsoft.com/office/powerpoint/2012/main">
        <p15:guide id="0" pos="5042" userDrawn="1">
          <p15:clr>
            <a:srgbClr val="5ACBF0"/>
          </p15:clr>
        </p15:guide>
        <p15:guide id="1" pos="2502" userDrawn="1">
          <p15:clr>
            <a:srgbClr val="5ACBF0"/>
          </p15:clr>
        </p15:guide>
        <p15:guide id="2" pos="2615" userDrawn="1">
          <p15:clr>
            <a:srgbClr val="5ACBF0"/>
          </p15:clr>
        </p15:guide>
        <p15:guide id="3" orient="horz" pos="867" userDrawn="1">
          <p15:clr>
            <a:srgbClr val="5ACBF0"/>
          </p15:clr>
        </p15:guide>
        <p15:guide id="4" orient="horz" pos="754" userDrawn="1">
          <p15:clr>
            <a:srgbClr val="5ACBF0"/>
          </p15:clr>
        </p15:guide>
        <p15:guide id="5" pos="515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els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2"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14" name="Bildplatzhalter 2"/>
          <p:cNvSpPr>
            <a:spLocks noGrp="1"/>
          </p:cNvSpPr>
          <p:nvPr>
            <p:ph type="pic" sz="quarter" idx="10"/>
          </p:nvPr>
        </p:nvSpPr>
        <p:spPr>
          <a:xfrm>
            <a:off x="0" y="2420938"/>
            <a:ext cx="271145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5" name="Bildplatzhalter 2"/>
          <p:cNvSpPr>
            <a:spLocks noGrp="1"/>
          </p:cNvSpPr>
          <p:nvPr>
            <p:ph type="pic" sz="quarter" idx="14"/>
          </p:nvPr>
        </p:nvSpPr>
        <p:spPr>
          <a:xfrm>
            <a:off x="2711450" y="2420938"/>
            <a:ext cx="5225098"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6" name="Bildplatzhalter 2"/>
          <p:cNvSpPr>
            <a:spLocks noGrp="1"/>
          </p:cNvSpPr>
          <p:nvPr>
            <p:ph type="pic" sz="quarter" idx="15"/>
          </p:nvPr>
        </p:nvSpPr>
        <p:spPr>
          <a:xfrm>
            <a:off x="7940040" y="2420938"/>
            <a:ext cx="425196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9" name="Bildplatzhalter 4"/>
          <p:cNvSpPr>
            <a:spLocks noGrp="1"/>
          </p:cNvSpPr>
          <p:nvPr>
            <p:ph type="pic" sz="quarter" idx="16" hasCustomPrompt="1"/>
          </p:nvPr>
        </p:nvSpPr>
        <p:spPr>
          <a:xfrm>
            <a:off x="334963" y="5200968"/>
            <a:ext cx="1404937" cy="999807"/>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7" name="Textplatzhalter 7"/>
          <p:cNvSpPr>
            <a:spLocks noGrp="1"/>
          </p:cNvSpPr>
          <p:nvPr>
            <p:ph type="body" sz="quarter" idx="11"/>
          </p:nvPr>
        </p:nvSpPr>
        <p:spPr>
          <a:xfrm>
            <a:off x="2387601" y="5139267"/>
            <a:ext cx="9504362" cy="1061508"/>
          </a:xfrm>
          <a:prstGeom prst="rect">
            <a:avLst/>
          </a:prstGeom>
        </p:spPr>
        <p:txBody>
          <a:bodyPr lIns="0" tIns="0" rIns="0" bIns="0">
            <a:normAutofit/>
          </a:bodyPr>
          <a:lstStyle>
            <a:lvl1pPr marL="0" indent="0">
              <a:buNone/>
              <a:defRPr sz="20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Tree>
    <p:extLst>
      <p:ext uri="{BB962C8B-B14F-4D97-AF65-F5344CB8AC3E}">
        <p14:creationId xmlns:p14="http://schemas.microsoft.com/office/powerpoint/2010/main" val="3447955042"/>
      </p:ext>
    </p:extLst>
  </p:cSld>
  <p:clrMapOvr>
    <a:masterClrMapping/>
  </p:clrMapOvr>
  <p:extLst>
    <p:ext uri="{DCECCB84-F9BA-43D5-87BE-67443E8EF086}">
      <p15:sldGuideLst xmlns:p15="http://schemas.microsoft.com/office/powerpoint/2012/main">
        <p15:guide id="0" orient="horz" pos="3067" userDrawn="1">
          <p15:clr>
            <a:srgbClr val="5ACBF0"/>
          </p15:clr>
        </p15:guide>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guide id="9" orient="horz" pos="3271"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ösa">
    <p:spTree>
      <p:nvGrpSpPr>
        <p:cNvPr id="1" name=""/>
        <p:cNvGrpSpPr/>
        <p:nvPr/>
      </p:nvGrpSpPr>
      <p:grpSpPr>
        <a:xfrm>
          <a:off x="0" y="0"/>
          <a:ext cx="0" cy="0"/>
          <a:chOff x="0" y="0"/>
          <a:chExt cx="0" cy="0"/>
        </a:xfrm>
      </p:grpSpPr>
      <p:sp>
        <p:nvSpPr>
          <p:cNvPr id="6" name="Titelplatzhalter 25"/>
          <p:cNvSpPr>
            <a:spLocks noGrp="1"/>
          </p:cNvSpPr>
          <p:nvPr>
            <p:ph type="title"/>
          </p:nvPr>
        </p:nvSpPr>
        <p:spPr>
          <a:xfrm>
            <a:off x="2387600" y="266700"/>
            <a:ext cx="9504362"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5" name="Bildplatzhalter 4"/>
          <p:cNvSpPr>
            <a:spLocks noGrp="1"/>
          </p:cNvSpPr>
          <p:nvPr>
            <p:ph type="pic" sz="quarter" idx="11" hasCustomPrompt="1"/>
          </p:nvPr>
        </p:nvSpPr>
        <p:spPr>
          <a:xfrm>
            <a:off x="334963" y="1844675"/>
            <a:ext cx="1404937" cy="1381125"/>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13" name="Textplatzhalter 7"/>
          <p:cNvSpPr>
            <a:spLocks noGrp="1"/>
          </p:cNvSpPr>
          <p:nvPr>
            <p:ph type="body" sz="quarter" idx="13"/>
          </p:nvPr>
        </p:nvSpPr>
        <p:spPr>
          <a:xfrm>
            <a:off x="2711449" y="1775461"/>
            <a:ext cx="9180513" cy="51816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9" name="Bildplatzhalter 2"/>
          <p:cNvSpPr>
            <a:spLocks noGrp="1"/>
          </p:cNvSpPr>
          <p:nvPr>
            <p:ph type="pic" sz="quarter" idx="10"/>
          </p:nvPr>
        </p:nvSpPr>
        <p:spPr>
          <a:xfrm>
            <a:off x="2711450" y="2420938"/>
            <a:ext cx="948055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Tree>
    <p:extLst>
      <p:ext uri="{BB962C8B-B14F-4D97-AF65-F5344CB8AC3E}">
        <p14:creationId xmlns:p14="http://schemas.microsoft.com/office/powerpoint/2010/main" val="3632815719"/>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ß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3"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9" name="Bildplatzhalter 2"/>
          <p:cNvSpPr>
            <a:spLocks noGrp="1"/>
          </p:cNvSpPr>
          <p:nvPr>
            <p:ph type="pic" sz="quarter" idx="14"/>
          </p:nvPr>
        </p:nvSpPr>
        <p:spPr>
          <a:xfrm>
            <a:off x="0" y="1484313"/>
            <a:ext cx="316992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4" name="Bildplatzhalter 2"/>
          <p:cNvSpPr>
            <a:spLocks noGrp="1"/>
          </p:cNvSpPr>
          <p:nvPr>
            <p:ph type="pic" sz="quarter" idx="10"/>
          </p:nvPr>
        </p:nvSpPr>
        <p:spPr>
          <a:xfrm>
            <a:off x="3177540" y="1484313"/>
            <a:ext cx="493014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0" name="Bildplatzhalter 2"/>
          <p:cNvSpPr>
            <a:spLocks noGrp="1"/>
          </p:cNvSpPr>
          <p:nvPr>
            <p:ph type="pic" sz="quarter" idx="15"/>
          </p:nvPr>
        </p:nvSpPr>
        <p:spPr>
          <a:xfrm>
            <a:off x="8115300" y="1484313"/>
            <a:ext cx="407670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3" name="Textplatzhalter 7"/>
          <p:cNvSpPr>
            <a:spLocks noGrp="1"/>
          </p:cNvSpPr>
          <p:nvPr>
            <p:ph type="body" sz="quarter" idx="13"/>
          </p:nvPr>
        </p:nvSpPr>
        <p:spPr>
          <a:xfrm>
            <a:off x="334963" y="4938395"/>
            <a:ext cx="11557000" cy="126238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Tree>
    <p:extLst>
      <p:ext uri="{BB962C8B-B14F-4D97-AF65-F5344CB8AC3E}">
        <p14:creationId xmlns:p14="http://schemas.microsoft.com/office/powerpoint/2010/main" val="3839953490"/>
      </p:ext>
    </p:extLst>
  </p:cSld>
  <p:clrMapOvr>
    <a:masterClrMapping/>
  </p:clrMapOvr>
  <p:extLst>
    <p:ext uri="{DCECCB84-F9BA-43D5-87BE-67443E8EF086}">
      <p15:sldGuideLst xmlns:p15="http://schemas.microsoft.com/office/powerpoint/2012/main">
        <p15:guide id="0" pos="3749" userDrawn="1">
          <p15:clr>
            <a:srgbClr val="5ACBF0"/>
          </p15:clr>
        </p15:guide>
        <p15:guide id="1" orient="horz" pos="731">
          <p15:clr>
            <a:srgbClr val="9FCC3B"/>
          </p15:clr>
        </p15:guide>
        <p15:guide id="2" orient="horz" pos="210">
          <p15:clr>
            <a:srgbClr val="9FCC3B"/>
          </p15:clr>
        </p15:guide>
        <p15:guide id="6" pos="211">
          <p15:clr>
            <a:srgbClr val="9FCC3B"/>
          </p15:clr>
        </p15:guide>
        <p15:guide id="7" orient="horz" pos="935" userDrawn="1">
          <p15:clr>
            <a:srgbClr val="000000"/>
          </p15:clr>
        </p15:guide>
        <p15:guide id="8" orient="horz" pos="1525">
          <p15:clr>
            <a:srgbClr val="5ACBF0"/>
          </p15:clr>
        </p15:guide>
        <p15:guide id="9" pos="3931"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ichenhain">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7" name="Textplatzhalter 7"/>
          <p:cNvSpPr>
            <a:spLocks noGrp="1"/>
          </p:cNvSpPr>
          <p:nvPr>
            <p:ph type="body" sz="quarter" idx="11" hasCustomPrompt="1"/>
          </p:nvPr>
        </p:nvSpPr>
        <p:spPr>
          <a:xfrm>
            <a:off x="192088" y="1996440"/>
            <a:ext cx="11807825" cy="434879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33398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uba">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7" name="Textplatzhalter 7"/>
          <p:cNvSpPr>
            <a:spLocks noGrp="1"/>
          </p:cNvSpPr>
          <p:nvPr>
            <p:ph type="body" sz="quarter" idx="11"/>
          </p:nvPr>
        </p:nvSpPr>
        <p:spPr>
          <a:xfrm>
            <a:off x="6203950" y="2060574"/>
            <a:ext cx="5795963" cy="4284663"/>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94367752"/>
      </p:ext>
    </p:extLst>
  </p:cSld>
  <p:clrMapOvr>
    <a:masterClrMapping/>
  </p:clrMapOvr>
  <p:extLst>
    <p:ext uri="{DCECCB84-F9BA-43D5-87BE-67443E8EF086}">
      <p15:sldGuideLst xmlns:p15="http://schemas.microsoft.com/office/powerpoint/2012/main">
        <p15:guide id="1" pos="3772" userDrawn="1">
          <p15:clr>
            <a:srgbClr val="5ACBF0"/>
          </p15:clr>
        </p15:guide>
        <p15:guide id="2" pos="3908" userDrawn="1">
          <p15:clr>
            <a:srgbClr val="5ACBF0"/>
          </p15:clr>
        </p15:guide>
        <p15:guide id="3" orient="horz" pos="1298" userDrawn="1">
          <p15:clr>
            <a:srgbClr val="5ACBF0"/>
          </p15:clr>
        </p15:guide>
        <p15:guide id="4" orient="horz" pos="116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insiedel">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7" name="Textplatzhalter 7"/>
          <p:cNvSpPr>
            <a:spLocks noGrp="1"/>
          </p:cNvSpPr>
          <p:nvPr>
            <p:ph type="body" sz="quarter" idx="11"/>
          </p:nvPr>
        </p:nvSpPr>
        <p:spPr>
          <a:xfrm>
            <a:off x="192088" y="4618672"/>
            <a:ext cx="5795962" cy="1726566"/>
          </a:xfrm>
          <a:prstGeom prst="rect">
            <a:avLst/>
          </a:prstGeo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
        <p:nvSpPr>
          <p:cNvPr id="8" name="Bildplatzhalter 2"/>
          <p:cNvSpPr>
            <a:spLocks noGrp="1"/>
          </p:cNvSpPr>
          <p:nvPr>
            <p:ph type="pic" sz="quarter" idx="15"/>
          </p:nvPr>
        </p:nvSpPr>
        <p:spPr>
          <a:xfrm>
            <a:off x="6203951"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6" name="Textplatzhalter 7"/>
          <p:cNvSpPr>
            <a:spLocks noGrp="1"/>
          </p:cNvSpPr>
          <p:nvPr>
            <p:ph type="body" sz="quarter" idx="14" hasCustomPrompt="1"/>
          </p:nvPr>
        </p:nvSpPr>
        <p:spPr>
          <a:xfrm>
            <a:off x="6203950" y="4618672"/>
            <a:ext cx="5795962" cy="1726566"/>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Tree>
    <p:extLst>
      <p:ext uri="{BB962C8B-B14F-4D97-AF65-F5344CB8AC3E}">
        <p14:creationId xmlns:p14="http://schemas.microsoft.com/office/powerpoint/2010/main" val="582432742"/>
      </p:ext>
    </p:extLst>
  </p:cSld>
  <p:clrMapOvr>
    <a:masterClrMapping/>
  </p:clrMapOvr>
  <p:extLst>
    <p:ext uri="{DCECCB84-F9BA-43D5-87BE-67443E8EF086}">
      <p15:sldGuideLst xmlns:p15="http://schemas.microsoft.com/office/powerpoint/2012/main">
        <p15:guide id="1" pos="3772">
          <p15:clr>
            <a:srgbClr val="5ACBF0"/>
          </p15:clr>
        </p15:guide>
        <p15:guide id="2" pos="3908">
          <p15:clr>
            <a:srgbClr val="5ACBF0"/>
          </p15:clr>
        </p15:guide>
        <p15:guide id="3" orient="horz" pos="1298">
          <p15:clr>
            <a:srgbClr val="5ACBF0"/>
          </p15:clr>
        </p15:guide>
        <p15:guide id="4" orient="horz" pos="116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abenstein">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3708399"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11" name="Textplatzhalter 7"/>
          <p:cNvSpPr>
            <a:spLocks noGrp="1"/>
          </p:cNvSpPr>
          <p:nvPr>
            <p:ph type="body" sz="quarter" idx="11" hasCustomPrompt="1"/>
          </p:nvPr>
        </p:nvSpPr>
        <p:spPr>
          <a:xfrm>
            <a:off x="4116387" y="2060574"/>
            <a:ext cx="7883525" cy="4284663"/>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93849558"/>
      </p:ext>
    </p:extLst>
  </p:cSld>
  <p:clrMapOvr>
    <a:masterClrMapping/>
  </p:clrMapOvr>
  <p:extLst>
    <p:ext uri="{DCECCB84-F9BA-43D5-87BE-67443E8EF086}">
      <p15:sldGuideLst xmlns:p15="http://schemas.microsoft.com/office/powerpoint/2012/main">
        <p15:guide id="1" pos="2457" userDrawn="1">
          <p15:clr>
            <a:srgbClr val="5ACBF0"/>
          </p15:clr>
        </p15:guide>
        <p15:guide id="2" pos="2593" userDrawn="1">
          <p15:clr>
            <a:srgbClr val="5ACBF0"/>
          </p15:clr>
        </p15:guide>
        <p15:guide id="3" orient="horz" pos="1298">
          <p15:clr>
            <a:srgbClr val="5ACBF0"/>
          </p15:clr>
        </p15:guide>
        <p15:guide id="4" orient="horz" pos="116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rfenschlag">
    <p:spTree>
      <p:nvGrpSpPr>
        <p:cNvPr id="1" name=""/>
        <p:cNvGrpSpPr/>
        <p:nvPr/>
      </p:nvGrpSpPr>
      <p:grpSpPr>
        <a:xfrm>
          <a:off x="0" y="0"/>
          <a:ext cx="0" cy="0"/>
          <a:chOff x="0" y="0"/>
          <a:chExt cx="0" cy="0"/>
        </a:xfrm>
      </p:grpSpPr>
      <p:sp>
        <p:nvSpPr>
          <p:cNvPr id="4"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6" name="Bildplatzhalter 4"/>
          <p:cNvSpPr>
            <a:spLocks noGrp="1"/>
          </p:cNvSpPr>
          <p:nvPr>
            <p:ph type="pic" sz="quarter" idx="12" hasCustomPrompt="1"/>
          </p:nvPr>
        </p:nvSpPr>
        <p:spPr>
          <a:xfrm>
            <a:off x="192088" y="908050"/>
            <a:ext cx="790576" cy="928370"/>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12" name="Textplatzhalter 7"/>
          <p:cNvSpPr>
            <a:spLocks noGrp="1"/>
          </p:cNvSpPr>
          <p:nvPr>
            <p:ph type="body" sz="quarter" idx="13" hasCustomPrompt="1"/>
          </p:nvPr>
        </p:nvSpPr>
        <p:spPr>
          <a:xfrm>
            <a:off x="1558925" y="908050"/>
            <a:ext cx="10440988"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8" name="Textplatzhalter 7"/>
          <p:cNvSpPr>
            <a:spLocks noGrp="1"/>
          </p:cNvSpPr>
          <p:nvPr>
            <p:ph type="body" sz="quarter" idx="11"/>
          </p:nvPr>
        </p:nvSpPr>
        <p:spPr>
          <a:xfrm>
            <a:off x="1558925" y="1996440"/>
            <a:ext cx="10440988" cy="4348798"/>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72985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12192000" cy="15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a:extLst>
              <a:ext uri="{C183D7F6-B498-43B3-948B-1728B52AA6E4}">
                <adec:decorative xmlns:adec="http://schemas.microsoft.com/office/drawing/2017/decorative" val="1"/>
              </a:ext>
            </a:extLst>
          </p:cNvPr>
          <p:cNvCxnSpPr/>
          <p:nvPr userDrawn="1"/>
        </p:nvCxnSpPr>
        <p:spPr>
          <a:xfrm>
            <a:off x="2061369" y="333375"/>
            <a:ext cx="0" cy="8270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C183D7F6-B498-43B3-948B-1728B52AA6E4}">
                <adec:decorative xmlns:adec="http://schemas.microsoft.com/office/drawing/2017/decorative" val="1"/>
              </a:ext>
            </a:extLst>
          </p:cNvPr>
          <p:cNvCxnSpPr/>
          <p:nvPr userDrawn="1"/>
        </p:nvCxnSpPr>
        <p:spPr>
          <a:xfrm>
            <a:off x="0" y="6525344"/>
            <a:ext cx="12192000" cy="1"/>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20"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TT</a:t>
            </a:r>
            <a:r>
              <a:rPr lang="de-DE" sz="1400" dirty="0">
                <a:latin typeface="Roboto" panose="02000000000000000000" pitchFamily="2" charset="0"/>
                <a:ea typeface="Roboto" panose="02000000000000000000" pitchFamily="2" charset="0"/>
              </a:rPr>
              <a:t>. Monat</a:t>
            </a:r>
            <a:r>
              <a:rPr lang="de-DE" sz="1400" baseline="0" dirty="0">
                <a:latin typeface="Roboto" panose="02000000000000000000" pitchFamily="2" charset="0"/>
                <a:ea typeface="Roboto" panose="02000000000000000000" pitchFamily="2" charset="0"/>
              </a:rPr>
              <a:t> 2021</a:t>
            </a:r>
            <a:r>
              <a:rPr lang="de-DE" sz="1400" kern="1200" dirty="0">
                <a:solidFill>
                  <a:schemeClr val="tx1"/>
                </a:solidFill>
                <a:latin typeface="Roboto" panose="02000000000000000000" pitchFamily="2" charset="0"/>
                <a:ea typeface="Roboto" panose="02000000000000000000" pitchFamily="2" charset="0"/>
                <a:cs typeface="Arial" charset="0"/>
              </a:rPr>
              <a:t> ∙ Prof. Dr. Fips Folienmaster </a:t>
            </a:r>
          </a:p>
        </p:txBody>
      </p:sp>
      <p:sp>
        <p:nvSpPr>
          <p:cNvPr id="18"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pic>
        <p:nvPicPr>
          <p:cNvPr id="3" name="Grafik 2" title="Logo der TU Chemnitz mit Bezug zur Kulturhauptstadt 202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963" y="333375"/>
            <a:ext cx="1388034" cy="8270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753" r:id="rId2"/>
    <p:sldLayoutId id="2147483751" r:id="rId3"/>
    <p:sldLayoutId id="2147483752" r:id="rId4"/>
  </p:sldLayoutIdLst>
  <p:hf hdr="0"/>
  <p:txStyles>
    <p:titleStyle>
      <a:lvl1pPr algn="l" rtl="0" eaLnBrk="1" fontAlgn="base" hangingPunct="1">
        <a:spcBef>
          <a:spcPct val="0"/>
        </a:spcBef>
        <a:spcAft>
          <a:spcPct val="0"/>
        </a:spcAft>
        <a:defRPr sz="2800" b="0">
          <a:solidFill>
            <a:schemeClr val="bg1"/>
          </a:solidFill>
          <a:latin typeface="Roboto" panose="02000000000000000000" pitchFamily="2" charset="0"/>
          <a:ea typeface="Roboto" panose="02000000000000000000" pitchFamily="2" charset="0"/>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000000"/>
          </p15:clr>
        </p15:guide>
        <p15:guide id="2" orient="horz" pos="210">
          <p15:clr>
            <a:srgbClr val="9FCC3B"/>
          </p15:clr>
        </p15:guide>
        <p15:guide id="3" orient="horz" pos="731">
          <p15:clr>
            <a:srgbClr val="9FCC3B"/>
          </p15:clr>
        </p15:guide>
        <p15:guide id="4" pos="1300" userDrawn="1">
          <p15:clr>
            <a:srgbClr val="9FCC3B"/>
          </p15:clr>
        </p15:guide>
        <p15:guide id="5" pos="1096" userDrawn="1">
          <p15:clr>
            <a:srgbClr val="9FCC3B"/>
          </p15:clr>
        </p15:guide>
        <p15:guide id="6" pos="1504" userDrawn="1">
          <p15:clr>
            <a:srgbClr val="9FCC3B"/>
          </p15:clr>
        </p15:guide>
        <p15:guide id="7" pos="7491">
          <p15:clr>
            <a:srgbClr val="000000"/>
          </p15:clr>
        </p15:guide>
        <p15:guide id="8" orient="horz" pos="3906">
          <p15:clr>
            <a:srgbClr val="000000"/>
          </p15:clr>
        </p15:guide>
        <p15:guide id="9" orient="horz" pos="1162">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274"/>
            <a:ext cx="12192000" cy="7647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C183D7F6-B498-43B3-948B-1728B52AA6E4}">
                <adec:decorative xmlns:adec="http://schemas.microsoft.com/office/drawing/2017/decorative" val="1"/>
              </a:ext>
            </a:extLst>
          </p:cNvPr>
          <p:cNvCxnSpPr/>
          <p:nvPr userDrawn="1"/>
        </p:nvCxnSpPr>
        <p:spPr>
          <a:xfrm>
            <a:off x="1166868" y="152713"/>
            <a:ext cx="0" cy="46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C183D7F6-B498-43B3-948B-1728B52AA6E4}">
                <adec:decorative xmlns:adec="http://schemas.microsoft.com/office/drawing/2017/decorative" val="1"/>
              </a:ext>
            </a:extLst>
          </p:cNvPr>
          <p:cNvCxnSpPr/>
          <p:nvPr userDrawn="1"/>
        </p:nvCxnSpPr>
        <p:spPr>
          <a:xfrm>
            <a:off x="0" y="6525344"/>
            <a:ext cx="12192000" cy="0"/>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32"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sp>
        <p:nvSpPr>
          <p:cNvPr id="34" name="Fußzeilenplatzhalter 4"/>
          <p:cNvSpPr txBox="1">
            <a:spLocks/>
          </p:cNvSpPr>
          <p:nvPr userDrawn="1"/>
        </p:nvSpPr>
        <p:spPr>
          <a:xfrm>
            <a:off x="4655840" y="6526933"/>
            <a:ext cx="5593060" cy="332656"/>
          </a:xfrm>
          <a:prstGeom prst="rect">
            <a:avLst/>
          </a:prstGeom>
        </p:spPr>
        <p:txBody>
          <a:bodyPr lIns="0" tIns="0" rIns="0" bIns="0" anchor="ctr" anchorCtr="0"/>
          <a:lstStyle>
            <a:defPPr>
              <a:defRPr lang="de-DE"/>
            </a:defPPr>
            <a:lvl1pPr algn="l" rtl="0" fontAlgn="base">
              <a:spcBef>
                <a:spcPct val="0"/>
              </a:spcBef>
              <a:spcAft>
                <a:spcPct val="0"/>
              </a:spcAft>
              <a:defRPr sz="1000" kern="1200" dirty="0" smtClean="0">
                <a:solidFill>
                  <a:schemeClr val="tx1"/>
                </a:solidFill>
                <a:latin typeface="Roboto Condensed" panose="02000000000000000000" pitchFamily="2" charset="0"/>
                <a:ea typeface="Roboto Condensed" panose="02000000000000000000" pitchFamily="2" charset="0"/>
                <a:cs typeface="Arial"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fld id="{72C5D026-0A5E-414E-BDD7-AEAAC7E56A8F}" type="slidenum">
              <a:rPr lang="de-DE" sz="1400" smtClean="0">
                <a:latin typeface="Roboto" panose="02000000000000000000" pitchFamily="2" charset="0"/>
                <a:ea typeface="Roboto" panose="02000000000000000000" pitchFamily="2" charset="0"/>
              </a:rPr>
              <a:pPr algn="ctr">
                <a:defRPr/>
              </a:pPr>
              <a:t>‹Nr.›</a:t>
            </a:fld>
            <a:endParaRPr lang="de-DE" sz="1400" dirty="0">
              <a:latin typeface="Roboto" panose="02000000000000000000" pitchFamily="2" charset="0"/>
              <a:ea typeface="Roboto" panose="02000000000000000000" pitchFamily="2" charset="0"/>
            </a:endParaRPr>
          </a:p>
        </p:txBody>
      </p:sp>
      <p:sp>
        <p:nvSpPr>
          <p:cNvPr id="23"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TT</a:t>
            </a:r>
            <a:r>
              <a:rPr lang="de-DE" sz="1400" dirty="0">
                <a:latin typeface="Roboto" panose="02000000000000000000" pitchFamily="2" charset="0"/>
                <a:ea typeface="Roboto" panose="02000000000000000000" pitchFamily="2" charset="0"/>
              </a:rPr>
              <a:t>. Monat</a:t>
            </a:r>
            <a:r>
              <a:rPr lang="de-DE" sz="1400" baseline="0" dirty="0">
                <a:latin typeface="Roboto" panose="02000000000000000000" pitchFamily="2" charset="0"/>
                <a:ea typeface="Roboto" panose="02000000000000000000" pitchFamily="2" charset="0"/>
              </a:rPr>
              <a:t> 2021</a:t>
            </a:r>
            <a:r>
              <a:rPr lang="de-DE" sz="1400" kern="1200" dirty="0">
                <a:solidFill>
                  <a:schemeClr val="tx1"/>
                </a:solidFill>
                <a:latin typeface="Roboto" panose="02000000000000000000" pitchFamily="2" charset="0"/>
                <a:ea typeface="Roboto" panose="02000000000000000000" pitchFamily="2" charset="0"/>
                <a:cs typeface="Arial" charset="0"/>
              </a:rPr>
              <a:t> ∙ Prof. Dr. Fips Folienmaster </a:t>
            </a:r>
          </a:p>
        </p:txBody>
      </p:sp>
      <p:pic>
        <p:nvPicPr>
          <p:cNvPr id="10" name="Grafik 9" title="Logo der TU Chemnitz mit Bezug zur Kulturhauptstadt 20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92089" y="152400"/>
            <a:ext cx="785406" cy="468000"/>
          </a:xfrm>
          <a:prstGeom prst="rect">
            <a:avLst/>
          </a:prstGeom>
        </p:spPr>
      </p:pic>
    </p:spTree>
    <p:extLst>
      <p:ext uri="{BB962C8B-B14F-4D97-AF65-F5344CB8AC3E}">
        <p14:creationId xmlns:p14="http://schemas.microsoft.com/office/powerpoint/2010/main" val="4136935301"/>
      </p:ext>
    </p:extLst>
  </p:cSld>
  <p:clrMap bg1="lt1" tx1="dk1" bg2="lt2" tx2="dk2" accent1="accent1" accent2="accent2" accent3="accent3" accent4="accent4" accent5="accent5" accent6="accent6" hlink="hlink" folHlink="folHlink"/>
  <p:sldLayoutIdLst>
    <p:sldLayoutId id="2147483750" r:id="rId1"/>
    <p:sldLayoutId id="2147483754" r:id="rId2"/>
    <p:sldLayoutId id="2147483755" r:id="rId3"/>
    <p:sldLayoutId id="2147483756" r:id="rId4"/>
    <p:sldLayoutId id="2147483719" r:id="rId5"/>
    <p:sldLayoutId id="2147483757" r:id="rId6"/>
  </p:sldLayoutIdLst>
  <p:txStyles>
    <p:titleStyle>
      <a:lvl1pPr algn="l" defTabSz="914400" rtl="0" eaLnBrk="1" latinLnBrk="0" hangingPunct="1">
        <a:lnSpc>
          <a:spcPct val="90000"/>
        </a:lnSpc>
        <a:spcBef>
          <a:spcPct val="0"/>
        </a:spcBef>
        <a:buNone/>
        <a:defRPr sz="1600" b="1" kern="1200">
          <a:solidFill>
            <a:schemeClr val="bg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6" userDrawn="1">
          <p15:clr>
            <a:srgbClr val="9FCC3B"/>
          </p15:clr>
        </p15:guide>
        <p15:guide id="2" orient="horz" pos="391" userDrawn="1">
          <p15:clr>
            <a:srgbClr val="9FCC3B"/>
          </p15:clr>
        </p15:guide>
        <p15:guide id="3" pos="846" userDrawn="1">
          <p15:clr>
            <a:srgbClr val="9FCC3B"/>
          </p15:clr>
        </p15:guide>
        <p15:guide id="4" pos="121" userDrawn="1">
          <p15:clr>
            <a:srgbClr val="000000"/>
          </p15:clr>
        </p15:guide>
        <p15:guide id="5" pos="733" userDrawn="1">
          <p15:clr>
            <a:srgbClr val="9FCC3B"/>
          </p15:clr>
        </p15:guide>
        <p15:guide id="6" pos="619" userDrawn="1">
          <p15:clr>
            <a:srgbClr val="9FCC3B"/>
          </p15:clr>
        </p15:guide>
        <p15:guide id="7" pos="7559" userDrawn="1">
          <p15:clr>
            <a:srgbClr val="000000"/>
          </p15:clr>
        </p15:guide>
        <p15:guide id="8" orient="horz" pos="572" userDrawn="1">
          <p15:clr>
            <a:srgbClr val="000000"/>
          </p15:clr>
        </p15:guide>
        <p15:guide id="9" orient="horz" pos="3997"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mailto:support@hrz.tu-chemnitz.de?subject=Frage%20zur%20Erstellung%20barrierefreier%20PDF%20aus%20Powerpoint%20und%20Formatierung%20in%20Powerpoint" TargetMode="External"/><Relationship Id="rId2" Type="http://schemas.openxmlformats.org/officeDocument/2006/relationships/hyperlink" Target="https://www.tu-chemnitz.de/tu/inklusion/PDF/Anleitung_Formatierung-Powerpoint.pdf" TargetMode="Externa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87600" y="266700"/>
            <a:ext cx="9504363" cy="893763"/>
          </a:xfrm>
        </p:spPr>
        <p:txBody>
          <a:bodyPr/>
          <a:lstStyle/>
          <a:p>
            <a:r>
              <a:rPr lang="de-DE"/>
              <a:t>1. Meilenstein: Requirements</a:t>
            </a:r>
            <a:endParaRPr lang="de-DE" dirty="0"/>
          </a:p>
        </p:txBody>
      </p:sp>
      <p:sp>
        <p:nvSpPr>
          <p:cNvPr id="4" name="Textplatzhalter 3"/>
          <p:cNvSpPr>
            <a:spLocks noGrp="1"/>
          </p:cNvSpPr>
          <p:nvPr>
            <p:ph type="body" sz="quarter" idx="13"/>
          </p:nvPr>
        </p:nvSpPr>
        <p:spPr/>
        <p:txBody>
          <a:bodyPr/>
          <a:lstStyle/>
          <a:p>
            <a:endParaRPr lang="de-DE"/>
          </a:p>
        </p:txBody>
      </p:sp>
      <p:sp>
        <p:nvSpPr>
          <p:cNvPr id="3" name="Bildplatzhalter 2" descr="wird beim einfügen des Bildes eingesetzt&#10;"/>
          <p:cNvSpPr>
            <a:spLocks noGrp="1"/>
          </p:cNvSpPr>
          <p:nvPr>
            <p:ph type="pic" sz="quarter" idx="10"/>
          </p:nvPr>
        </p:nvSpPr>
        <p:spPr/>
        <p:txBody>
          <a:bodyPr/>
          <a:lstStyle/>
          <a:p>
            <a:endParaRPr lang="de-DE"/>
          </a:p>
        </p:txBody>
      </p:sp>
    </p:spTree>
    <p:extLst>
      <p:ext uri="{BB962C8B-B14F-4D97-AF65-F5344CB8AC3E}">
        <p14:creationId xmlns:p14="http://schemas.microsoft.com/office/powerpoint/2010/main" val="232032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D4FEF-1E65-0FEF-5804-92AABA54EABF}"/>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7BE736CB-45DF-FC86-49BD-E9D267C44497}"/>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77DFE5D3-FE06-DDC4-34AA-36F5D5D52E5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B6F094DE-6740-F92F-9883-8DE338CD915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AACB4E49-FEF0-437C-C3CB-E40B507B3880}"/>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7F98AE25-6A7A-DD1E-12F4-E1F1DF8575A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sz="1700">
                  <a:solidFill>
                    <a:schemeClr val="tx1"/>
                  </a:solidFill>
                </a:rPr>
                <a:t>Mitarbeiterinnen wollen einen Überblick über Fälle.</a:t>
              </a:r>
              <a:endParaRPr lang="de-DE" sz="1700">
                <a:solidFill>
                  <a:schemeClr val="accent1"/>
                </a:solidFill>
              </a:endParaRPr>
            </a:p>
          </p:txBody>
        </p:sp>
      </p:grpSp>
      <p:grpSp>
        <p:nvGrpSpPr>
          <p:cNvPr id="14" name="Gruppieren 13">
            <a:extLst>
              <a:ext uri="{FF2B5EF4-FFF2-40B4-BE49-F238E27FC236}">
                <a16:creationId xmlns:a16="http://schemas.microsoft.com/office/drawing/2014/main" id="{3BC29DB9-79CD-30A8-D26F-4D3F90FDDCA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0B15B9A-19B2-1707-4BC5-A13F9B835E62}"/>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Statistische Daten können zusätzlich als Diagramme und/oder Graphen angezeigt werden.</a:t>
              </a:r>
            </a:p>
            <a:p>
              <a:endParaRPr lang="de-DE"/>
            </a:p>
          </p:txBody>
        </p:sp>
        <p:sp>
          <p:nvSpPr>
            <p:cNvPr id="10" name="Textfeld 9">
              <a:extLst>
                <a:ext uri="{FF2B5EF4-FFF2-40B4-BE49-F238E27FC236}">
                  <a16:creationId xmlns:a16="http://schemas.microsoft.com/office/drawing/2014/main" id="{BD8A6DDA-67CA-54B3-C20A-9ABD1F2347E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Es Graphische Darstellung erleichtert Verständnis und Präsentation.</a:t>
              </a:r>
            </a:p>
            <a:p>
              <a:endParaRPr lang="de-DE"/>
            </a:p>
          </p:txBody>
        </p:sp>
        <p:sp>
          <p:nvSpPr>
            <p:cNvPr id="11" name="Textfeld 10">
              <a:extLst>
                <a:ext uri="{FF2B5EF4-FFF2-40B4-BE49-F238E27FC236}">
                  <a16:creationId xmlns:a16="http://schemas.microsoft.com/office/drawing/2014/main" id="{CB779D47-27D8-24D9-A358-8E8314010C91}"/>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4 </a:t>
              </a:r>
            </a:p>
            <a:p>
              <a:endParaRPr lang="de-DE"/>
            </a:p>
          </p:txBody>
        </p:sp>
        <p:sp>
          <p:nvSpPr>
            <p:cNvPr id="12" name="Textfeld 11">
              <a:extLst>
                <a:ext uri="{FF2B5EF4-FFF2-40B4-BE49-F238E27FC236}">
                  <a16:creationId xmlns:a16="http://schemas.microsoft.com/office/drawing/2014/main" id="{0249D645-956A-26C3-B3C8-5D9AF862E864}"/>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ausgewählte Daten im Dashboard visualisieren.</a:t>
              </a:r>
            </a:p>
            <a:p>
              <a:endParaRPr lang="de-DE"/>
            </a:p>
          </p:txBody>
        </p:sp>
      </p:grpSp>
      <p:grpSp>
        <p:nvGrpSpPr>
          <p:cNvPr id="15" name="Gruppieren 14">
            <a:extLst>
              <a:ext uri="{FF2B5EF4-FFF2-40B4-BE49-F238E27FC236}">
                <a16:creationId xmlns:a16="http://schemas.microsoft.com/office/drawing/2014/main" id="{40210433-D7E6-38BD-E818-B544D54A9941}"/>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415BE67-258C-F1E4-57D3-25054ED7667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Could</a:t>
              </a:r>
            </a:p>
          </p:txBody>
        </p:sp>
        <p:sp>
          <p:nvSpPr>
            <p:cNvPr id="17" name="Textfeld 16">
              <a:extLst>
                <a:ext uri="{FF2B5EF4-FFF2-40B4-BE49-F238E27FC236}">
                  <a16:creationId xmlns:a16="http://schemas.microsoft.com/office/drawing/2014/main" id="{8A4A4308-07AF-8C78-7976-FFC9849F8CD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755416A1-AE2A-4F90-33B9-B1B9B157114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349D86DD-5120-8BF3-DEA4-A90122D9F326}"/>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5DA771D1-F4E0-E769-3223-233B8ED4EBB6}"/>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74750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E864F-61F6-644F-D26D-6D0A22D6BDC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68311BBD-8E7A-B032-E5BC-48284B539C18}"/>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6C7CD9E1-99FD-9212-E730-C242944702D5}"/>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3D4DF2B8-C028-6552-CADA-D7020F87950F}"/>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5A731CFD-4312-7D12-F31B-75461B4C7344}"/>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B686E405-E737-5C5B-45AF-4228167DBFC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t>
              </a:r>
              <a:endParaRPr lang="de-DE" b="1">
                <a:solidFill>
                  <a:schemeClr val="accent1"/>
                </a:solidFill>
              </a:endParaRPr>
            </a:p>
          </p:txBody>
        </p:sp>
      </p:grpSp>
      <p:grpSp>
        <p:nvGrpSpPr>
          <p:cNvPr id="14" name="Gruppieren 13">
            <a:extLst>
              <a:ext uri="{FF2B5EF4-FFF2-40B4-BE49-F238E27FC236}">
                <a16:creationId xmlns:a16="http://schemas.microsoft.com/office/drawing/2014/main" id="{91D90000-2798-A32C-C043-A5417775312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59A7E99-3A87-01CB-2980-69C1A0A9B68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Es gibt drei vordefinierte Presets zur Erstellung von Statistiken. </a:t>
              </a:r>
            </a:p>
            <a:p>
              <a:endParaRPr lang="de-DE"/>
            </a:p>
          </p:txBody>
        </p:sp>
        <p:sp>
          <p:nvSpPr>
            <p:cNvPr id="10" name="Textfeld 9">
              <a:extLst>
                <a:ext uri="{FF2B5EF4-FFF2-40B4-BE49-F238E27FC236}">
                  <a16:creationId xmlns:a16="http://schemas.microsoft.com/office/drawing/2014/main" id="{3B88F7CF-5670-E9FC-25D7-D381BC23EA25}"/>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Statistiken, die vom Gesetzgeber vorgegeben sind, sollen direkt geladen werden können.</a:t>
              </a:r>
            </a:p>
            <a:p>
              <a:endParaRPr lang="de-DE"/>
            </a:p>
          </p:txBody>
        </p:sp>
        <p:sp>
          <p:nvSpPr>
            <p:cNvPr id="11" name="Textfeld 10">
              <a:extLst>
                <a:ext uri="{FF2B5EF4-FFF2-40B4-BE49-F238E27FC236}">
                  <a16:creationId xmlns:a16="http://schemas.microsoft.com/office/drawing/2014/main" id="{B0A3C1C6-926C-522F-B2E5-C0A736ECC440}"/>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017C71FF-B2CA-A275-EC25-E260533E93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Im Statistikbereich gibt es drei Module, die direkt die jweilige Statistik mit den jeweiligen Daten ausgibt.</a:t>
              </a:r>
            </a:p>
            <a:p>
              <a:endParaRPr lang="de-DE"/>
            </a:p>
          </p:txBody>
        </p:sp>
      </p:grpSp>
      <p:grpSp>
        <p:nvGrpSpPr>
          <p:cNvPr id="15" name="Gruppieren 14">
            <a:extLst>
              <a:ext uri="{FF2B5EF4-FFF2-40B4-BE49-F238E27FC236}">
                <a16:creationId xmlns:a16="http://schemas.microsoft.com/office/drawing/2014/main" id="{A9C34B06-C460-B57F-01D4-140EAA7A8BC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4B46DD1-62F4-421F-1390-C74423C5382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7E64BB5-9E10-2877-16BA-177F8882CB28}"/>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647B51BA-408D-1579-6C3C-974441F4D95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10AEDEE6-4B39-41C5-81F9-F235A1D9ABF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solidFill>
                  <a:schemeClr val="tx1"/>
                </a:solidFill>
              </a:rPr>
              <a:t>Die vordefinierten Presets entsprechen dem Dokument </a:t>
            </a:r>
            <a:r>
              <a:rPr lang="de-DE"/>
              <a:t>“Statistische Angaben zu den Fachberatungsstellen Sexualisierte Gewalt”.</a:t>
            </a:r>
          </a:p>
        </p:txBody>
      </p:sp>
      <p:sp>
        <p:nvSpPr>
          <p:cNvPr id="20" name="Textfeld 19">
            <a:extLst>
              <a:ext uri="{FF2B5EF4-FFF2-40B4-BE49-F238E27FC236}">
                <a16:creationId xmlns:a16="http://schemas.microsoft.com/office/drawing/2014/main" id="{F3904CE6-4D0D-1A77-FC90-F76C0F2882B4}"/>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70314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E5C3-00BD-97EA-671D-41C23DBE300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1B0809AB-D479-84BB-F538-6C1C48D61162}"/>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850F67C-0878-D6EE-6479-8770D229155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CB5ADBD0-B32C-93F1-BC08-2CDBFCA716E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703BA9E1-52A4-724E-AD28-F4F9C6E23CF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ECA4C874-B3A3-9E06-0B7E-3A4AC61FCF1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Eine Statistik wird häufig benötigt.</a:t>
              </a:r>
              <a:endParaRPr lang="de-DE">
                <a:solidFill>
                  <a:schemeClr val="accent1"/>
                </a:solidFill>
              </a:endParaRPr>
            </a:p>
          </p:txBody>
        </p:sp>
      </p:grpSp>
      <p:grpSp>
        <p:nvGrpSpPr>
          <p:cNvPr id="14" name="Gruppieren 13">
            <a:extLst>
              <a:ext uri="{FF2B5EF4-FFF2-40B4-BE49-F238E27FC236}">
                <a16:creationId xmlns:a16="http://schemas.microsoft.com/office/drawing/2014/main" id="{2A73B887-2166-746F-1963-19D3BF7DE8EB}"/>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CC98935-9D89-B50A-C5D3-528DFAE8FEF9}"/>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Im Statistikbereich gibt es die Möglichkeit die aktuellen Filtereinstellungen als neuen Preset mit einem bestimmten Namen abzuspeichern (persönlich oder für alle Nutzerinnen). (B/E/A)</a:t>
              </a:r>
              <a:endParaRPr lang="de-DE"/>
            </a:p>
          </p:txBody>
        </p:sp>
        <p:sp>
          <p:nvSpPr>
            <p:cNvPr id="10" name="Textfeld 9">
              <a:extLst>
                <a:ext uri="{FF2B5EF4-FFF2-40B4-BE49-F238E27FC236}">
                  <a16:creationId xmlns:a16="http://schemas.microsoft.com/office/drawing/2014/main" id="{7BBF3B0E-4AF8-D1DB-F51F-5B2A1F3A746C}"/>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Statistiken, die erfahrungsgemäß häufig benötigt werden sollen schnell erstellt werden können.</a:t>
              </a:r>
            </a:p>
            <a:p>
              <a:endParaRPr lang="de-DE"/>
            </a:p>
          </p:txBody>
        </p:sp>
        <p:sp>
          <p:nvSpPr>
            <p:cNvPr id="11" name="Textfeld 10">
              <a:extLst>
                <a:ext uri="{FF2B5EF4-FFF2-40B4-BE49-F238E27FC236}">
                  <a16:creationId xmlns:a16="http://schemas.microsoft.com/office/drawing/2014/main" id="{8D812837-1997-2FF2-23FD-D23104CF4BDF}"/>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301B707B-A0D6-5B59-8868-7D8BDACE27B7}"/>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Aktuelle Filtereinstellungen können mit einem Klick gespeichert werden. Es muss dann ein Name eingegeben werden und ausgewählt werden, ob der Preset nur persönlich oder für alle sichtbar sein soll.</a:t>
              </a:r>
              <a:endParaRPr lang="de-DE"/>
            </a:p>
          </p:txBody>
        </p:sp>
      </p:grpSp>
      <p:grpSp>
        <p:nvGrpSpPr>
          <p:cNvPr id="15" name="Gruppieren 14">
            <a:extLst>
              <a:ext uri="{FF2B5EF4-FFF2-40B4-BE49-F238E27FC236}">
                <a16:creationId xmlns:a16="http://schemas.microsoft.com/office/drawing/2014/main" id="{62331676-70F9-9F9A-FA43-8ABB2F45AFD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F0E0DBEF-6C0F-3404-58CA-407A2FA060F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3D0E5102-9DD9-07B6-CD67-80C088898E7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C3AF9A9-6E7B-001A-6C2E-44AE99F80C4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1D8BB165-4C12-CFB7-F829-9137E52B6436}"/>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085C170-0BB0-975D-2A1B-289458CA1EC6}"/>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772427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3F6DB-A3EA-B144-1E96-0E523829EE8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F7C1504D-2999-B072-C2EC-F5D4A2768F63}"/>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A1A744FB-EAA7-4954-693A-A010CDC4B91C}"/>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2C64F7DE-BACD-15E5-2749-F74E72F4E306}"/>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C8D21C3D-07F0-CFDD-632A-C86D6EE7097F}"/>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0A28AF9B-7208-5341-E478-48AE4EC9FEA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r>
                <a:rPr lang="de-DE">
                  <a:solidFill>
                    <a:schemeClr val="tx1"/>
                  </a:solidFill>
                </a:rPr>
                <a:t>.</a:t>
              </a:r>
              <a:endParaRPr lang="de-DE">
                <a:solidFill>
                  <a:schemeClr val="accent1"/>
                </a:solidFill>
              </a:endParaRPr>
            </a:p>
          </p:txBody>
        </p:sp>
      </p:grpSp>
      <p:grpSp>
        <p:nvGrpSpPr>
          <p:cNvPr id="14" name="Gruppieren 13">
            <a:extLst>
              <a:ext uri="{FF2B5EF4-FFF2-40B4-BE49-F238E27FC236}">
                <a16:creationId xmlns:a16="http://schemas.microsoft.com/office/drawing/2014/main" id="{0430577B-FF2D-E7E3-6D28-6DA07A9D267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BA1DD90-DE79-AEEA-7A8F-D0D6556DAF26}"/>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Bestehende Presets können verwaltet und gelöscht werden. (E/A)</a:t>
              </a:r>
            </a:p>
            <a:p>
              <a:endParaRPr lang="de-DE"/>
            </a:p>
          </p:txBody>
        </p:sp>
        <p:sp>
          <p:nvSpPr>
            <p:cNvPr id="10" name="Textfeld 9">
              <a:extLst>
                <a:ext uri="{FF2B5EF4-FFF2-40B4-BE49-F238E27FC236}">
                  <a16:creationId xmlns:a16="http://schemas.microsoft.com/office/drawing/2014/main" id="{8164D6FD-B960-D8C6-F492-91BD199F3676}"/>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Falls Fehler bei der Erstellung eines Presets gemacht wurden oder falls ein Preset nicht mehr benötigt wird.</a:t>
              </a:r>
            </a:p>
            <a:p>
              <a:endParaRPr lang="de-DE"/>
            </a:p>
          </p:txBody>
        </p:sp>
        <p:sp>
          <p:nvSpPr>
            <p:cNvPr id="11" name="Textfeld 10">
              <a:extLst>
                <a:ext uri="{FF2B5EF4-FFF2-40B4-BE49-F238E27FC236}">
                  <a16:creationId xmlns:a16="http://schemas.microsoft.com/office/drawing/2014/main" id="{5B6A4EFD-1E28-1B78-F980-34B39145495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B67CC572-10D5-DD2B-928E-ADA6257292F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Neben den Presets gibt es ein Bearbeitungs-Icon mit dem der Preset verwaltet werden kann (Name, Filtereinstellung oder Löschen).</a:t>
              </a:r>
              <a:endParaRPr lang="de-DE"/>
            </a:p>
          </p:txBody>
        </p:sp>
      </p:grpSp>
      <p:grpSp>
        <p:nvGrpSpPr>
          <p:cNvPr id="15" name="Gruppieren 14">
            <a:extLst>
              <a:ext uri="{FF2B5EF4-FFF2-40B4-BE49-F238E27FC236}">
                <a16:creationId xmlns:a16="http://schemas.microsoft.com/office/drawing/2014/main" id="{A8EB547B-502D-AB0D-8517-5A3F5BF055F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4957103-1F5A-C72B-752F-705CE746154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E49A49FD-0E7B-F4DF-9CEB-F2C389D210B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C8E7B76-3BE5-5060-3920-A59BE47A282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A6DD229-3B12-E57F-997A-5EFAA52BA26A}"/>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56C2743D-3811-5D28-CB84-F8D02D89ED1C}"/>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247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B7340-B813-849C-5FFA-80C8581A5DD4}"/>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0F43D41-BAD7-C7CC-7D31-4ED837BCBD7E}"/>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C67B0416-52ED-590B-701F-4530AB63EAA6}"/>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1156CF41-3851-FA54-B595-AB9176E8510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84FCA1BD-1248-DE7D-9973-599EE812073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E74F1856-6DAD-F956-99D5-0162B94B1D1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Weiterleiten von Daten.</a:t>
              </a:r>
              <a:endParaRPr lang="de-DE">
                <a:solidFill>
                  <a:schemeClr val="accent1"/>
                </a:solidFill>
              </a:endParaRPr>
            </a:p>
          </p:txBody>
        </p:sp>
      </p:grpSp>
      <p:grpSp>
        <p:nvGrpSpPr>
          <p:cNvPr id="14" name="Gruppieren 13">
            <a:extLst>
              <a:ext uri="{FF2B5EF4-FFF2-40B4-BE49-F238E27FC236}">
                <a16:creationId xmlns:a16="http://schemas.microsoft.com/office/drawing/2014/main" id="{CB10770F-D984-D429-C773-718232F3678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9578E08-9EAD-FD14-FF53-64FEDA1AD3E1}"/>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Im Export der Statistikdaten in mindestens PDF-, CSV-, und XLSX-Formate. (B/E/A)</a:t>
              </a:r>
            </a:p>
            <a:p>
              <a:endParaRPr lang="de-DE"/>
            </a:p>
          </p:txBody>
        </p:sp>
        <p:sp>
          <p:nvSpPr>
            <p:cNvPr id="10" name="Textfeld 9">
              <a:extLst>
                <a:ext uri="{FF2B5EF4-FFF2-40B4-BE49-F238E27FC236}">
                  <a16:creationId xmlns:a16="http://schemas.microsoft.com/office/drawing/2014/main" id="{1A4FBAD8-E1FF-1D62-1BBB-F1C1B50D8F9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Statistiken müssen weitergegeben und archiviert werden können.</a:t>
              </a:r>
            </a:p>
            <a:p>
              <a:endParaRPr lang="de-DE"/>
            </a:p>
          </p:txBody>
        </p:sp>
        <p:sp>
          <p:nvSpPr>
            <p:cNvPr id="11" name="Textfeld 10">
              <a:extLst>
                <a:ext uri="{FF2B5EF4-FFF2-40B4-BE49-F238E27FC236}">
                  <a16:creationId xmlns:a16="http://schemas.microsoft.com/office/drawing/2014/main" id="{D7245FCD-41BF-E31C-10E1-9EFCDC43E68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3E47322F-8E5C-B7F0-7483-6C4C833AFCD5}"/>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Download-Button mit der Auswahl PDF, CVS oder XLSX.</a:t>
              </a:r>
            </a:p>
            <a:p>
              <a:endParaRPr lang="de-DE"/>
            </a:p>
          </p:txBody>
        </p:sp>
      </p:grpSp>
      <p:grpSp>
        <p:nvGrpSpPr>
          <p:cNvPr id="15" name="Gruppieren 14">
            <a:extLst>
              <a:ext uri="{FF2B5EF4-FFF2-40B4-BE49-F238E27FC236}">
                <a16:creationId xmlns:a16="http://schemas.microsoft.com/office/drawing/2014/main" id="{805C026F-F988-977A-F0AD-2DF0CCBF0E3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640B005-F176-55DA-8178-D9132AD2BFD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63513091-D72A-49C2-D26C-ED645D0440A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011F34BC-A438-6BE9-BF5E-564B3D8AC78E}"/>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9337B1B-4F6C-F780-9801-836C79A83EB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94E5ACF9-096F-C71F-A6AA-FEA538DC6BA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29834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5FDA7-AF1F-BA43-A1D0-F864078AE215}"/>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378C91E-C747-D77E-17A9-1A84661669A8}"/>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D3DF0B5F-A1A9-D684-C49E-48D4A5DD7B4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D8EA41A-FE55-5930-2F64-B8EF0F7575A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31687BD-6B38-9DF0-D2A0-0205DD99C1E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r>
                <a:rPr lang="de-DE">
                  <a:solidFill>
                    <a:srgbClr val="FF0000"/>
                  </a:solidFill>
                </a:rPr>
                <a:t>??</a:t>
              </a:r>
              <a:endParaRPr lang="de-DE">
                <a:solidFill>
                  <a:schemeClr val="tx1"/>
                </a:solidFill>
              </a:endParaRPr>
            </a:p>
          </p:txBody>
        </p:sp>
        <p:sp>
          <p:nvSpPr>
            <p:cNvPr id="8" name="Textfeld 7">
              <a:extLst>
                <a:ext uri="{FF2B5EF4-FFF2-40B4-BE49-F238E27FC236}">
                  <a16:creationId xmlns:a16="http://schemas.microsoft.com/office/drawing/2014/main" id="{D87AD333-5270-EFCD-B1C3-20A9727AC08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Nutzerinnenkonten erstellen.</a:t>
              </a:r>
              <a:endParaRPr lang="de-DE">
                <a:solidFill>
                  <a:schemeClr val="accent1"/>
                </a:solidFill>
              </a:endParaRPr>
            </a:p>
          </p:txBody>
        </p:sp>
      </p:grpSp>
      <p:grpSp>
        <p:nvGrpSpPr>
          <p:cNvPr id="14" name="Gruppieren 13">
            <a:extLst>
              <a:ext uri="{FF2B5EF4-FFF2-40B4-BE49-F238E27FC236}">
                <a16:creationId xmlns:a16="http://schemas.microsoft.com/office/drawing/2014/main" id="{4AF9E1DD-2DB7-BEBE-CE72-920A1C4787B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4C70C7E2-46B3-9289-ABDB-63C33228888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System unterstützt drei Arten von Nutzerinnenkonten mit abgestuften Rechten: Basis, Erweitert, Administration. Es muss mindestens ein Administrationskonto geben.</a:t>
              </a:r>
              <a:endParaRPr lang="de-DE"/>
            </a:p>
          </p:txBody>
        </p:sp>
        <p:sp>
          <p:nvSpPr>
            <p:cNvPr id="10" name="Textfeld 9">
              <a:extLst>
                <a:ext uri="{FF2B5EF4-FFF2-40B4-BE49-F238E27FC236}">
                  <a16:creationId xmlns:a16="http://schemas.microsoft.com/office/drawing/2014/main" id="{736CFBA7-08B6-A2B8-D489-AB4DB19290A1}"/>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Daten und klare Rollenverteilung, damit Nutzerinnen nicht mit Optionen überfordert werden, die sie nicht benötigen.</a:t>
              </a:r>
              <a:endParaRPr lang="de-DE"/>
            </a:p>
          </p:txBody>
        </p:sp>
        <p:sp>
          <p:nvSpPr>
            <p:cNvPr id="11" name="Textfeld 10">
              <a:extLst>
                <a:ext uri="{FF2B5EF4-FFF2-40B4-BE49-F238E27FC236}">
                  <a16:creationId xmlns:a16="http://schemas.microsoft.com/office/drawing/2014/main" id="{FD34F6BC-2C8C-F178-762E-BF883F014B53}"/>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D4A6DAFB-A131-65A8-D00E-458B8242FE0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Das System wird mit einem bestehenden Administrationskonto geliefert und es können weitere Konten über den/die Administrator:in erstellt werden.</a:t>
              </a:r>
              <a:endParaRPr lang="de-DE"/>
            </a:p>
          </p:txBody>
        </p:sp>
      </p:grpSp>
      <p:grpSp>
        <p:nvGrpSpPr>
          <p:cNvPr id="15" name="Gruppieren 14">
            <a:extLst>
              <a:ext uri="{FF2B5EF4-FFF2-40B4-BE49-F238E27FC236}">
                <a16:creationId xmlns:a16="http://schemas.microsoft.com/office/drawing/2014/main" id="{BEA8F38C-6367-3BE2-FFDE-263EB4E3C14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190D5AA-917C-A5D1-4B9B-8B482B9B5832}"/>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B7382FE3-431F-F456-43E9-341E53FE0E6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7C2824D6-6873-B3D6-69BE-A207B5195A6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6F64532B-EC96-394B-A899-E3C5A0C60C8C}"/>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26358564-124F-B356-52DC-1208E4443D64}"/>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288285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10022-1BEB-1744-FC24-4BE8201B61D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238AF2B-70C3-294F-F486-CE5D4B996C49}"/>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CC56FF4-5F15-8159-4223-3BF35941E9A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94210C5D-060D-7A93-15E0-AD0B42DA8D2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C212E7CA-924B-C740-659A-331A4A89D8A1}"/>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00E8AC1A-10B8-DE55-3987-5E869E8489A1}"/>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Mitarbeiterin startet das Programm.</a:t>
              </a:r>
              <a:endParaRPr lang="de-DE">
                <a:solidFill>
                  <a:schemeClr val="accent1"/>
                </a:solidFill>
              </a:endParaRPr>
            </a:p>
          </p:txBody>
        </p:sp>
      </p:grpSp>
      <p:grpSp>
        <p:nvGrpSpPr>
          <p:cNvPr id="14" name="Gruppieren 13">
            <a:extLst>
              <a:ext uri="{FF2B5EF4-FFF2-40B4-BE49-F238E27FC236}">
                <a16:creationId xmlns:a16="http://schemas.microsoft.com/office/drawing/2014/main" id="{BDA122CE-2E20-8E89-7D3E-61FA7C00C3A7}"/>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1448567-EA68-B314-77A4-6661E2E7D68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 Nutzerinnen melden sich beim Starten des Programms mit Benutzername und Passwort an und können sich auch wieder abmelden.</a:t>
              </a:r>
              <a:endParaRPr lang="de-DE"/>
            </a:p>
          </p:txBody>
        </p:sp>
        <p:sp>
          <p:nvSpPr>
            <p:cNvPr id="10" name="Textfeld 9">
              <a:extLst>
                <a:ext uri="{FF2B5EF4-FFF2-40B4-BE49-F238E27FC236}">
                  <a16:creationId xmlns:a16="http://schemas.microsoft.com/office/drawing/2014/main" id="{1CE7CE03-74B0-CEEB-D27A-4C9BED899CD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Daten.</a:t>
              </a:r>
            </a:p>
            <a:p>
              <a:endParaRPr lang="de-DE"/>
            </a:p>
          </p:txBody>
        </p:sp>
        <p:sp>
          <p:nvSpPr>
            <p:cNvPr id="11" name="Textfeld 10">
              <a:extLst>
                <a:ext uri="{FF2B5EF4-FFF2-40B4-BE49-F238E27FC236}">
                  <a16:creationId xmlns:a16="http://schemas.microsoft.com/office/drawing/2014/main" id="{C49A1FCC-CCA5-926B-DE43-CBF72C44F0C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C676A4F2-8531-8053-06C5-E7A178242521}"/>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Es gibt ein Anmeldebereich beim Starten bzw. Abmelden mit den Feldern [Benutzername] und [Passwort].</a:t>
              </a:r>
            </a:p>
            <a:p>
              <a:endParaRPr lang="de-DE"/>
            </a:p>
          </p:txBody>
        </p:sp>
      </p:grpSp>
      <p:grpSp>
        <p:nvGrpSpPr>
          <p:cNvPr id="15" name="Gruppieren 14">
            <a:extLst>
              <a:ext uri="{FF2B5EF4-FFF2-40B4-BE49-F238E27FC236}">
                <a16:creationId xmlns:a16="http://schemas.microsoft.com/office/drawing/2014/main" id="{CD63DB99-B17E-BA40-EAAE-498967B5620C}"/>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A03D24AB-33FD-C43A-ECA4-CF06D34D14AE}"/>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03240D30-2E71-1D8F-CCE1-2D419AC3B52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BA7F0457-A332-01D0-BADC-131B01BFE03C}"/>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0BAB0FA-EB28-16C7-8367-B7A5190CAC47}"/>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69998D54-34BE-195D-2790-7446AEEE9D4F}"/>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94153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61AC-22DA-4F3D-FAC6-9948481B7361}"/>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364BF183-FE8D-53F7-BAF1-28155B2BA8D7}"/>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A8B1201C-F388-F5B1-C570-46E9E1F28289}"/>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940C882-5132-95E8-DF6E-78FC086E9F1E}"/>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A98E8A44-C9C2-604D-599F-C705072C6B6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446AFFDE-C29C-298F-4858-497D672664B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z.B. nachdem das Konto neu erstellt wurde.</a:t>
              </a:r>
              <a:endParaRPr lang="de-DE">
                <a:solidFill>
                  <a:schemeClr val="accent1"/>
                </a:solidFill>
              </a:endParaRPr>
            </a:p>
          </p:txBody>
        </p:sp>
      </p:grpSp>
      <p:grpSp>
        <p:nvGrpSpPr>
          <p:cNvPr id="14" name="Gruppieren 13">
            <a:extLst>
              <a:ext uri="{FF2B5EF4-FFF2-40B4-BE49-F238E27FC236}">
                <a16:creationId xmlns:a16="http://schemas.microsoft.com/office/drawing/2014/main" id="{53E99AAD-AB66-7C59-6729-F025C1AE4E4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65A7834-CD21-8D65-D7F5-869D3A038C4F}"/>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 Passwörter können von der Nutzerin selbst geändert werden (B/E/A). Die Administration kann auch die Passwörter der anderen Konten zurücksetzen.</a:t>
              </a:r>
              <a:endParaRPr lang="de-DE"/>
            </a:p>
          </p:txBody>
        </p:sp>
        <p:sp>
          <p:nvSpPr>
            <p:cNvPr id="10" name="Textfeld 9">
              <a:extLst>
                <a:ext uri="{FF2B5EF4-FFF2-40B4-BE49-F238E27FC236}">
                  <a16:creationId xmlns:a16="http://schemas.microsoft.com/office/drawing/2014/main" id="{445129FC-93E1-5A3C-F2FC-9662AB9B9C2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Nutzerinnen müssen ihr eigenes Passwort bestimmen können, nachdem ihr Konto angelegt wurde und falls sie es vergessen, muss es zurücksetzbar sein.</a:t>
              </a:r>
              <a:endParaRPr lang="de-DE"/>
            </a:p>
          </p:txBody>
        </p:sp>
        <p:sp>
          <p:nvSpPr>
            <p:cNvPr id="11" name="Textfeld 10">
              <a:extLst>
                <a:ext uri="{FF2B5EF4-FFF2-40B4-BE49-F238E27FC236}">
                  <a16:creationId xmlns:a16="http://schemas.microsoft.com/office/drawing/2014/main" id="{B5AB5D09-03D3-8856-6054-6BEDBB3A982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0074A349-5CE8-DB38-C185-7463C5CD40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Es gibt einen Bereich [Passwort ändern] in jedem Nutzerkonto.</a:t>
              </a:r>
            </a:p>
            <a:p>
              <a:endParaRPr lang="de-DE"/>
            </a:p>
          </p:txBody>
        </p:sp>
      </p:grpSp>
      <p:grpSp>
        <p:nvGrpSpPr>
          <p:cNvPr id="15" name="Gruppieren 14">
            <a:extLst>
              <a:ext uri="{FF2B5EF4-FFF2-40B4-BE49-F238E27FC236}">
                <a16:creationId xmlns:a16="http://schemas.microsoft.com/office/drawing/2014/main" id="{F4730DCF-89CF-FFAA-518E-E0BCBC3D4AF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AE6AFDB2-E1CC-2B0D-74C7-E65CA802F5C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94074EB-6800-06BE-C8F3-9C399ED51F8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97D1C4DF-F084-8509-1476-4AD99349F97C}"/>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289C191-FCD6-1CD8-DCB6-06439A5E3D46}"/>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C51C90EF-AFC5-04DB-FCC5-2FC1AAB681EA}"/>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065946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73B05-675E-A562-4273-69578D97C8A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363C46A5-6B64-0401-15E6-36EE7D711145}"/>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898507D-04D1-041C-7EFD-9765DE627A1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89914B0-0445-66B1-9788-CB69B4B4A10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AF9DBB7-5FBF-7D9E-6F74-391BE6686746}"/>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38F4E79-DA4A-AF99-EA97-B2705B379C7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Verwalten der Konten</a:t>
              </a:r>
              <a:endParaRPr lang="de-DE">
                <a:solidFill>
                  <a:schemeClr val="accent1"/>
                </a:solidFill>
              </a:endParaRPr>
            </a:p>
          </p:txBody>
        </p:sp>
      </p:grpSp>
      <p:grpSp>
        <p:nvGrpSpPr>
          <p:cNvPr id="14" name="Gruppieren 13">
            <a:extLst>
              <a:ext uri="{FF2B5EF4-FFF2-40B4-BE49-F238E27FC236}">
                <a16:creationId xmlns:a16="http://schemas.microsoft.com/office/drawing/2014/main" id="{9D6C5666-4DB7-50AC-6FAE-95A425E589FA}"/>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C7AF58A2-8ADD-0BBF-823F-658AD584A6BD}"/>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Verwaltung der Nutzerkonten durch den/die Administrator:in: Konten anlegen, Rechte zuweisen/entziehen, Konten löschen, Passwörter ändern.</a:t>
              </a:r>
              <a:endParaRPr lang="de-DE"/>
            </a:p>
          </p:txBody>
        </p:sp>
        <p:sp>
          <p:nvSpPr>
            <p:cNvPr id="10" name="Textfeld 9">
              <a:extLst>
                <a:ext uri="{FF2B5EF4-FFF2-40B4-BE49-F238E27FC236}">
                  <a16:creationId xmlns:a16="http://schemas.microsoft.com/office/drawing/2014/main" id="{255C04A8-2B38-48F0-720E-A1195ACB3C36}"/>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Nutzerinnenverwaltung muss intern durchführbar sein.</a:t>
              </a:r>
            </a:p>
            <a:p>
              <a:endParaRPr lang="de-DE"/>
            </a:p>
          </p:txBody>
        </p:sp>
        <p:sp>
          <p:nvSpPr>
            <p:cNvPr id="11" name="Textfeld 10">
              <a:extLst>
                <a:ext uri="{FF2B5EF4-FFF2-40B4-BE49-F238E27FC236}">
                  <a16:creationId xmlns:a16="http://schemas.microsoft.com/office/drawing/2014/main" id="{7328EEB0-1D1D-3D05-0021-3850D3DF2132}"/>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78BCAF97-2F3F-5C24-B017-A9ED908D463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Im Administrationskonto gibt es einen erweiterten Bereich zum Verwalten der Nutzerkonten: bestehende Konten bearbeiten, neue Anlegen und Löschen.</a:t>
              </a:r>
              <a:endParaRPr lang="de-DE"/>
            </a:p>
          </p:txBody>
        </p:sp>
      </p:grpSp>
      <p:grpSp>
        <p:nvGrpSpPr>
          <p:cNvPr id="15" name="Gruppieren 14">
            <a:extLst>
              <a:ext uri="{FF2B5EF4-FFF2-40B4-BE49-F238E27FC236}">
                <a16:creationId xmlns:a16="http://schemas.microsoft.com/office/drawing/2014/main" id="{4593212B-C5D9-487E-8A52-04989EB052DC}"/>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22DCD932-A12C-CA13-9A10-FAE24BC80FE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F10FDE30-D252-5D95-B8C0-4207540F1C9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0017E2B-AEE5-865D-7A86-9D060BA69FD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E79AEF82-08E9-4160-9A17-54D95AAADBD8}"/>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905CA79-58AB-E5A5-529B-176A2081A0C9}"/>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71593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CE793-11BF-DA97-BCF4-EE983607CF4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DB98DC22-AB1D-2452-8163-AB8911043C15}"/>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F81D3E6F-9A5F-B46D-4BF7-B365C881EAE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A9FDEE7A-D641-657B-3A02-247608639AF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9B0B2A2F-FF7A-7318-11F2-FA2DCAC54C00}"/>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EE900E57-3955-FB45-32A3-165D62CE93C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endParaRPr lang="de-DE">
                <a:solidFill>
                  <a:schemeClr val="accent1"/>
                </a:solidFill>
              </a:endParaRPr>
            </a:p>
          </p:txBody>
        </p:sp>
      </p:grpSp>
      <p:grpSp>
        <p:nvGrpSpPr>
          <p:cNvPr id="14" name="Gruppieren 13">
            <a:extLst>
              <a:ext uri="{FF2B5EF4-FFF2-40B4-BE49-F238E27FC236}">
                <a16:creationId xmlns:a16="http://schemas.microsoft.com/office/drawing/2014/main" id="{F6A011CB-8997-781B-9283-E7E64FF7827C}"/>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56656CF2-6CE9-9418-D973-26956F242A5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Die Applikation soll mit Client-Server-Architektur und Microservice bereitgestellt werden.</a:t>
              </a:r>
            </a:p>
            <a:p>
              <a:endParaRPr lang="de-DE"/>
            </a:p>
          </p:txBody>
        </p:sp>
        <p:sp>
          <p:nvSpPr>
            <p:cNvPr id="10" name="Textfeld 9">
              <a:extLst>
                <a:ext uri="{FF2B5EF4-FFF2-40B4-BE49-F238E27FC236}">
                  <a16:creationId xmlns:a16="http://schemas.microsoft.com/office/drawing/2014/main" id="{870D619E-2F2B-F93C-4574-DCF5FD14DA5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Zentrale Datenhaltung.</a:t>
              </a:r>
            </a:p>
            <a:p>
              <a:endParaRPr lang="de-DE"/>
            </a:p>
          </p:txBody>
        </p:sp>
        <p:sp>
          <p:nvSpPr>
            <p:cNvPr id="11" name="Textfeld 10">
              <a:extLst>
                <a:ext uri="{FF2B5EF4-FFF2-40B4-BE49-F238E27FC236}">
                  <a16:creationId xmlns:a16="http://schemas.microsoft.com/office/drawing/2014/main" id="{B4E7F146-2ADC-5764-7180-B311CF513DA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3771AA78-9A06-4A57-4C8C-34A653E83B00}"/>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Anwendung lässt sich auf einem Server deployen.</a:t>
              </a:r>
            </a:p>
            <a:p>
              <a:endParaRPr lang="de-DE"/>
            </a:p>
          </p:txBody>
        </p:sp>
      </p:grpSp>
      <p:grpSp>
        <p:nvGrpSpPr>
          <p:cNvPr id="15" name="Gruppieren 14">
            <a:extLst>
              <a:ext uri="{FF2B5EF4-FFF2-40B4-BE49-F238E27FC236}">
                <a16:creationId xmlns:a16="http://schemas.microsoft.com/office/drawing/2014/main" id="{AAB6475F-477E-AC36-3A28-94EA250A3051}"/>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26D7B57-368A-986E-92CF-F44CE7C3A75A}"/>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0DA7DA8B-1776-5F95-1745-97F1631C403C}"/>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9E16D8E6-48EC-A0E9-48E6-D34FEED58A2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1BC9A381-44ED-5B21-5C37-B7FAE06C2B54}"/>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8B2FF3DB-6119-F1CE-75A1-3C47892B36D8}"/>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09543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86640BDC-96DF-211D-0AAD-8F9E8245D8A3}"/>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703A161A-894D-AFB4-3B18-1A2B8F0411D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4FB366A2-6D36-94CB-1CA9-CF4F02776B15}"/>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136A3DB1-6D6E-F9A5-43C6-8F3D94A9AB2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Anruf mit einer Anfrage geht ein.</a:t>
              </a:r>
              <a:endParaRPr lang="de-DE" b="1">
                <a:solidFill>
                  <a:schemeClr val="accent1"/>
                </a:solidFill>
              </a:endParaRPr>
            </a:p>
          </p:txBody>
        </p:sp>
      </p:grpSp>
      <p:grpSp>
        <p:nvGrpSpPr>
          <p:cNvPr id="14" name="Gruppieren 13">
            <a:extLst>
              <a:ext uri="{FF2B5EF4-FFF2-40B4-BE49-F238E27FC236}">
                <a16:creationId xmlns:a16="http://schemas.microsoft.com/office/drawing/2014/main" id="{AD8734EA-33CE-1251-89ED-F9502F94C34E}"/>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D86EE4EE-3715-702B-CB2A-AD1EC65E27CE}"/>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Das System stellt eine Eigabemaske für Anfragen bereit, in der alle Daten zum Fall eingetragen werden können. (B/E/A)</a:t>
              </a:r>
              <a:endParaRPr lang="de-DE"/>
            </a:p>
          </p:txBody>
        </p:sp>
        <p:sp>
          <p:nvSpPr>
            <p:cNvPr id="10" name="Textfeld 9">
              <a:extLst>
                <a:ext uri="{FF2B5EF4-FFF2-40B4-BE49-F238E27FC236}">
                  <a16:creationId xmlns:a16="http://schemas.microsoft.com/office/drawing/2014/main" id="{A8D81241-0C34-036A-CB64-36987B77BDB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Mitarbeiterinnen sollen alle wichtigen Informationen zur Anfrage digital erfassen, anstatt sie händisch zu notieren.</a:t>
              </a:r>
            </a:p>
            <a:p>
              <a:endParaRPr lang="de-DE"/>
            </a:p>
          </p:txBody>
        </p:sp>
        <p:sp>
          <p:nvSpPr>
            <p:cNvPr id="11" name="Textfeld 10">
              <a:extLst>
                <a:ext uri="{FF2B5EF4-FFF2-40B4-BE49-F238E27FC236}">
                  <a16:creationId xmlns:a16="http://schemas.microsoft.com/office/drawing/2014/main" id="{83E6FD38-46CB-A69F-651E-03F1BE25919E}"/>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2-3</a:t>
              </a:r>
            </a:p>
            <a:p>
              <a:endParaRPr lang="de-DE"/>
            </a:p>
          </p:txBody>
        </p:sp>
        <p:sp>
          <p:nvSpPr>
            <p:cNvPr id="12" name="Textfeld 11">
              <a:extLst>
                <a:ext uri="{FF2B5EF4-FFF2-40B4-BE49-F238E27FC236}">
                  <a16:creationId xmlns:a16="http://schemas.microsoft.com/office/drawing/2014/main" id="{38CB1EB7-01B4-B1DF-6E44-DEC2840BC0FB}"/>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neue Anfragen anlegen, ausfüllen und speichern.</a:t>
              </a:r>
            </a:p>
            <a:p>
              <a:endParaRPr lang="de-DE"/>
            </a:p>
          </p:txBody>
        </p:sp>
      </p:grpSp>
      <p:grpSp>
        <p:nvGrpSpPr>
          <p:cNvPr id="15" name="Gruppieren 14">
            <a:extLst>
              <a:ext uri="{FF2B5EF4-FFF2-40B4-BE49-F238E27FC236}">
                <a16:creationId xmlns:a16="http://schemas.microsoft.com/office/drawing/2014/main" id="{08DBD43E-CC38-7153-C678-08B06BEF587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38A20748-45F7-2408-4EA6-ACF1BEDFD072}"/>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F71C4861-1111-CD85-20EE-563A9E16BC3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19546FB2-4917-9EEA-9E26-7B1F5377766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05DEA52-D470-70E8-3711-101EF925AEB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t>Daten, die erhoben werden sollen stehen im Statistik-Bogen.</a:t>
            </a:r>
          </a:p>
          <a:p>
            <a:endParaRPr lang="de-DE"/>
          </a:p>
        </p:txBody>
      </p:sp>
      <p:sp>
        <p:nvSpPr>
          <p:cNvPr id="20" name="Textfeld 19">
            <a:extLst>
              <a:ext uri="{FF2B5EF4-FFF2-40B4-BE49-F238E27FC236}">
                <a16:creationId xmlns:a16="http://schemas.microsoft.com/office/drawing/2014/main" id="{83C21FDF-224D-2716-2892-6ED0453AEEFD}"/>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98201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5E232-BED7-F605-F2C4-805787B45470}"/>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922AC421-7165-059D-414F-ADDEE790C6AF}"/>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9986DB6D-BEFF-1413-033A-C08B4D32D36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D7D0923E-1B4C-E598-DC4B-E4091D11D4FC}"/>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7554D832-CD92-8644-7BC1-2FAAB973BC25}"/>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2AEB5D2C-CB1A-90CB-BDEA-B101BEB56432}"/>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endParaRPr lang="de-DE">
                <a:solidFill>
                  <a:schemeClr val="accent1"/>
                </a:solidFill>
              </a:endParaRPr>
            </a:p>
          </p:txBody>
        </p:sp>
      </p:grpSp>
      <p:grpSp>
        <p:nvGrpSpPr>
          <p:cNvPr id="14" name="Gruppieren 13">
            <a:extLst>
              <a:ext uri="{FF2B5EF4-FFF2-40B4-BE49-F238E27FC236}">
                <a16:creationId xmlns:a16="http://schemas.microsoft.com/office/drawing/2014/main" id="{1EA2FAA8-CA74-8D31-C845-2A7EC2C3699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83B85A2-DA4F-AA89-3871-E3191837679B}"/>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Die Software wird als Docker-Image bereitgestellt.</a:t>
              </a:r>
            </a:p>
            <a:p>
              <a:endParaRPr lang="de-DE"/>
            </a:p>
          </p:txBody>
        </p:sp>
        <p:sp>
          <p:nvSpPr>
            <p:cNvPr id="10" name="Textfeld 9">
              <a:extLst>
                <a:ext uri="{FF2B5EF4-FFF2-40B4-BE49-F238E27FC236}">
                  <a16:creationId xmlns:a16="http://schemas.microsoft.com/office/drawing/2014/main" id="{DC623F00-0ED8-9A46-33E6-B3B0735E499D}"/>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Einfache Installation und Verwendbarkeit auf jedem Rechner.</a:t>
              </a:r>
            </a:p>
            <a:p>
              <a:endParaRPr lang="de-DE"/>
            </a:p>
          </p:txBody>
        </p:sp>
        <p:sp>
          <p:nvSpPr>
            <p:cNvPr id="11" name="Textfeld 10">
              <a:extLst>
                <a:ext uri="{FF2B5EF4-FFF2-40B4-BE49-F238E27FC236}">
                  <a16:creationId xmlns:a16="http://schemas.microsoft.com/office/drawing/2014/main" id="{3B3325E4-9518-1B4B-C8C1-524CD6EEC16D}"/>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835F2A54-AD00-2C2D-4C9A-7DAB71FE19E3}"/>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Docker Container lässt sich starten und Software funktioniert wie beschrieben.</a:t>
              </a:r>
            </a:p>
            <a:p>
              <a:endParaRPr lang="de-DE"/>
            </a:p>
          </p:txBody>
        </p:sp>
      </p:grpSp>
      <p:grpSp>
        <p:nvGrpSpPr>
          <p:cNvPr id="15" name="Gruppieren 14">
            <a:extLst>
              <a:ext uri="{FF2B5EF4-FFF2-40B4-BE49-F238E27FC236}">
                <a16:creationId xmlns:a16="http://schemas.microsoft.com/office/drawing/2014/main" id="{02FE6F0E-9A6F-B003-71E5-590E6EE56873}"/>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30398680-F41F-E813-9303-7EC0DF13254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06EA03AE-09EF-2516-CB2A-72DFE420815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EA32BEDF-C70D-397D-DB50-E418D388797F}"/>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648BE7C4-7E7F-5CB5-191D-783EDFC5E759}"/>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EDEE3C1-8C23-32D7-7AD6-C429796CC5CF}"/>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516805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AEF8A-7D93-1506-971D-B7CAADD8CE90}"/>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A3A2CC92-653F-B06D-8F7E-20006E6D1EA9}"/>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E98FB8C7-AE39-87CA-1071-180949D3A2A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696FB42A-9737-4B74-34BB-82A7E7FB2AC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EC5FF50E-F329-C0EA-E562-B13DE1B8004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DC829BB2-6EA8-902F-158B-150B70161CC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endParaRPr lang="de-DE">
                <a:solidFill>
                  <a:schemeClr val="accent1"/>
                </a:solidFill>
              </a:endParaRPr>
            </a:p>
          </p:txBody>
        </p:sp>
      </p:grpSp>
      <p:grpSp>
        <p:nvGrpSpPr>
          <p:cNvPr id="14" name="Gruppieren 13">
            <a:extLst>
              <a:ext uri="{FF2B5EF4-FFF2-40B4-BE49-F238E27FC236}">
                <a16:creationId xmlns:a16="http://schemas.microsoft.com/office/drawing/2014/main" id="{AD2C2333-608B-0C97-5AE1-4E17F00CE4C4}"/>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C424478E-75AA-B620-1B2F-3EE90298ADF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Installationsschritte für Software sind in README erklärt. </a:t>
              </a:r>
            </a:p>
            <a:p>
              <a:endParaRPr lang="de-DE"/>
            </a:p>
          </p:txBody>
        </p:sp>
        <p:sp>
          <p:nvSpPr>
            <p:cNvPr id="10" name="Textfeld 9">
              <a:extLst>
                <a:ext uri="{FF2B5EF4-FFF2-40B4-BE49-F238E27FC236}">
                  <a16:creationId xmlns:a16="http://schemas.microsoft.com/office/drawing/2014/main" id="{02CFACA6-B2DE-6C78-D48C-B07B2E360E5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Erklärung zur Installation für die Kundinnen.</a:t>
              </a:r>
            </a:p>
            <a:p>
              <a:endParaRPr lang="de-DE"/>
            </a:p>
          </p:txBody>
        </p:sp>
        <p:sp>
          <p:nvSpPr>
            <p:cNvPr id="11" name="Textfeld 10">
              <a:extLst>
                <a:ext uri="{FF2B5EF4-FFF2-40B4-BE49-F238E27FC236}">
                  <a16:creationId xmlns:a16="http://schemas.microsoft.com/office/drawing/2014/main" id="{4158EEBF-4EEB-E354-D39A-6450EA217EFF}"/>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4 </a:t>
              </a:r>
            </a:p>
            <a:p>
              <a:endParaRPr lang="de-DE"/>
            </a:p>
          </p:txBody>
        </p:sp>
        <p:sp>
          <p:nvSpPr>
            <p:cNvPr id="12" name="Textfeld 11">
              <a:extLst>
                <a:ext uri="{FF2B5EF4-FFF2-40B4-BE49-F238E27FC236}">
                  <a16:creationId xmlns:a16="http://schemas.microsoft.com/office/drawing/2014/main" id="{E63783F4-2393-8907-8C48-5AB12D082E4B}"/>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Installation der Software funktioniert wie in README beschrieben.</a:t>
              </a:r>
            </a:p>
            <a:p>
              <a:endParaRPr lang="de-DE"/>
            </a:p>
          </p:txBody>
        </p:sp>
      </p:grpSp>
      <p:grpSp>
        <p:nvGrpSpPr>
          <p:cNvPr id="15" name="Gruppieren 14">
            <a:extLst>
              <a:ext uri="{FF2B5EF4-FFF2-40B4-BE49-F238E27FC236}">
                <a16:creationId xmlns:a16="http://schemas.microsoft.com/office/drawing/2014/main" id="{76CB6A5A-7F48-9020-EFC3-6CA440634A9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5C9B127-9B1D-9540-1BB1-E2040C86017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99EF90F2-90A5-4655-AB3D-54485722E066}"/>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3F33CF44-F512-1902-7BC6-21A8008578DF}"/>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354BCD0-8CAB-291B-9993-3A3518B81AFF}"/>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D73A936E-C60E-8377-B014-C411EF76E39C}"/>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68790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C85EA-978A-260C-866C-EE23E736E0C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C86465E3-8B04-BAB9-11A7-A14CBFA562FF}"/>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6FE3B6CC-BB0E-28BD-2578-7B2ECC1CD00C}"/>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7F58610F-4679-A818-306D-164616EE38B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86CC5A54-4D34-F9CB-6AAD-10815C3A4D8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3051B4FC-19BC-450C-E2DB-89FE86C1E57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Änderungen in der Software</a:t>
              </a:r>
              <a:endParaRPr lang="de-DE">
                <a:solidFill>
                  <a:schemeClr val="accent1"/>
                </a:solidFill>
              </a:endParaRPr>
            </a:p>
          </p:txBody>
        </p:sp>
      </p:grpSp>
      <p:grpSp>
        <p:nvGrpSpPr>
          <p:cNvPr id="14" name="Gruppieren 13">
            <a:extLst>
              <a:ext uri="{FF2B5EF4-FFF2-40B4-BE49-F238E27FC236}">
                <a16:creationId xmlns:a16="http://schemas.microsoft.com/office/drawing/2014/main" id="{7C5D9CB8-B827-9E91-4153-14124C9ABE3B}"/>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E8A4FEB7-B413-06E3-C8F4-E40B0ADA729B}"/>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Automatisierte Tests durch CI/CD-Pipeline. </a:t>
              </a:r>
            </a:p>
            <a:p>
              <a:endParaRPr lang="de-DE"/>
            </a:p>
          </p:txBody>
        </p:sp>
        <p:sp>
          <p:nvSpPr>
            <p:cNvPr id="10" name="Textfeld 9">
              <a:extLst>
                <a:ext uri="{FF2B5EF4-FFF2-40B4-BE49-F238E27FC236}">
                  <a16:creationId xmlns:a16="http://schemas.microsoft.com/office/drawing/2014/main" id="{678C76D3-8627-BEF1-3274-2DADCAFE8D3E}"/>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Stabilität und Vermeidung von Fehlern bei Softwareänderungen.</a:t>
              </a:r>
            </a:p>
            <a:p>
              <a:endParaRPr lang="de-DE"/>
            </a:p>
          </p:txBody>
        </p:sp>
        <p:sp>
          <p:nvSpPr>
            <p:cNvPr id="11" name="Textfeld 10">
              <a:extLst>
                <a:ext uri="{FF2B5EF4-FFF2-40B4-BE49-F238E27FC236}">
                  <a16:creationId xmlns:a16="http://schemas.microsoft.com/office/drawing/2014/main" id="{F3E82756-D243-532B-9264-E7F2584F73C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4 </a:t>
              </a:r>
            </a:p>
            <a:p>
              <a:endParaRPr lang="de-DE"/>
            </a:p>
          </p:txBody>
        </p:sp>
        <p:sp>
          <p:nvSpPr>
            <p:cNvPr id="12" name="Textfeld 11">
              <a:extLst>
                <a:ext uri="{FF2B5EF4-FFF2-40B4-BE49-F238E27FC236}">
                  <a16:creationId xmlns:a16="http://schemas.microsoft.com/office/drawing/2014/main" id="{D87DAFC6-022C-89C5-CC5F-FB887FD9AC95}"/>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Pipeline führt neue Commits automatisch bei neuen Commits aus.</a:t>
              </a:r>
            </a:p>
            <a:p>
              <a:endParaRPr lang="de-DE"/>
            </a:p>
          </p:txBody>
        </p:sp>
      </p:grpSp>
      <p:grpSp>
        <p:nvGrpSpPr>
          <p:cNvPr id="15" name="Gruppieren 14">
            <a:extLst>
              <a:ext uri="{FF2B5EF4-FFF2-40B4-BE49-F238E27FC236}">
                <a16:creationId xmlns:a16="http://schemas.microsoft.com/office/drawing/2014/main" id="{46BD66D9-441C-8638-D9A6-F85E9F4611FB}"/>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BC36B0F-7D89-EE19-3F30-52E7C9712680}"/>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Could</a:t>
              </a:r>
            </a:p>
          </p:txBody>
        </p:sp>
        <p:sp>
          <p:nvSpPr>
            <p:cNvPr id="17" name="Textfeld 16">
              <a:extLst>
                <a:ext uri="{FF2B5EF4-FFF2-40B4-BE49-F238E27FC236}">
                  <a16:creationId xmlns:a16="http://schemas.microsoft.com/office/drawing/2014/main" id="{A0382F28-6289-C638-32B1-046E4CF1397F}"/>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39EC7560-82F7-043C-14B5-4D6041144D1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06094B2E-9ADF-D53D-29D3-E12CD3C178C2}"/>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379D07E7-2ACD-2C01-8AA5-990967BE8D64}"/>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012356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22435-28F3-6080-B0A7-4CB499C50091}"/>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0681138F-C695-0E84-26CD-24954F4B17A4}"/>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DD7094DA-5863-7F1C-8BC2-6BDF8A2256D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98BB007C-28F7-0BCE-983B-C549EDBA19A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33534FEB-5987-A45D-70C4-2D3CE67FF37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556B2DB1-8474-F552-E61C-B604D165263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Erste Nutzungserfahrungen</a:t>
              </a:r>
              <a:endParaRPr lang="de-DE">
                <a:solidFill>
                  <a:schemeClr val="accent1"/>
                </a:solidFill>
              </a:endParaRPr>
            </a:p>
          </p:txBody>
        </p:sp>
      </p:grpSp>
      <p:grpSp>
        <p:nvGrpSpPr>
          <p:cNvPr id="14" name="Gruppieren 13">
            <a:extLst>
              <a:ext uri="{FF2B5EF4-FFF2-40B4-BE49-F238E27FC236}">
                <a16:creationId xmlns:a16="http://schemas.microsoft.com/office/drawing/2014/main" id="{EBF1D553-60C2-C2AD-5ABC-F1E4D72D39E0}"/>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B30D9E7-2393-6386-1AFB-9B570C8226B9}"/>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Zur Software wird eine Benutzerhandbuch mitgeliefert, dass die Funktionen und die Anwendung der Software erklärt.</a:t>
              </a:r>
              <a:endParaRPr lang="de-DE"/>
            </a:p>
          </p:txBody>
        </p:sp>
        <p:sp>
          <p:nvSpPr>
            <p:cNvPr id="10" name="Textfeld 9">
              <a:extLst>
                <a:ext uri="{FF2B5EF4-FFF2-40B4-BE49-F238E27FC236}">
                  <a16:creationId xmlns:a16="http://schemas.microsoft.com/office/drawing/2014/main" id="{A2FD66F3-DBE2-5B01-CCBE-AE7AFF8AF6A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Kundinnen sollen sich die Benutzung der Software mit dem Handbuch selbst beibringen können.</a:t>
              </a:r>
            </a:p>
            <a:p>
              <a:endParaRPr lang="de-DE"/>
            </a:p>
          </p:txBody>
        </p:sp>
        <p:sp>
          <p:nvSpPr>
            <p:cNvPr id="11" name="Textfeld 10">
              <a:extLst>
                <a:ext uri="{FF2B5EF4-FFF2-40B4-BE49-F238E27FC236}">
                  <a16:creationId xmlns:a16="http://schemas.microsoft.com/office/drawing/2014/main" id="{73756660-C581-FED3-9287-33117BC75804}"/>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4 </a:t>
              </a:r>
            </a:p>
            <a:p>
              <a:endParaRPr lang="de-DE"/>
            </a:p>
          </p:txBody>
        </p:sp>
        <p:sp>
          <p:nvSpPr>
            <p:cNvPr id="12" name="Textfeld 11">
              <a:extLst>
                <a:ext uri="{FF2B5EF4-FFF2-40B4-BE49-F238E27FC236}">
                  <a16:creationId xmlns:a16="http://schemas.microsoft.com/office/drawing/2014/main" id="{FF555161-2E68-53AC-85A0-695609D3646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Nutzerhandbuch wird als z.B. PDF bereitgestellt.</a:t>
              </a:r>
            </a:p>
            <a:p>
              <a:endParaRPr lang="de-DE"/>
            </a:p>
          </p:txBody>
        </p:sp>
      </p:grpSp>
      <p:grpSp>
        <p:nvGrpSpPr>
          <p:cNvPr id="15" name="Gruppieren 14">
            <a:extLst>
              <a:ext uri="{FF2B5EF4-FFF2-40B4-BE49-F238E27FC236}">
                <a16:creationId xmlns:a16="http://schemas.microsoft.com/office/drawing/2014/main" id="{472EA5D6-487D-030B-FDBC-960C1EF1FDC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36F9ACF3-E1EB-C7F3-4340-DDD36221924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F735514D-09FE-D12B-4DA5-06724A96AA5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50BC2B10-3053-37FE-1817-1E6DE57120D2}"/>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7C4FA56-B25C-370F-D7B9-437E78137688}"/>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7D73054C-7DBA-26E2-5016-BD88EE71FAEC}"/>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255363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4AD2C-55AE-1A97-4624-F96E7C0C8047}"/>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3AC2E320-D0EF-67B2-537F-DF83FF69B511}"/>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4A4F0A41-D983-857E-061C-0D4381E44DB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C891172A-292A-C1E2-AE46-FF98488E521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Req-ID:</a:t>
              </a:r>
            </a:p>
          </p:txBody>
        </p:sp>
        <p:sp>
          <p:nvSpPr>
            <p:cNvPr id="4" name="Textfeld 3">
              <a:extLst>
                <a:ext uri="{FF2B5EF4-FFF2-40B4-BE49-F238E27FC236}">
                  <a16:creationId xmlns:a16="http://schemas.microsoft.com/office/drawing/2014/main" id="{E7325327-8451-16CF-E3AF-70A085822821}"/>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Req-Type:</a:t>
              </a:r>
            </a:p>
          </p:txBody>
        </p:sp>
        <p:sp>
          <p:nvSpPr>
            <p:cNvPr id="8" name="Textfeld 7">
              <a:extLst>
                <a:ext uri="{FF2B5EF4-FFF2-40B4-BE49-F238E27FC236}">
                  <a16:creationId xmlns:a16="http://schemas.microsoft.com/office/drawing/2014/main" id="{87338691-D375-7A90-0ADB-5BAF9FD3539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Events/UC:</a:t>
              </a:r>
            </a:p>
          </p:txBody>
        </p:sp>
      </p:grpSp>
      <p:grpSp>
        <p:nvGrpSpPr>
          <p:cNvPr id="14" name="Gruppieren 13">
            <a:extLst>
              <a:ext uri="{FF2B5EF4-FFF2-40B4-BE49-F238E27FC236}">
                <a16:creationId xmlns:a16="http://schemas.microsoft.com/office/drawing/2014/main" id="{D5AF08ED-9E9F-1CA4-D46D-D2352B26D43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5D8FE75-EA87-AC33-4B7C-56C80A2651B7}"/>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Description:</a:t>
              </a:r>
            </a:p>
            <a:p>
              <a:endParaRPr lang="de-DE"/>
            </a:p>
          </p:txBody>
        </p:sp>
        <p:sp>
          <p:nvSpPr>
            <p:cNvPr id="10" name="Textfeld 9">
              <a:extLst>
                <a:ext uri="{FF2B5EF4-FFF2-40B4-BE49-F238E27FC236}">
                  <a16:creationId xmlns:a16="http://schemas.microsoft.com/office/drawing/2014/main" id="{55AF6DD2-5482-3DD8-0591-7BDA85815A1B}"/>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Rationale:</a:t>
              </a:r>
            </a:p>
            <a:p>
              <a:endParaRPr lang="de-DE"/>
            </a:p>
          </p:txBody>
        </p:sp>
        <p:sp>
          <p:nvSpPr>
            <p:cNvPr id="11" name="Textfeld 10">
              <a:extLst>
                <a:ext uri="{FF2B5EF4-FFF2-40B4-BE49-F238E27FC236}">
                  <a16:creationId xmlns:a16="http://schemas.microsoft.com/office/drawing/2014/main" id="{77A7454D-6D89-7A9B-02AF-20FF476AFB6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Originator:</a:t>
              </a:r>
            </a:p>
            <a:p>
              <a:endParaRPr lang="de-DE"/>
            </a:p>
          </p:txBody>
        </p:sp>
        <p:sp>
          <p:nvSpPr>
            <p:cNvPr id="12" name="Textfeld 11">
              <a:extLst>
                <a:ext uri="{FF2B5EF4-FFF2-40B4-BE49-F238E27FC236}">
                  <a16:creationId xmlns:a16="http://schemas.microsoft.com/office/drawing/2014/main" id="{EE63CEB8-5E39-C3B0-44B9-AFA55DF2A9D9}"/>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Fit Criterion:</a:t>
              </a:r>
            </a:p>
            <a:p>
              <a:endParaRPr lang="de-DE"/>
            </a:p>
          </p:txBody>
        </p:sp>
      </p:grpSp>
      <p:grpSp>
        <p:nvGrpSpPr>
          <p:cNvPr id="15" name="Gruppieren 14">
            <a:extLst>
              <a:ext uri="{FF2B5EF4-FFF2-40B4-BE49-F238E27FC236}">
                <a16:creationId xmlns:a16="http://schemas.microsoft.com/office/drawing/2014/main" id="{2F2DCD63-F769-3FB0-A78B-C95150C9527A}"/>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C7C81EE-B791-3429-CCCB-47A6CC312045}"/>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Priority:</a:t>
              </a:r>
            </a:p>
          </p:txBody>
        </p:sp>
        <p:sp>
          <p:nvSpPr>
            <p:cNvPr id="17" name="Textfeld 16">
              <a:extLst>
                <a:ext uri="{FF2B5EF4-FFF2-40B4-BE49-F238E27FC236}">
                  <a16:creationId xmlns:a16="http://schemas.microsoft.com/office/drawing/2014/main" id="{D0870BE7-A229-7E7F-EFA1-03146931733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Customer Satisfaction:</a:t>
              </a:r>
            </a:p>
          </p:txBody>
        </p:sp>
        <p:sp>
          <p:nvSpPr>
            <p:cNvPr id="18" name="Textfeld 17">
              <a:extLst>
                <a:ext uri="{FF2B5EF4-FFF2-40B4-BE49-F238E27FC236}">
                  <a16:creationId xmlns:a16="http://schemas.microsoft.com/office/drawing/2014/main" id="{65E78EB0-468A-7343-D753-C3B5229E83A8}"/>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Customer Dissatisfaction:</a:t>
              </a:r>
            </a:p>
          </p:txBody>
        </p:sp>
      </p:grpSp>
      <p:sp>
        <p:nvSpPr>
          <p:cNvPr id="19" name="Textfeld 18">
            <a:extLst>
              <a:ext uri="{FF2B5EF4-FFF2-40B4-BE49-F238E27FC236}">
                <a16:creationId xmlns:a16="http://schemas.microsoft.com/office/drawing/2014/main" id="{DD3920BD-1F31-9260-70FF-5F3293341C0A}"/>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Supporting Material:</a:t>
            </a:r>
          </a:p>
          <a:p>
            <a:endParaRPr lang="de-DE"/>
          </a:p>
          <a:p>
            <a:endParaRPr lang="de-DE"/>
          </a:p>
        </p:txBody>
      </p:sp>
      <p:sp>
        <p:nvSpPr>
          <p:cNvPr id="20" name="Textfeld 19">
            <a:extLst>
              <a:ext uri="{FF2B5EF4-FFF2-40B4-BE49-F238E27FC236}">
                <a16:creationId xmlns:a16="http://schemas.microsoft.com/office/drawing/2014/main" id="{D3FA466C-9928-B104-6040-DDC9092171C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Conflicts:</a:t>
            </a:r>
          </a:p>
          <a:p>
            <a:endParaRPr lang="de-DE"/>
          </a:p>
          <a:p>
            <a:endParaRPr lang="de-DE"/>
          </a:p>
        </p:txBody>
      </p:sp>
    </p:spTree>
    <p:extLst>
      <p:ext uri="{BB962C8B-B14F-4D97-AF65-F5344CB8AC3E}">
        <p14:creationId xmlns:p14="http://schemas.microsoft.com/office/powerpoint/2010/main" val="402452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43025" y="152400"/>
            <a:ext cx="10656888" cy="468314"/>
          </a:xfrm>
        </p:spPr>
        <p:txBody>
          <a:bodyPr/>
          <a:lstStyle/>
          <a:p>
            <a:r>
              <a:rPr lang="de-DE" dirty="0"/>
              <a:t>Barrierefreie PDF-Dokumente: Formatierungshinweise</a:t>
            </a:r>
          </a:p>
        </p:txBody>
      </p:sp>
      <p:sp>
        <p:nvSpPr>
          <p:cNvPr id="3" name="Textplatzhalter 2"/>
          <p:cNvSpPr>
            <a:spLocks noGrp="1"/>
          </p:cNvSpPr>
          <p:nvPr>
            <p:ph type="body" sz="quarter" idx="13"/>
          </p:nvPr>
        </p:nvSpPr>
        <p:spPr/>
        <p:txBody>
          <a:bodyPr>
            <a:noAutofit/>
          </a:bodyPr>
          <a:lstStyle/>
          <a:p>
            <a:r>
              <a:rPr lang="de-DE" dirty="0"/>
              <a:t>Checkliste zur Erstellung barrierefreier PDF-Dokumente aus PowerPoint</a:t>
            </a:r>
          </a:p>
          <a:p>
            <a:r>
              <a:rPr lang="de-DE" sz="1300" b="0" dirty="0"/>
              <a:t>Ausführliche Anleitung:  </a:t>
            </a:r>
            <a:r>
              <a:rPr lang="de-DE" sz="1300" b="0" dirty="0">
                <a:hlinkClick r:id="rId2" tooltip="Link auf Formatierungshinweise"/>
              </a:rPr>
              <a:t>Link auf die Anleitung zur Formatierung in PowerPoint</a:t>
            </a:r>
            <a:br>
              <a:rPr lang="de-DE" sz="1300" b="0" dirty="0"/>
            </a:br>
            <a:r>
              <a:rPr lang="de-DE" sz="1300" b="0" dirty="0"/>
              <a:t>Bei Fragen und Problemen: </a:t>
            </a:r>
            <a:r>
              <a:rPr lang="de-DE" sz="1300" b="0" dirty="0">
                <a:hlinkClick r:id="rId3" tooltip="Mailkontakt zur Unterstützung"/>
              </a:rPr>
              <a:t>support@hrz.tu-chemnitz.de</a:t>
            </a:r>
            <a:r>
              <a:rPr lang="de-DE" sz="1300" b="0" dirty="0"/>
              <a:t> </a:t>
            </a:r>
          </a:p>
          <a:p>
            <a:endParaRPr lang="de-DE" sz="1400" b="0" dirty="0"/>
          </a:p>
        </p:txBody>
      </p:sp>
      <p:pic>
        <p:nvPicPr>
          <p:cNvPr id="5" name="Grafik 4" descr="Icon der TU Chemnitz für Barrierefreie PDF-Dokumente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72" y="2013885"/>
            <a:ext cx="761122" cy="761122"/>
          </a:xfrm>
          <a:prstGeom prst="rect">
            <a:avLst/>
          </a:prstGeom>
        </p:spPr>
      </p:pic>
      <p:sp>
        <p:nvSpPr>
          <p:cNvPr id="4" name="Textplatzhalter 3"/>
          <p:cNvSpPr>
            <a:spLocks noGrp="1"/>
          </p:cNvSpPr>
          <p:nvPr>
            <p:ph type="body" sz="quarter" idx="11"/>
          </p:nvPr>
        </p:nvSpPr>
        <p:spPr>
          <a:xfrm>
            <a:off x="1240403" y="1954400"/>
            <a:ext cx="10759510" cy="4593720"/>
          </a:xfrm>
        </p:spPr>
        <p:txBody>
          <a:bodyPr>
            <a:noAutofit/>
          </a:bodyPr>
          <a:lstStyle/>
          <a:p>
            <a:pPr>
              <a:buClr>
                <a:srgbClr val="005F50"/>
              </a:buClr>
              <a:buFont typeface="Wingdings 2" panose="05020102010507070707" pitchFamily="18" charset="2"/>
              <a:buChar char="*"/>
            </a:pPr>
            <a:r>
              <a:rPr lang="de-DE" sz="1200" dirty="0"/>
              <a:t>Jede Folie benötigt einen </a:t>
            </a:r>
            <a:r>
              <a:rPr lang="de-DE" sz="1200" b="1" dirty="0"/>
              <a:t>Folientitel</a:t>
            </a:r>
            <a:r>
              <a:rPr lang="de-DE" sz="1200" dirty="0"/>
              <a:t>, der mit dem in der Vorlage vorgesehenen Titelmaster angelegt wird (nicht als Textfeld). Der Folientitel soll eindeutig sein und Dopplungen vermieden werden, da dies zur Navigation wichtig ist. Eine Prüfung ist über die Gliederungsansicht möglich.</a:t>
            </a:r>
          </a:p>
          <a:p>
            <a:pPr>
              <a:buClr>
                <a:srgbClr val="005F50"/>
              </a:buClr>
              <a:buFont typeface="Wingdings 2" panose="05020102010507070707" pitchFamily="18" charset="2"/>
              <a:buChar char="*"/>
            </a:pPr>
            <a:r>
              <a:rPr lang="de-DE" sz="1200" dirty="0"/>
              <a:t>Jedes Objekt (Bilder, Diagramme, Logos, Fotos etc.) auf einer Folie braucht einen </a:t>
            </a:r>
            <a:r>
              <a:rPr lang="de-DE" sz="1200" b="1" dirty="0"/>
              <a:t>Alternativtext</a:t>
            </a:r>
            <a:r>
              <a:rPr lang="de-DE" sz="1200" dirty="0"/>
              <a:t>, um den Zweck und Inhalt prägnant zu beschreiben. Dies erfolgt durch Rechtsklick auf das Objekt und „Grafik/Diagrammbereich formatieren“ durch Eintrag unter „Beschreibung“. Alternativ kann ein Objekt auch als dekorativ markiert werden, d. h. nur wenn es Informationen vermittelt, ist ein Alternativtext nötig.</a:t>
            </a:r>
          </a:p>
          <a:p>
            <a:pPr>
              <a:buClr>
                <a:srgbClr val="005F50"/>
              </a:buClr>
              <a:buFont typeface="Wingdings 2" panose="05020102010507070707" pitchFamily="18" charset="2"/>
              <a:buChar char="*"/>
            </a:pPr>
            <a:r>
              <a:rPr lang="de-DE" sz="1200" b="1" dirty="0"/>
              <a:t>Links</a:t>
            </a:r>
            <a:r>
              <a:rPr lang="de-DE" sz="1200" dirty="0"/>
              <a:t> müssen aktiviert sein (blaue Markierung). Zur besseren Zugänglichkeit sollte unter „Anzuzeigender Text“ im Dialogfeld „Hyperlink bearbeiten“ über den Linkzweck informiert werden (siehe Beispiel oben), statt nur die </a:t>
            </a:r>
            <a:r>
              <a:rPr lang="de-DE" sz="1200" dirty="0" err="1"/>
              <a:t>www</a:t>
            </a:r>
            <a:r>
              <a:rPr lang="de-DE" sz="1200" dirty="0"/>
              <a:t>-Adresse zu kopieren. Die Quickinfo ist ebenfalls Pflicht und enthält eine kurze Beschreibung zum Link für den Mouseover-Effekt).</a:t>
            </a:r>
          </a:p>
          <a:p>
            <a:pPr>
              <a:buClr>
                <a:srgbClr val="005F50"/>
              </a:buClr>
              <a:buFont typeface="Wingdings 2" panose="05020102010507070707" pitchFamily="18" charset="2"/>
              <a:buChar char="*"/>
            </a:pPr>
            <a:r>
              <a:rPr lang="de-DE" sz="1200" b="1" dirty="0"/>
              <a:t>Sprachwechsel</a:t>
            </a:r>
            <a:r>
              <a:rPr lang="de-DE" sz="1200" dirty="0"/>
              <a:t> (z. B. englischsprachige Wörter oder anderssprachige Zitate) sind zu kennzeichnen, damit Sprachausgabe-Systeme diese Passagen korrekt vorlesen.</a:t>
            </a:r>
          </a:p>
          <a:p>
            <a:pPr>
              <a:buClr>
                <a:srgbClr val="005F50"/>
              </a:buClr>
              <a:buFont typeface="Wingdings 2" panose="05020102010507070707" pitchFamily="18" charset="2"/>
              <a:buChar char="*"/>
            </a:pPr>
            <a:r>
              <a:rPr lang="de-DE" sz="1200" dirty="0"/>
              <a:t>Alle Inhaltselemente auf einer Folie werden in einer bestimmten Reihenfolge abgespeichert und in dieser von einem Sprachausgabe-System vorgelesen. Werden zu einem späteren Zeitpunkt bei der Erstellung neue Inhalte auf einer Folie eingefügt (z. B. ein Textfeld), so werden diese am Ende der Reihenfolge abgelegt. Daher muss final die </a:t>
            </a:r>
            <a:r>
              <a:rPr lang="de-DE" sz="1200" b="1" dirty="0"/>
              <a:t>Reihenfolge der Inhaltselemente </a:t>
            </a:r>
            <a:r>
              <a:rPr lang="de-DE" sz="1200" dirty="0"/>
              <a:t>überprüft und verändert werden: Dies erfolgt in der Registerkarte „Start“ &gt; Anordnen unter „Zeichnung“ &gt; Auswahlbereich. Das unterste Element wird zuerst vorgelesen, das oberste Element zuletzt!</a:t>
            </a:r>
            <a:r>
              <a:rPr lang="de-DE" sz="1200" dirty="0">
                <a:solidFill>
                  <a:srgbClr val="005F50"/>
                </a:solidFill>
              </a:rPr>
              <a:t> </a:t>
            </a:r>
            <a:r>
              <a:rPr lang="de-DE" sz="1200" dirty="0"/>
              <a:t>Entsprechend muss sich das Objekt, welches zuerst vorgelesen werden soll (z. B. der Folientitel) also an unterster Stelle der Liste befinden. Die Lesereihenfolge lässt sich ändern, indem das entsprechende Element mit den beiden Pfeiltasten richtig positioniert wird.</a:t>
            </a:r>
          </a:p>
          <a:p>
            <a:pPr>
              <a:buClr>
                <a:srgbClr val="005F50"/>
              </a:buClr>
              <a:buFont typeface="Wingdings 2" panose="05020102010507070707" pitchFamily="18" charset="2"/>
              <a:buChar char="*"/>
            </a:pPr>
            <a:r>
              <a:rPr lang="de-DE" sz="1200" dirty="0"/>
              <a:t>Die Präsentation benötigt einen </a:t>
            </a:r>
            <a:r>
              <a:rPr lang="de-DE" sz="1200" b="1" dirty="0"/>
              <a:t>Dokumententitel</a:t>
            </a:r>
            <a:r>
              <a:rPr lang="de-DE" sz="1200" dirty="0"/>
              <a:t>. Diese Information hilft </a:t>
            </a:r>
            <a:r>
              <a:rPr lang="de-DE" sz="1200" dirty="0" err="1"/>
              <a:t>Nutzer_innen</a:t>
            </a:r>
            <a:r>
              <a:rPr lang="de-DE" sz="1200" dirty="0"/>
              <a:t> einer Sprachausgabe, Dateien zu finden und zuzuordnen. Dies erfolgt in der Registerkarte „Datei“ unter Informationen, wo ein aussagekräftiger Titel unter dem Bereich „Eigenschaften“ auf der rechten Seite eingetragen wird.</a:t>
            </a:r>
          </a:p>
          <a:p>
            <a:pPr>
              <a:buClr>
                <a:srgbClr val="005F50"/>
              </a:buClr>
              <a:buFont typeface="Wingdings 2" panose="05020102010507070707" pitchFamily="18" charset="2"/>
              <a:buChar char="*"/>
            </a:pPr>
            <a:r>
              <a:rPr lang="de-DE" sz="1200" dirty="0"/>
              <a:t>Zuletzt sollte die PowerPoint-Präsentation </a:t>
            </a:r>
            <a:r>
              <a:rPr lang="de-DE" sz="1200" b="1" dirty="0"/>
              <a:t>auf Barrierefreiheit überprüft werden</a:t>
            </a:r>
            <a:r>
              <a:rPr lang="de-DE" sz="1200" dirty="0"/>
              <a:t>: Hier in der Registerkarte „Datei“ &gt; Menüpunkt „Informationen“ &gt; „Auf Probleme überprüfen“ &gt; „Barrierefreiheit überprüfen“ aufrufen. Es werden Fehler (müssen korrigiert werden), Warnungen sowie Hinweise zur Verbesserung der Barrierefreiheit angezeigt. </a:t>
            </a:r>
          </a:p>
        </p:txBody>
      </p:sp>
    </p:spTree>
    <p:extLst>
      <p:ext uri="{BB962C8B-B14F-4D97-AF65-F5344CB8AC3E}">
        <p14:creationId xmlns:p14="http://schemas.microsoft.com/office/powerpoint/2010/main" val="215415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79705-18ED-BA8A-8888-01C3F616BC0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6D92956A-92E1-4748-7E2D-594A42D01002}"/>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C1DCD39-57CF-8F6B-3B40-CE404EC1475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53E1D05-3156-2B0E-594E-2D3C3EB3FBF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8BF0ABF6-AA5B-B201-4639-2751AD17268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93C6C310-80B7-0B0A-ADDE-DB1E4C3970C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Anruf zu einem Fall geht ein.</a:t>
              </a:r>
              <a:endParaRPr lang="de-DE" b="1">
                <a:solidFill>
                  <a:schemeClr val="accent1"/>
                </a:solidFill>
              </a:endParaRPr>
            </a:p>
          </p:txBody>
        </p:sp>
      </p:grpSp>
      <p:grpSp>
        <p:nvGrpSpPr>
          <p:cNvPr id="14" name="Gruppieren 13">
            <a:extLst>
              <a:ext uri="{FF2B5EF4-FFF2-40B4-BE49-F238E27FC236}">
                <a16:creationId xmlns:a16="http://schemas.microsoft.com/office/drawing/2014/main" id="{77B0AFCD-3B8D-F5BD-3D7B-C1816783673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7AC8CAE7-8A17-ABAD-FBA8-234FB7BD7F07}"/>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Das System stellt eine Eigabemaske für Beratungsfälle bereit, in der alle Daten zum Fall eingetragen werden können. (B/E/A)</a:t>
              </a:r>
              <a:endParaRPr lang="de-DE"/>
            </a:p>
          </p:txBody>
        </p:sp>
        <p:sp>
          <p:nvSpPr>
            <p:cNvPr id="10" name="Textfeld 9">
              <a:extLst>
                <a:ext uri="{FF2B5EF4-FFF2-40B4-BE49-F238E27FC236}">
                  <a16:creationId xmlns:a16="http://schemas.microsoft.com/office/drawing/2014/main" id="{6CAB8B3F-D3A4-90A9-7E2E-56605962D0E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Mitarbeiterinnen sollen alle wichtigen Informationen zum Fall digital erfassen, anstatt sie händisch zu notieren.</a:t>
              </a:r>
            </a:p>
            <a:p>
              <a:endParaRPr lang="de-DE"/>
            </a:p>
          </p:txBody>
        </p:sp>
        <p:sp>
          <p:nvSpPr>
            <p:cNvPr id="11" name="Textfeld 10">
              <a:extLst>
                <a:ext uri="{FF2B5EF4-FFF2-40B4-BE49-F238E27FC236}">
                  <a16:creationId xmlns:a16="http://schemas.microsoft.com/office/drawing/2014/main" id="{FB256158-71F7-D314-470B-82E83640B317}"/>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2-3</a:t>
              </a:r>
            </a:p>
            <a:p>
              <a:endParaRPr lang="de-DE"/>
            </a:p>
          </p:txBody>
        </p:sp>
        <p:sp>
          <p:nvSpPr>
            <p:cNvPr id="12" name="Textfeld 11">
              <a:extLst>
                <a:ext uri="{FF2B5EF4-FFF2-40B4-BE49-F238E27FC236}">
                  <a16:creationId xmlns:a16="http://schemas.microsoft.com/office/drawing/2014/main" id="{888266BD-60EA-80E1-948F-2D2129C198C9}"/>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neue Fälle anlegen, ausfüllen und speichern.</a:t>
              </a:r>
            </a:p>
            <a:p>
              <a:endParaRPr lang="de-DE"/>
            </a:p>
          </p:txBody>
        </p:sp>
      </p:grpSp>
      <p:grpSp>
        <p:nvGrpSpPr>
          <p:cNvPr id="15" name="Gruppieren 14">
            <a:extLst>
              <a:ext uri="{FF2B5EF4-FFF2-40B4-BE49-F238E27FC236}">
                <a16:creationId xmlns:a16="http://schemas.microsoft.com/office/drawing/2014/main" id="{BE1E7F9C-B090-4A7D-E14F-A4C9DD9C4C5F}"/>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EAB71D31-2817-DB09-8284-80941320830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B3105C40-FF05-171B-B74E-E18235B79763}"/>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C4B45FC9-8B6F-4E03-4343-9C645FBABCA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BA8A7861-FF61-D6C7-5E31-6B52DFD0FE17}"/>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t>Daten, die erhoben werden sollen stehen im Statistik-Bogen.</a:t>
            </a:r>
          </a:p>
          <a:p>
            <a:endParaRPr lang="de-DE"/>
          </a:p>
        </p:txBody>
      </p:sp>
      <p:sp>
        <p:nvSpPr>
          <p:cNvPr id="20" name="Textfeld 19">
            <a:extLst>
              <a:ext uri="{FF2B5EF4-FFF2-40B4-BE49-F238E27FC236}">
                <a16:creationId xmlns:a16="http://schemas.microsoft.com/office/drawing/2014/main" id="{E9026692-279D-2F11-C5FF-99C7E790ED9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7605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7FEDE-894E-52D3-797C-285268BECAE3}"/>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46FBBC7-29C6-9E8C-E0D4-AEB6F276DB04}"/>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47B322B-FC37-D28D-D32E-7B27DCC735D5}"/>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B148CF1-F2B9-582A-6344-26A2557C345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F24C1B4-C295-7539-3314-3AA6E5BC94B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88D9A7FB-588B-EE53-83CA-BDFCB2F82F2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Es gibt eine Gesetzesänderung.</a:t>
              </a:r>
              <a:endParaRPr lang="de-DE">
                <a:solidFill>
                  <a:schemeClr val="accent1"/>
                </a:solidFill>
              </a:endParaRPr>
            </a:p>
          </p:txBody>
        </p:sp>
      </p:grpSp>
      <p:grpSp>
        <p:nvGrpSpPr>
          <p:cNvPr id="14" name="Gruppieren 13">
            <a:extLst>
              <a:ext uri="{FF2B5EF4-FFF2-40B4-BE49-F238E27FC236}">
                <a16:creationId xmlns:a16="http://schemas.microsoft.com/office/drawing/2014/main" id="{606BB26A-8616-D406-D635-E19C57617DF8}"/>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EBBFF285-978E-4B31-0DCF-709C102E245D}"/>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Eingabemasken sollen bearbeitbar sein: weitere Informationsfelder mit Unterscheidung Text-/Zahlen-/Datumsfeld sollen hinzugefügt werden können und für alle Mitarbeiter gespeichert werden. (E/A)</a:t>
              </a:r>
              <a:endParaRPr lang="de-DE"/>
            </a:p>
          </p:txBody>
        </p:sp>
        <p:sp>
          <p:nvSpPr>
            <p:cNvPr id="10" name="Textfeld 9">
              <a:extLst>
                <a:ext uri="{FF2B5EF4-FFF2-40B4-BE49-F238E27FC236}">
                  <a16:creationId xmlns:a16="http://schemas.microsoft.com/office/drawing/2014/main" id="{3F2EA33E-A8D2-7D9C-6138-EA26D96D31D0}"/>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Es ist aufgrund von anstehenden Gesetzesänderungen wahrscheinlich, dass sich die zu erfassenden Informationen verändern werden.</a:t>
              </a:r>
            </a:p>
          </p:txBody>
        </p:sp>
        <p:sp>
          <p:nvSpPr>
            <p:cNvPr id="11" name="Textfeld 10">
              <a:extLst>
                <a:ext uri="{FF2B5EF4-FFF2-40B4-BE49-F238E27FC236}">
                  <a16:creationId xmlns:a16="http://schemas.microsoft.com/office/drawing/2014/main" id="{59069199-70AB-4C3B-AAE5-6EB660BD251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BAE62336-B0D4-4BE0-F81C-E2081D447740}"/>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die Eingabemaske bearbeiten und neue Felder hinzufügen. Dabei können Sie auswählen, um welche Art der Eingabe es sich handelt (Text, Anzahl, Datum, Auswahl).</a:t>
              </a:r>
            </a:p>
          </p:txBody>
        </p:sp>
      </p:grpSp>
      <p:grpSp>
        <p:nvGrpSpPr>
          <p:cNvPr id="15" name="Gruppieren 14">
            <a:extLst>
              <a:ext uri="{FF2B5EF4-FFF2-40B4-BE49-F238E27FC236}">
                <a16:creationId xmlns:a16="http://schemas.microsoft.com/office/drawing/2014/main" id="{8D4A6FD7-24DD-B711-456C-BDD9F14B5DDD}"/>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1A9AB60B-60EB-68AE-F87B-608BC14F6BC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C685FB24-65F4-16AD-B4AD-FD7DF297D74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3679194-4EAA-2A13-6AB4-2034905FA250}"/>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000888C-3C7F-324E-9A6C-0A331FF0F01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153339CF-99B0-2824-C936-4DE087384A17}"/>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3675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0A460-C7BC-FCA9-052A-CCF246275926}"/>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A88F37E6-D1D0-BDF4-7161-5D60BF69FA7A}"/>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B2C07854-A1D4-D9D0-B508-61F9DA589A0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5933AB1-448C-53F8-E500-490256ABB2D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D479B65-1FF3-C94C-F56B-A583D6DA1333}"/>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99FFFCB3-03FB-597D-5588-B2B00C579AD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Ein Anfrage oder ein Fall wird gespeichert</a:t>
              </a:r>
              <a:r>
                <a:rPr lang="de-DE" b="1">
                  <a:solidFill>
                    <a:schemeClr val="tx1"/>
                  </a:solidFill>
                </a:rPr>
                <a:t>.</a:t>
              </a:r>
              <a:endParaRPr lang="de-DE" b="1">
                <a:solidFill>
                  <a:schemeClr val="accent1"/>
                </a:solidFill>
              </a:endParaRPr>
            </a:p>
          </p:txBody>
        </p:sp>
      </p:grpSp>
      <p:grpSp>
        <p:nvGrpSpPr>
          <p:cNvPr id="14" name="Gruppieren 13">
            <a:extLst>
              <a:ext uri="{FF2B5EF4-FFF2-40B4-BE49-F238E27FC236}">
                <a16:creationId xmlns:a16="http://schemas.microsoft.com/office/drawing/2014/main" id="{76952324-8DA0-8D90-C882-5B33F55C231C}"/>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B922A44-9F14-DD1D-5FA9-E8E98A72CBE6}"/>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Beim Speichern prüft das System, ob alle Pflichtfelder ausgefüllt sind und bei fehlenden Angaben wird eine Meldung ausgelöst, die bewusst weggeklickt werden muss.</a:t>
              </a:r>
              <a:endParaRPr lang="de-DE"/>
            </a:p>
          </p:txBody>
        </p:sp>
        <p:sp>
          <p:nvSpPr>
            <p:cNvPr id="10" name="Textfeld 9">
              <a:extLst>
                <a:ext uri="{FF2B5EF4-FFF2-40B4-BE49-F238E27FC236}">
                  <a16:creationId xmlns:a16="http://schemas.microsoft.com/office/drawing/2014/main" id="{6F1CA556-D6B2-8264-CA8F-8F32DF8C11F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Die Nutzerinnen sollen nicht ausversehen vergessen ein Feld auszufüllen.</a:t>
              </a:r>
            </a:p>
            <a:p>
              <a:endParaRPr lang="de-DE"/>
            </a:p>
          </p:txBody>
        </p:sp>
        <p:sp>
          <p:nvSpPr>
            <p:cNvPr id="11" name="Textfeld 10">
              <a:extLst>
                <a:ext uri="{FF2B5EF4-FFF2-40B4-BE49-F238E27FC236}">
                  <a16:creationId xmlns:a16="http://schemas.microsoft.com/office/drawing/2014/main" id="{80217A49-7899-9E54-232D-2A965832D4C0}"/>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15BA762B-5DC7-B260-A84D-5A7B457047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Beim Speichern unvollständiger Eingaben erscheint eine Meldung mit den Optionen [Nachtragen] oder [trotzdem speichern].</a:t>
              </a:r>
            </a:p>
          </p:txBody>
        </p:sp>
      </p:grpSp>
      <p:grpSp>
        <p:nvGrpSpPr>
          <p:cNvPr id="15" name="Gruppieren 14">
            <a:extLst>
              <a:ext uri="{FF2B5EF4-FFF2-40B4-BE49-F238E27FC236}">
                <a16:creationId xmlns:a16="http://schemas.microsoft.com/office/drawing/2014/main" id="{082CD4B4-EEBE-B465-0401-EA9B5676FC75}"/>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569C3CEB-C899-5903-0BE6-D7BA6E251ABA}"/>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Should</a:t>
              </a:r>
            </a:p>
          </p:txBody>
        </p:sp>
        <p:sp>
          <p:nvSpPr>
            <p:cNvPr id="17" name="Textfeld 16">
              <a:extLst>
                <a:ext uri="{FF2B5EF4-FFF2-40B4-BE49-F238E27FC236}">
                  <a16:creationId xmlns:a16="http://schemas.microsoft.com/office/drawing/2014/main" id="{68974DBD-1678-7F77-9D94-DD42A6139CD6}"/>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4EDAB1F-662F-7BD9-710D-5B73D2A3112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685C592-167A-9EED-DB63-833109067F4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02F1CE8E-7A45-0562-09E8-09FD1666C1F3}"/>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96283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832C4-4C3C-5681-391F-5E7504607CB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AD6DD41-C448-0ECA-885D-ED62BA4F8384}"/>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82C91D56-7063-6CB4-1C9A-07B08071C386}"/>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6827711B-B740-71F2-6CEA-42B1804B0DB5}"/>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275989A0-72A7-F71F-DEC6-BD4BD28857A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C73A9426-C59E-E909-97D3-7B278277689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weitere Beratungstermine.</a:t>
              </a:r>
            </a:p>
          </p:txBody>
        </p:sp>
      </p:grpSp>
      <p:grpSp>
        <p:nvGrpSpPr>
          <p:cNvPr id="14" name="Gruppieren 13">
            <a:extLst>
              <a:ext uri="{FF2B5EF4-FFF2-40B4-BE49-F238E27FC236}">
                <a16:creationId xmlns:a16="http://schemas.microsoft.com/office/drawing/2014/main" id="{D6C52EF2-1F62-5ACC-E05F-891D69A68CAA}"/>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7A96BCDC-A7F7-7BDD-CE0A-F0C387699892}"/>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bestehende Fälle suchen, anzeigen und bearbeiten, um neue Informationen hinzuzufügen. (B/E/A)</a:t>
              </a:r>
              <a:endParaRPr lang="de-DE"/>
            </a:p>
          </p:txBody>
        </p:sp>
        <p:sp>
          <p:nvSpPr>
            <p:cNvPr id="10" name="Textfeld 9">
              <a:extLst>
                <a:ext uri="{FF2B5EF4-FFF2-40B4-BE49-F238E27FC236}">
                  <a16:creationId xmlns:a16="http://schemas.microsoft.com/office/drawing/2014/main" id="{3336B644-17D2-7DA0-E37E-D8F7C3B334BE}"/>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Beratungen sind fortlaufend, also müssen Fälle aktualisiert werden können.</a:t>
              </a:r>
            </a:p>
            <a:p>
              <a:endParaRPr lang="de-DE"/>
            </a:p>
          </p:txBody>
        </p:sp>
        <p:sp>
          <p:nvSpPr>
            <p:cNvPr id="11" name="Textfeld 10">
              <a:extLst>
                <a:ext uri="{FF2B5EF4-FFF2-40B4-BE49-F238E27FC236}">
                  <a16:creationId xmlns:a16="http://schemas.microsoft.com/office/drawing/2014/main" id="{B7C82DA8-E356-64DB-9DC4-E73F6EC917E4}"/>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2D6D870E-36C1-D9ED-ADAF-775ED2BFC5CE}"/>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Nutzerin kann bestimmte Fälle über Filter finden (Alias, Wohnort, Alter, Geschlechtsidentität,…).</a:t>
              </a:r>
            </a:p>
            <a:p>
              <a:endParaRPr lang="de-DE">
                <a:solidFill>
                  <a:schemeClr val="tx1"/>
                </a:solidFill>
              </a:endParaRPr>
            </a:p>
          </p:txBody>
        </p:sp>
      </p:grpSp>
      <p:grpSp>
        <p:nvGrpSpPr>
          <p:cNvPr id="15" name="Gruppieren 14">
            <a:extLst>
              <a:ext uri="{FF2B5EF4-FFF2-40B4-BE49-F238E27FC236}">
                <a16:creationId xmlns:a16="http://schemas.microsoft.com/office/drawing/2014/main" id="{FFCD08C1-22CE-FCD2-E46E-00BA51222E2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CFE697A-B2BC-812E-1D2B-9F70D1FACDA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313F2AAB-F76E-8103-A3F4-17F42AB924C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FAC1A54-A55E-F6DA-5BAC-1350548E248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C60976D-533D-20D1-5E8B-1B8C93879FC9}"/>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0E33CC9D-5D45-C5AD-488D-83E8E0B6AA4D}"/>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19145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14AAE-D41A-C60B-CCA7-8AD908D30109}"/>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F6568B2F-9E02-19A1-85B3-A5440E1CDB30}"/>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6EE7AA7A-D876-6AC2-001F-8DFE9B3BF3C3}"/>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6133C8C5-B9D7-675C-84C2-E1CB786F4F5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E7AF92A4-9218-964D-2B92-8BC83E86BBB7}"/>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1C3E3B2-CA31-D931-FABC-129F0F903778}"/>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z.B nachträgliche Terminzusage per E-Mail.</a:t>
              </a:r>
            </a:p>
          </p:txBody>
        </p:sp>
      </p:grpSp>
      <p:grpSp>
        <p:nvGrpSpPr>
          <p:cNvPr id="14" name="Gruppieren 13">
            <a:extLst>
              <a:ext uri="{FF2B5EF4-FFF2-40B4-BE49-F238E27FC236}">
                <a16:creationId xmlns:a16="http://schemas.microsoft.com/office/drawing/2014/main" id="{3B7E6FDC-9105-87E9-768B-283D500522EC}"/>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DDAA3DE5-7817-8DBD-8D90-E203D5218BAB}"/>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nach allen Anfragen eines bestimmten Tages suchen und diese bearbeiten. (B/E/A)</a:t>
              </a:r>
            </a:p>
            <a:p>
              <a:endParaRPr lang="de-DE"/>
            </a:p>
          </p:txBody>
        </p:sp>
        <p:sp>
          <p:nvSpPr>
            <p:cNvPr id="10" name="Textfeld 9">
              <a:extLst>
                <a:ext uri="{FF2B5EF4-FFF2-40B4-BE49-F238E27FC236}">
                  <a16:creationId xmlns:a16="http://schemas.microsoft.com/office/drawing/2014/main" id="{6223304F-69FC-9418-A807-8C2AF4BB2471}"/>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Die Nachträgliche Informationen müssen nachgetragen werden können.</a:t>
              </a:r>
            </a:p>
            <a:p>
              <a:endParaRPr lang="de-DE"/>
            </a:p>
          </p:txBody>
        </p:sp>
        <p:sp>
          <p:nvSpPr>
            <p:cNvPr id="11" name="Textfeld 10">
              <a:extLst>
                <a:ext uri="{FF2B5EF4-FFF2-40B4-BE49-F238E27FC236}">
                  <a16:creationId xmlns:a16="http://schemas.microsoft.com/office/drawing/2014/main" id="{4470B767-8363-7C84-9245-27EED5D1096B}"/>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B0E3C26A-0BB5-AEFA-97F7-74F9154BC27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Es gibt ein Suchfeld, in dem nach Anfragen zu einem bestimmten Tag gefiltert werden kann und die Anfragen können bearbeitet werden.</a:t>
              </a:r>
            </a:p>
          </p:txBody>
        </p:sp>
      </p:grpSp>
      <p:grpSp>
        <p:nvGrpSpPr>
          <p:cNvPr id="15" name="Gruppieren 14">
            <a:extLst>
              <a:ext uri="{FF2B5EF4-FFF2-40B4-BE49-F238E27FC236}">
                <a16:creationId xmlns:a16="http://schemas.microsoft.com/office/drawing/2014/main" id="{4933FB7E-F8E5-7DCE-F852-F298B4397B4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7E1E0472-71DB-3829-9BE1-8B33D858C60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89E5F80E-8586-C696-F2C0-DD7D25F1282C}"/>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3A72BAF5-DF42-A83F-5751-025464BC27F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84E7473-C7C7-CB16-8319-4B1E0C879A78}"/>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3EA9260D-78EB-08AD-7057-7BBA484B6C77}"/>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32332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C3AC6-C4E4-5C80-ED11-83BBCDC5729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D7A225E-98C3-92AA-AE2F-829CEFC6CEC5}"/>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D176DC2-EDE7-484F-4A7D-E30AF2724E8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DFADBAD-D48F-83EF-DEA3-64B3FBCCDDA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1B4B4179-CB3E-ADAF-4FBB-FD4BDA7F55D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9AE9F2D-B10B-AC81-2BBB-B1E9A0E550D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Aus einer Anfrage wird ein Fall.</a:t>
              </a:r>
              <a:endParaRPr lang="de-DE" b="1">
                <a:solidFill>
                  <a:schemeClr val="accent1"/>
                </a:solidFill>
              </a:endParaRPr>
            </a:p>
          </p:txBody>
        </p:sp>
      </p:grpSp>
      <p:grpSp>
        <p:nvGrpSpPr>
          <p:cNvPr id="14" name="Gruppieren 13">
            <a:extLst>
              <a:ext uri="{FF2B5EF4-FFF2-40B4-BE49-F238E27FC236}">
                <a16:creationId xmlns:a16="http://schemas.microsoft.com/office/drawing/2014/main" id="{E92765CE-EBA9-9F1B-6A40-C766908DE05F}"/>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FA33DD2-75DE-7183-ED68-0F995438A60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Aus einer vorangegangenen Anfrage können die Daten für einen neuen Fall übertragen werden. (B/E/A)</a:t>
              </a:r>
            </a:p>
            <a:p>
              <a:endParaRPr lang="de-DE"/>
            </a:p>
          </p:txBody>
        </p:sp>
        <p:sp>
          <p:nvSpPr>
            <p:cNvPr id="10" name="Textfeld 9">
              <a:extLst>
                <a:ext uri="{FF2B5EF4-FFF2-40B4-BE49-F238E27FC236}">
                  <a16:creationId xmlns:a16="http://schemas.microsoft.com/office/drawing/2014/main" id="{C926CB31-0BD7-7444-B4C1-ADA92AA0D21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Wenn aus einer Anfrage ein Fall resultiert, sollen nicht alle wichtigen Daten erneut eingetippt werden müssen.</a:t>
              </a:r>
            </a:p>
            <a:p>
              <a:endParaRPr lang="de-DE"/>
            </a:p>
          </p:txBody>
        </p:sp>
        <p:sp>
          <p:nvSpPr>
            <p:cNvPr id="11" name="Textfeld 10">
              <a:extLst>
                <a:ext uri="{FF2B5EF4-FFF2-40B4-BE49-F238E27FC236}">
                  <a16:creationId xmlns:a16="http://schemas.microsoft.com/office/drawing/2014/main" id="{EFB16D0B-B6CB-506D-684A-4DF68643543D}"/>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Gruppe </a:t>
              </a:r>
            </a:p>
            <a:p>
              <a:endParaRPr lang="de-DE"/>
            </a:p>
          </p:txBody>
        </p:sp>
        <p:sp>
          <p:nvSpPr>
            <p:cNvPr id="12" name="Textfeld 11">
              <a:extLst>
                <a:ext uri="{FF2B5EF4-FFF2-40B4-BE49-F238E27FC236}">
                  <a16:creationId xmlns:a16="http://schemas.microsoft.com/office/drawing/2014/main" id="{3B455B99-19A8-19A8-A16B-3233843ED8F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in einer Anfrage ein Feld anklicken, wodurch die Daten direkt in einen neuen Fall importiert werden. Oder Nutzerin kann beim Anlegen eines neuen Falls die Daten einer Anfrage importieren.</a:t>
              </a:r>
            </a:p>
          </p:txBody>
        </p:sp>
      </p:grpSp>
      <p:grpSp>
        <p:nvGrpSpPr>
          <p:cNvPr id="15" name="Gruppieren 14">
            <a:extLst>
              <a:ext uri="{FF2B5EF4-FFF2-40B4-BE49-F238E27FC236}">
                <a16:creationId xmlns:a16="http://schemas.microsoft.com/office/drawing/2014/main" id="{47F2946A-D664-48D6-F195-A3CDD48EA5BE}"/>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D4074C32-875A-4758-1059-60C3D378E670}"/>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Could</a:t>
              </a:r>
            </a:p>
          </p:txBody>
        </p:sp>
        <p:sp>
          <p:nvSpPr>
            <p:cNvPr id="17" name="Textfeld 16">
              <a:extLst>
                <a:ext uri="{FF2B5EF4-FFF2-40B4-BE49-F238E27FC236}">
                  <a16:creationId xmlns:a16="http://schemas.microsoft.com/office/drawing/2014/main" id="{462E4B68-84C3-CD3F-23EA-7EBC04223D3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EB30BB54-16AA-364B-9166-D5B9C526993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44D28CB2-AD74-CCCF-FF38-CA7EBC86286E}"/>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67A5B2E-7D8F-9AA9-F6E0-6245F869BC4F}"/>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53568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880AD-7125-0BC0-240D-7F6E41ACD208}"/>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DEB4179D-A126-6EF8-5264-DB1ED698CF96}"/>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DC67C9E0-3AC5-B66D-A267-417F0A05A00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547A0770-DEC6-6B61-68B7-81CE4B959305}"/>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6A0596F3-34AD-A8AC-BB33-C40D6007B84F}"/>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68048D1E-554C-068E-753F-1873611AD20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sz="1700">
                  <a:solidFill>
                    <a:schemeClr val="tx1"/>
                  </a:solidFill>
                </a:rPr>
                <a:t>Mitarbeiterinnen wollen einen Überblick über Fälle.</a:t>
              </a:r>
              <a:endParaRPr lang="de-DE" sz="1700">
                <a:solidFill>
                  <a:schemeClr val="accent1"/>
                </a:solidFill>
              </a:endParaRPr>
            </a:p>
          </p:txBody>
        </p:sp>
      </p:grpSp>
      <p:grpSp>
        <p:nvGrpSpPr>
          <p:cNvPr id="14" name="Gruppieren 13">
            <a:extLst>
              <a:ext uri="{FF2B5EF4-FFF2-40B4-BE49-F238E27FC236}">
                <a16:creationId xmlns:a16="http://schemas.microsoft.com/office/drawing/2014/main" id="{FEE40980-26B2-E7CB-0F76-86E06FAC2601}"/>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209063A6-CFE0-CD95-3FF7-C277DD92B4B2}"/>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einfache Statistiken (Ausgabe von Zahlenwerten) über Anfragen und Fälle für definierte Zeiträume erstellen. (B/E/A)</a:t>
              </a:r>
              <a:endParaRPr lang="de-DE"/>
            </a:p>
          </p:txBody>
        </p:sp>
        <p:sp>
          <p:nvSpPr>
            <p:cNvPr id="10" name="Textfeld 9">
              <a:extLst>
                <a:ext uri="{FF2B5EF4-FFF2-40B4-BE49-F238E27FC236}">
                  <a16:creationId xmlns:a16="http://schemas.microsoft.com/office/drawing/2014/main" id="{58208A34-9D64-6409-A7B1-E2969652284E}"/>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Es müssen regelmäßig Berichte und Zahlen für Fördermittel erstellt werden.</a:t>
              </a:r>
            </a:p>
            <a:p>
              <a:endParaRPr lang="de-DE"/>
            </a:p>
          </p:txBody>
        </p:sp>
        <p:sp>
          <p:nvSpPr>
            <p:cNvPr id="11" name="Textfeld 10">
              <a:extLst>
                <a:ext uri="{FF2B5EF4-FFF2-40B4-BE49-F238E27FC236}">
                  <a16:creationId xmlns:a16="http://schemas.microsoft.com/office/drawing/2014/main" id="{DA168B7A-99D9-5BFB-2111-4600520FEB66}"/>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2 </a:t>
              </a:r>
            </a:p>
            <a:p>
              <a:endParaRPr lang="de-DE"/>
            </a:p>
          </p:txBody>
        </p:sp>
        <p:sp>
          <p:nvSpPr>
            <p:cNvPr id="12" name="Textfeld 11">
              <a:extLst>
                <a:ext uri="{FF2B5EF4-FFF2-40B4-BE49-F238E27FC236}">
                  <a16:creationId xmlns:a16="http://schemas.microsoft.com/office/drawing/2014/main" id="{B8A4D0F8-DE5B-C375-11CF-A224B4049902}"/>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Im Statistikbereich können diejenigen Attribute gefiltert werden, über die eine Statistik berechnet wird.</a:t>
              </a:r>
            </a:p>
            <a:p>
              <a:endParaRPr lang="de-DE"/>
            </a:p>
          </p:txBody>
        </p:sp>
      </p:grpSp>
      <p:grpSp>
        <p:nvGrpSpPr>
          <p:cNvPr id="15" name="Gruppieren 14">
            <a:extLst>
              <a:ext uri="{FF2B5EF4-FFF2-40B4-BE49-F238E27FC236}">
                <a16:creationId xmlns:a16="http://schemas.microsoft.com/office/drawing/2014/main" id="{8C68B32A-BE8F-C6A3-0FCE-CBF11C238B4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1E57A8B-CD88-E94F-58D8-AE36F626365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570234D-79F3-86C7-37F9-83D7D03B700C}"/>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09D16959-6BB7-9009-D8AE-1E57C31F67DE}"/>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C3EFBA6D-7679-CCC2-8AE8-F8DB83549AA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240E653C-A8F3-F463-10B8-0FD9F4ABF702}"/>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100412438"/>
      </p:ext>
    </p:extLst>
  </p:cSld>
  <p:clrMapOvr>
    <a:masterClrMapping/>
  </p:clrMapOvr>
</p:sld>
</file>

<file path=ppt/theme/theme1.xml><?xml version="1.0" encoding="utf-8"?>
<a:theme xmlns:a="http://schemas.openxmlformats.org/drawingml/2006/main" name="TUC Startfolie">
  <a:themeElements>
    <a:clrScheme name="Benutzerdefiniert 1">
      <a:dk1>
        <a:srgbClr val="000000"/>
      </a:dk1>
      <a:lt1>
        <a:srgbClr val="FFFFFF"/>
      </a:lt1>
      <a:dk2>
        <a:srgbClr val="7F7F7F"/>
      </a:dk2>
      <a:lt2>
        <a:srgbClr val="FFFFFF"/>
      </a:lt2>
      <a:accent1>
        <a:srgbClr val="005F50"/>
      </a:accent1>
      <a:accent2>
        <a:srgbClr val="4A8246"/>
      </a:accent2>
      <a:accent3>
        <a:srgbClr val="00C6A7"/>
      </a:accent3>
      <a:accent4>
        <a:srgbClr val="F2F2F2"/>
      </a:accent4>
      <a:accent5>
        <a:srgbClr val="92D050"/>
      </a:accent5>
      <a:accent6>
        <a:srgbClr val="00322A"/>
      </a:accent6>
      <a:hlink>
        <a:srgbClr val="005F50"/>
      </a:hlink>
      <a:folHlink>
        <a:srgbClr val="00AC8F"/>
      </a:folHlink>
    </a:clrScheme>
    <a:fontScheme name="4">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4" id="{8E23E5B1-ED62-4819-9B36-298B6B0E6F18}" vid="{DB5A10D5-1650-48E2-8DB9-B470665AD63C}"/>
    </a:ext>
  </a:extLst>
</a:theme>
</file>

<file path=ppt/theme/theme2.xml><?xml version="1.0" encoding="utf-8"?>
<a:theme xmlns:a="http://schemas.openxmlformats.org/drawingml/2006/main" name="TUC Folgefolien ">
  <a:themeElements>
    <a:clrScheme name="Benutzerdefiniert 2">
      <a:dk1>
        <a:srgbClr val="000000"/>
      </a:dk1>
      <a:lt1>
        <a:srgbClr val="FFFFFF"/>
      </a:lt1>
      <a:dk2>
        <a:srgbClr val="7F7F7F"/>
      </a:dk2>
      <a:lt2>
        <a:srgbClr val="FFFFFF"/>
      </a:lt2>
      <a:accent1>
        <a:srgbClr val="005F50"/>
      </a:accent1>
      <a:accent2>
        <a:srgbClr val="4A8246"/>
      </a:accent2>
      <a:accent3>
        <a:srgbClr val="00C6A7"/>
      </a:accent3>
      <a:accent4>
        <a:srgbClr val="F2F2F2"/>
      </a:accent4>
      <a:accent5>
        <a:srgbClr val="92D050"/>
      </a:accent5>
      <a:accent6>
        <a:srgbClr val="00322A"/>
      </a:accent6>
      <a:hlink>
        <a:srgbClr val="005F50"/>
      </a:hlink>
      <a:folHlink>
        <a:srgbClr val="00AC8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4" id="{8E23E5B1-ED62-4819-9B36-298B6B0E6F18}" vid="{AAFD04C6-EAA1-4087-BFE9-807DE0C284A0}"/>
    </a:ext>
  </a:ext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INFO_KH</Template>
  <TotalTime>0</TotalTime>
  <Words>2584</Words>
  <Application>Microsoft Office PowerPoint</Application>
  <PresentationFormat>Breitbild</PresentationFormat>
  <Paragraphs>334</Paragraphs>
  <Slides>25</Slides>
  <Notes>24</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25</vt:i4>
      </vt:variant>
    </vt:vector>
  </HeadingPairs>
  <TitlesOfParts>
    <vt:vector size="31" baseType="lpstr">
      <vt:lpstr>Roboto</vt:lpstr>
      <vt:lpstr>Wingdings 2</vt:lpstr>
      <vt:lpstr>Arial</vt:lpstr>
      <vt:lpstr>Calibri</vt:lpstr>
      <vt:lpstr>TUC Startfolie</vt:lpstr>
      <vt:lpstr>TUC Folgefolien </vt:lpstr>
      <vt:lpstr>1. Meilenstein: Requirements</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Nicht-Funktionale Anforderungen</vt:lpstr>
      <vt:lpstr>Nicht-Funktionale Anforderungen</vt:lpstr>
      <vt:lpstr>Nicht-Funktionale Anforderungen</vt:lpstr>
      <vt:lpstr>Nicht-Funktionale Anforderungen</vt:lpstr>
      <vt:lpstr>Nicht-Funktionale Anforderungen</vt:lpstr>
      <vt:lpstr>Nicht-Funktionale Anforderungen</vt:lpstr>
      <vt:lpstr>Barrierefreie PDF-Dokumente: Formatierungshinweise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Lucy Stahr</dc:creator>
  <cp:keywords/>
  <dc:description/>
  <cp:lastModifiedBy>Lucy Stahr</cp:lastModifiedBy>
  <cp:revision>31</cp:revision>
  <cp:lastPrinted>2015-10-30T11:33:42Z</cp:lastPrinted>
  <dcterms:created xsi:type="dcterms:W3CDTF">2025-10-24T15:32:09Z</dcterms:created>
  <dcterms:modified xsi:type="dcterms:W3CDTF">2025-10-27T08:06:27Z</dcterms:modified>
  <cp:category>Corporate Design der TU Chemnitz</cp:category>
</cp:coreProperties>
</file>