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59" r:id="rId1"/>
    <p:sldMasterId id="2147483699" r:id="rId2"/>
  </p:sldMasterIdLst>
  <p:notesMasterIdLst>
    <p:notesMasterId r:id="rId30"/>
  </p:notesMasterIdLst>
  <p:handoutMasterIdLst>
    <p:handoutMasterId r:id="rId31"/>
  </p:handoutMasterIdLst>
  <p:sldIdLst>
    <p:sldId id="309" r:id="rId3"/>
    <p:sldId id="311" r:id="rId4"/>
    <p:sldId id="314" r:id="rId5"/>
    <p:sldId id="316" r:id="rId6"/>
    <p:sldId id="317" r:id="rId7"/>
    <p:sldId id="318" r:id="rId8"/>
    <p:sldId id="319" r:id="rId9"/>
    <p:sldId id="315" r:id="rId10"/>
    <p:sldId id="320" r:id="rId11"/>
    <p:sldId id="331" r:id="rId12"/>
    <p:sldId id="323" r:id="rId13"/>
    <p:sldId id="321" r:id="rId14"/>
    <p:sldId id="328" r:id="rId15"/>
    <p:sldId id="324" r:id="rId16"/>
    <p:sldId id="325" r:id="rId17"/>
    <p:sldId id="326" r:id="rId18"/>
    <p:sldId id="327" r:id="rId19"/>
    <p:sldId id="329" r:id="rId20"/>
    <p:sldId id="330" r:id="rId21"/>
    <p:sldId id="332" r:id="rId22"/>
    <p:sldId id="333" r:id="rId23"/>
    <p:sldId id="334" r:id="rId24"/>
    <p:sldId id="335" r:id="rId25"/>
    <p:sldId id="337" r:id="rId26"/>
    <p:sldId id="341" r:id="rId27"/>
    <p:sldId id="338" r:id="rId28"/>
    <p:sldId id="340" r:id="rId29"/>
  </p:sldIdLst>
  <p:sldSz cx="12192000" cy="6858000"/>
  <p:notesSz cx="9928225" cy="6797675"/>
  <p:embeddedFontLst>
    <p:embeddedFont>
      <p:font typeface="Roboto" panose="02000000000000000000" pitchFamily="2" charset="0"/>
      <p:regular r:id="rId32"/>
      <p:bold r:id="rId33"/>
      <p:italic r:id="rId34"/>
      <p:boldItalic r:id="rId35"/>
    </p:embeddedFont>
  </p:embeddedFontLst>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42"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50"/>
    <a:srgbClr val="707070"/>
    <a:srgbClr val="006F5F"/>
    <a:srgbClr val="003E2F"/>
    <a:srgbClr val="E4B402"/>
    <a:srgbClr val="FFD800"/>
    <a:srgbClr val="009EE3"/>
    <a:srgbClr val="51AE32"/>
    <a:srgbClr val="779A2B"/>
    <a:srgbClr val="003E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80" autoAdjust="0"/>
    <p:restoredTop sz="97526" autoAdjust="0"/>
  </p:normalViewPr>
  <p:slideViewPr>
    <p:cSldViewPr snapToGrid="0">
      <p:cViewPr varScale="1">
        <p:scale>
          <a:sx n="127" d="100"/>
          <a:sy n="127" d="100"/>
        </p:scale>
        <p:origin x="1040" y="1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3" d="100"/>
          <a:sy n="73" d="100"/>
        </p:scale>
        <p:origin x="-2430" y="-96"/>
      </p:cViewPr>
      <p:guideLst>
        <p:guide orient="horz" pos="2142"/>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4.fntdata"/><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3314" cy="34026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22594" y="0"/>
            <a:ext cx="4303314" cy="340265"/>
          </a:xfrm>
          <a:prstGeom prst="rect">
            <a:avLst/>
          </a:prstGeom>
        </p:spPr>
        <p:txBody>
          <a:bodyPr vert="horz" lIns="91440" tIns="45720" rIns="91440" bIns="45720" rtlCol="0"/>
          <a:lstStyle>
            <a:lvl1pPr algn="r">
              <a:defRPr sz="1200"/>
            </a:lvl1pPr>
          </a:lstStyle>
          <a:p>
            <a:fld id="{283A9E21-4981-413F-9BAB-A1BE42E0A624}" type="datetimeFigureOut">
              <a:rPr lang="de-DE" smtClean="0"/>
              <a:t>30.10.25</a:t>
            </a:fld>
            <a:endParaRPr lang="de-DE"/>
          </a:p>
        </p:txBody>
      </p:sp>
      <p:sp>
        <p:nvSpPr>
          <p:cNvPr id="4" name="Fußzeilenplatzhalter 3"/>
          <p:cNvSpPr>
            <a:spLocks noGrp="1"/>
          </p:cNvSpPr>
          <p:nvPr>
            <p:ph type="ftr" sz="quarter" idx="2"/>
          </p:nvPr>
        </p:nvSpPr>
        <p:spPr>
          <a:xfrm>
            <a:off x="0" y="6457410"/>
            <a:ext cx="4303314" cy="34026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22594" y="6457410"/>
            <a:ext cx="4303314" cy="340265"/>
          </a:xfrm>
          <a:prstGeom prst="rect">
            <a:avLst/>
          </a:prstGeom>
        </p:spPr>
        <p:txBody>
          <a:bodyPr vert="horz" lIns="91440" tIns="45720" rIns="91440" bIns="45720" rtlCol="0" anchor="b"/>
          <a:lstStyle>
            <a:lvl1pPr algn="r">
              <a:defRPr sz="1200"/>
            </a:lvl1pPr>
          </a:lstStyle>
          <a:p>
            <a:fld id="{B01872BD-D2C1-4FAA-A740-0001980793A7}" type="slidenum">
              <a:rPr lang="de-DE" smtClean="0"/>
              <a:t>‹Nr.›</a:t>
            </a:fld>
            <a:endParaRPr lang="de-DE"/>
          </a:p>
        </p:txBody>
      </p:sp>
    </p:spTree>
    <p:extLst>
      <p:ext uri="{BB962C8B-B14F-4D97-AF65-F5344CB8AC3E}">
        <p14:creationId xmlns:p14="http://schemas.microsoft.com/office/powerpoint/2010/main" val="647761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l">
              <a:defRPr sz="1200">
                <a:latin typeface="Arial" charset="0"/>
                <a:cs typeface="+mn-cs"/>
              </a:defRPr>
            </a:lvl1pPr>
          </a:lstStyle>
          <a:p>
            <a:pPr>
              <a:defRPr/>
            </a:pPr>
            <a:endParaRPr lang="de-DE"/>
          </a:p>
        </p:txBody>
      </p:sp>
      <p:sp>
        <p:nvSpPr>
          <p:cNvPr id="88067" name="Rectangle 3"/>
          <p:cNvSpPr>
            <a:spLocks noGrp="1" noChangeArrowheads="1"/>
          </p:cNvSpPr>
          <p:nvPr>
            <p:ph type="dt" idx="1"/>
          </p:nvPr>
        </p:nvSpPr>
        <p:spPr bwMode="auto">
          <a:xfrm>
            <a:off x="5622594"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27652" name="Rectangle 4"/>
          <p:cNvSpPr>
            <a:spLocks noGrp="1" noRot="1" noChangeAspect="1" noChangeArrowheads="1" noTextEdit="1"/>
          </p:cNvSpPr>
          <p:nvPr>
            <p:ph type="sldImg" idx="2"/>
          </p:nvPr>
        </p:nvSpPr>
        <p:spPr bwMode="auto">
          <a:xfrm>
            <a:off x="2698750" y="509588"/>
            <a:ext cx="4530725"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92360" y="3228190"/>
            <a:ext cx="7943508" cy="305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8070" name="Rectangle 6"/>
          <p:cNvSpPr>
            <a:spLocks noGrp="1" noChangeArrowheads="1"/>
          </p:cNvSpPr>
          <p:nvPr>
            <p:ph type="ftr" sz="quarter" idx="4"/>
          </p:nvPr>
        </p:nvSpPr>
        <p:spPr bwMode="auto">
          <a:xfrm>
            <a:off x="0"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l">
              <a:defRPr sz="1200">
                <a:latin typeface="Arial" charset="0"/>
                <a:cs typeface="+mn-cs"/>
              </a:defRPr>
            </a:lvl1pPr>
          </a:lstStyle>
          <a:p>
            <a:pPr>
              <a:defRPr/>
            </a:pPr>
            <a:endParaRPr lang="de-DE"/>
          </a:p>
        </p:txBody>
      </p:sp>
      <p:sp>
        <p:nvSpPr>
          <p:cNvPr id="88071" name="Rectangle 7"/>
          <p:cNvSpPr>
            <a:spLocks noGrp="1" noChangeArrowheads="1"/>
          </p:cNvSpPr>
          <p:nvPr>
            <p:ph type="sldNum" sz="quarter" idx="5"/>
          </p:nvPr>
        </p:nvSpPr>
        <p:spPr bwMode="auto">
          <a:xfrm>
            <a:off x="5622594"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r">
              <a:defRPr sz="1200"/>
            </a:lvl1pPr>
          </a:lstStyle>
          <a:p>
            <a:fld id="{5EB2B633-7BEC-49A7-B3BF-92E0C7E450E6}" type="slidenum">
              <a:rPr lang="de-DE" altLang="de-DE"/>
              <a:pPr/>
              <a:t>‹Nr.›</a:t>
            </a:fld>
            <a:endParaRPr lang="de-DE" altLang="de-DE"/>
          </a:p>
        </p:txBody>
      </p:sp>
    </p:spTree>
    <p:extLst>
      <p:ext uri="{BB962C8B-B14F-4D97-AF65-F5344CB8AC3E}">
        <p14:creationId xmlns:p14="http://schemas.microsoft.com/office/powerpoint/2010/main" val="211696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1</a:t>
            </a:fld>
            <a:endParaRPr lang="de-DE" altLang="de-DE"/>
          </a:p>
        </p:txBody>
      </p:sp>
    </p:spTree>
    <p:extLst>
      <p:ext uri="{BB962C8B-B14F-4D97-AF65-F5344CB8AC3E}">
        <p14:creationId xmlns:p14="http://schemas.microsoft.com/office/powerpoint/2010/main" val="3893196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1716B-F653-A309-BA32-FD5F1A7101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3E0AFEB-BCF3-D1D2-C655-30E2291BDA5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1BD80E0-10B5-10F2-DB6A-CCF35F129D8F}"/>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2B8756AD-B9EF-1E81-BD54-1E24113E88C0}"/>
              </a:ext>
            </a:extLst>
          </p:cNvPr>
          <p:cNvSpPr>
            <a:spLocks noGrp="1"/>
          </p:cNvSpPr>
          <p:nvPr>
            <p:ph type="sldNum" sz="quarter" idx="5"/>
          </p:nvPr>
        </p:nvSpPr>
        <p:spPr/>
        <p:txBody>
          <a:bodyPr/>
          <a:lstStyle/>
          <a:p>
            <a:fld id="{5EB2B633-7BEC-49A7-B3BF-92E0C7E450E6}" type="slidenum">
              <a:rPr lang="de-DE" altLang="de-DE" smtClean="0"/>
              <a:pPr/>
              <a:t>10</a:t>
            </a:fld>
            <a:endParaRPr lang="de-DE" altLang="de-DE"/>
          </a:p>
        </p:txBody>
      </p:sp>
    </p:spTree>
    <p:extLst>
      <p:ext uri="{BB962C8B-B14F-4D97-AF65-F5344CB8AC3E}">
        <p14:creationId xmlns:p14="http://schemas.microsoft.com/office/powerpoint/2010/main" val="44680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AE04F-CEE0-E7A8-12C5-CCAB1FC3B7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07ED68F-2340-077F-61EB-43D85E1DC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4C6C415-CE00-067C-0EB4-1D87576CA2E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2458B52-5205-F28E-D882-92611D227856}"/>
              </a:ext>
            </a:extLst>
          </p:cNvPr>
          <p:cNvSpPr>
            <a:spLocks noGrp="1"/>
          </p:cNvSpPr>
          <p:nvPr>
            <p:ph type="sldNum" sz="quarter" idx="5"/>
          </p:nvPr>
        </p:nvSpPr>
        <p:spPr/>
        <p:txBody>
          <a:bodyPr/>
          <a:lstStyle/>
          <a:p>
            <a:fld id="{5EB2B633-7BEC-49A7-B3BF-92E0C7E450E6}" type="slidenum">
              <a:rPr lang="de-DE" altLang="de-DE" smtClean="0"/>
              <a:pPr/>
              <a:t>11</a:t>
            </a:fld>
            <a:endParaRPr lang="de-DE" altLang="de-DE"/>
          </a:p>
        </p:txBody>
      </p:sp>
    </p:spTree>
    <p:extLst>
      <p:ext uri="{BB962C8B-B14F-4D97-AF65-F5344CB8AC3E}">
        <p14:creationId xmlns:p14="http://schemas.microsoft.com/office/powerpoint/2010/main" val="289232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89B1D-3195-F4F3-4EDF-4B555C8BF08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7CB7-E50C-5503-9CA8-716FBA4DCD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D9CB3CD-38AC-6F71-4690-9FC67DEF3625}"/>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2BEA686D-D53D-4B4E-11ED-44DEE3A13C48}"/>
              </a:ext>
            </a:extLst>
          </p:cNvPr>
          <p:cNvSpPr>
            <a:spLocks noGrp="1"/>
          </p:cNvSpPr>
          <p:nvPr>
            <p:ph type="sldNum" sz="quarter" idx="5"/>
          </p:nvPr>
        </p:nvSpPr>
        <p:spPr/>
        <p:txBody>
          <a:bodyPr/>
          <a:lstStyle/>
          <a:p>
            <a:fld id="{5EB2B633-7BEC-49A7-B3BF-92E0C7E450E6}" type="slidenum">
              <a:rPr lang="de-DE" altLang="de-DE" smtClean="0"/>
              <a:pPr/>
              <a:t>12</a:t>
            </a:fld>
            <a:endParaRPr lang="de-DE" altLang="de-DE"/>
          </a:p>
        </p:txBody>
      </p:sp>
    </p:spTree>
    <p:extLst>
      <p:ext uri="{BB962C8B-B14F-4D97-AF65-F5344CB8AC3E}">
        <p14:creationId xmlns:p14="http://schemas.microsoft.com/office/powerpoint/2010/main" val="7640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C8CD6-B02F-5A35-2562-6668807987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F73B61-4662-6546-7DE6-44ED0DBEFC9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ECCF0C0-CCBC-71C9-9FFF-DA61C6E732D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7A680A2-17E7-29A4-562A-1FC30218BECB}"/>
              </a:ext>
            </a:extLst>
          </p:cNvPr>
          <p:cNvSpPr>
            <a:spLocks noGrp="1"/>
          </p:cNvSpPr>
          <p:nvPr>
            <p:ph type="sldNum" sz="quarter" idx="5"/>
          </p:nvPr>
        </p:nvSpPr>
        <p:spPr/>
        <p:txBody>
          <a:bodyPr/>
          <a:lstStyle/>
          <a:p>
            <a:fld id="{5EB2B633-7BEC-49A7-B3BF-92E0C7E450E6}" type="slidenum">
              <a:rPr lang="de-DE" altLang="de-DE" smtClean="0"/>
              <a:pPr/>
              <a:t>13</a:t>
            </a:fld>
            <a:endParaRPr lang="de-DE" altLang="de-DE"/>
          </a:p>
        </p:txBody>
      </p:sp>
    </p:spTree>
    <p:extLst>
      <p:ext uri="{BB962C8B-B14F-4D97-AF65-F5344CB8AC3E}">
        <p14:creationId xmlns:p14="http://schemas.microsoft.com/office/powerpoint/2010/main" val="251964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D7BD9-0EE6-E6D7-27F8-BC5780A25EE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FCCB12B-44B6-12BD-C38B-F8069E1C7C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6CDEF8-78A9-A24F-75A2-C389E260F384}"/>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33F3651-3D25-0018-0F03-3D5B9BBF93BC}"/>
              </a:ext>
            </a:extLst>
          </p:cNvPr>
          <p:cNvSpPr>
            <a:spLocks noGrp="1"/>
          </p:cNvSpPr>
          <p:nvPr>
            <p:ph type="sldNum" sz="quarter" idx="5"/>
          </p:nvPr>
        </p:nvSpPr>
        <p:spPr/>
        <p:txBody>
          <a:bodyPr/>
          <a:lstStyle/>
          <a:p>
            <a:fld id="{5EB2B633-7BEC-49A7-B3BF-92E0C7E450E6}" type="slidenum">
              <a:rPr lang="de-DE" altLang="de-DE" smtClean="0"/>
              <a:pPr/>
              <a:t>14</a:t>
            </a:fld>
            <a:endParaRPr lang="de-DE" altLang="de-DE"/>
          </a:p>
        </p:txBody>
      </p:sp>
    </p:spTree>
    <p:extLst>
      <p:ext uri="{BB962C8B-B14F-4D97-AF65-F5344CB8AC3E}">
        <p14:creationId xmlns:p14="http://schemas.microsoft.com/office/powerpoint/2010/main" val="3321792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9092-6935-A534-7D5F-52C2F7044D3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5AAB32D-BC84-2AD6-B2BC-8FA74590F00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4CB170-433E-32C8-8E0D-E0197918178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385D49B9-A784-2F42-B72D-4188FC45AAEC}"/>
              </a:ext>
            </a:extLst>
          </p:cNvPr>
          <p:cNvSpPr>
            <a:spLocks noGrp="1"/>
          </p:cNvSpPr>
          <p:nvPr>
            <p:ph type="sldNum" sz="quarter" idx="5"/>
          </p:nvPr>
        </p:nvSpPr>
        <p:spPr/>
        <p:txBody>
          <a:bodyPr/>
          <a:lstStyle/>
          <a:p>
            <a:fld id="{5EB2B633-7BEC-49A7-B3BF-92E0C7E450E6}" type="slidenum">
              <a:rPr lang="de-DE" altLang="de-DE" smtClean="0"/>
              <a:pPr/>
              <a:t>15</a:t>
            </a:fld>
            <a:endParaRPr lang="de-DE" altLang="de-DE"/>
          </a:p>
        </p:txBody>
      </p:sp>
    </p:spTree>
    <p:extLst>
      <p:ext uri="{BB962C8B-B14F-4D97-AF65-F5344CB8AC3E}">
        <p14:creationId xmlns:p14="http://schemas.microsoft.com/office/powerpoint/2010/main" val="3076096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2B197-0F56-4B68-F064-D0EA747EE81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8DDE64B-E22D-D03B-16ED-611218DFFB7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79F2B71-5FA7-3988-152D-57B99B46C3E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6ADC4DB1-DA50-4260-DE0E-C9074D82459A}"/>
              </a:ext>
            </a:extLst>
          </p:cNvPr>
          <p:cNvSpPr>
            <a:spLocks noGrp="1"/>
          </p:cNvSpPr>
          <p:nvPr>
            <p:ph type="sldNum" sz="quarter" idx="5"/>
          </p:nvPr>
        </p:nvSpPr>
        <p:spPr/>
        <p:txBody>
          <a:bodyPr/>
          <a:lstStyle/>
          <a:p>
            <a:fld id="{5EB2B633-7BEC-49A7-B3BF-92E0C7E450E6}" type="slidenum">
              <a:rPr lang="de-DE" altLang="de-DE" smtClean="0"/>
              <a:pPr/>
              <a:t>16</a:t>
            </a:fld>
            <a:endParaRPr lang="de-DE" altLang="de-DE"/>
          </a:p>
        </p:txBody>
      </p:sp>
    </p:spTree>
    <p:extLst>
      <p:ext uri="{BB962C8B-B14F-4D97-AF65-F5344CB8AC3E}">
        <p14:creationId xmlns:p14="http://schemas.microsoft.com/office/powerpoint/2010/main" val="149601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5293F-4078-E390-8D01-8915536343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FC5FD4-1BAC-82A1-23B1-D7360154CA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D39B677-2EEE-7A53-28D5-7AF22730EE18}"/>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6304A73-7D0D-64B7-D8E2-607D54E0ABED}"/>
              </a:ext>
            </a:extLst>
          </p:cNvPr>
          <p:cNvSpPr>
            <a:spLocks noGrp="1"/>
          </p:cNvSpPr>
          <p:nvPr>
            <p:ph type="sldNum" sz="quarter" idx="5"/>
          </p:nvPr>
        </p:nvSpPr>
        <p:spPr/>
        <p:txBody>
          <a:bodyPr/>
          <a:lstStyle/>
          <a:p>
            <a:fld id="{5EB2B633-7BEC-49A7-B3BF-92E0C7E450E6}" type="slidenum">
              <a:rPr lang="de-DE" altLang="de-DE" smtClean="0"/>
              <a:pPr/>
              <a:t>17</a:t>
            </a:fld>
            <a:endParaRPr lang="de-DE" altLang="de-DE"/>
          </a:p>
        </p:txBody>
      </p:sp>
    </p:spTree>
    <p:extLst>
      <p:ext uri="{BB962C8B-B14F-4D97-AF65-F5344CB8AC3E}">
        <p14:creationId xmlns:p14="http://schemas.microsoft.com/office/powerpoint/2010/main" val="1494373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E653A-71BE-87B7-FF55-714E6D836CB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4E0D18A-163D-747A-08A5-741A993EAB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73E9F1-529F-29A6-A597-C9CE85242CCE}"/>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F0FC9CC-6E7C-7AEA-8818-B97EE0660C81}"/>
              </a:ext>
            </a:extLst>
          </p:cNvPr>
          <p:cNvSpPr>
            <a:spLocks noGrp="1"/>
          </p:cNvSpPr>
          <p:nvPr>
            <p:ph type="sldNum" sz="quarter" idx="5"/>
          </p:nvPr>
        </p:nvSpPr>
        <p:spPr/>
        <p:txBody>
          <a:bodyPr/>
          <a:lstStyle/>
          <a:p>
            <a:fld id="{5EB2B633-7BEC-49A7-B3BF-92E0C7E450E6}" type="slidenum">
              <a:rPr lang="de-DE" altLang="de-DE" smtClean="0"/>
              <a:pPr/>
              <a:t>18</a:t>
            </a:fld>
            <a:endParaRPr lang="de-DE" altLang="de-DE"/>
          </a:p>
        </p:txBody>
      </p:sp>
    </p:spTree>
    <p:extLst>
      <p:ext uri="{BB962C8B-B14F-4D97-AF65-F5344CB8AC3E}">
        <p14:creationId xmlns:p14="http://schemas.microsoft.com/office/powerpoint/2010/main" val="379823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04D27-094E-54A5-A6CB-EE59EA1D8E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9EE86D-F81D-1D0E-5396-77DE0D346A4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E4631CC-95A3-F7A3-5E4E-0CE32464DE8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08B931-2C6B-4B54-A0AF-DD5F9BB6B434}"/>
              </a:ext>
            </a:extLst>
          </p:cNvPr>
          <p:cNvSpPr>
            <a:spLocks noGrp="1"/>
          </p:cNvSpPr>
          <p:nvPr>
            <p:ph type="sldNum" sz="quarter" idx="5"/>
          </p:nvPr>
        </p:nvSpPr>
        <p:spPr/>
        <p:txBody>
          <a:bodyPr/>
          <a:lstStyle/>
          <a:p>
            <a:fld id="{5EB2B633-7BEC-49A7-B3BF-92E0C7E450E6}" type="slidenum">
              <a:rPr lang="de-DE" altLang="de-DE" smtClean="0"/>
              <a:pPr/>
              <a:t>19</a:t>
            </a:fld>
            <a:endParaRPr lang="de-DE" altLang="de-DE"/>
          </a:p>
        </p:txBody>
      </p:sp>
    </p:spTree>
    <p:extLst>
      <p:ext uri="{BB962C8B-B14F-4D97-AF65-F5344CB8AC3E}">
        <p14:creationId xmlns:p14="http://schemas.microsoft.com/office/powerpoint/2010/main" val="250352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2</a:t>
            </a:fld>
            <a:endParaRPr lang="de-DE" altLang="de-DE"/>
          </a:p>
        </p:txBody>
      </p:sp>
    </p:spTree>
    <p:extLst>
      <p:ext uri="{BB962C8B-B14F-4D97-AF65-F5344CB8AC3E}">
        <p14:creationId xmlns:p14="http://schemas.microsoft.com/office/powerpoint/2010/main" val="46153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CFDBB-41AF-9F01-A3BE-63C3D1A68CC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C64818-CBE8-5BFF-0106-BE793B25FE0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E629D99-1317-A67C-2667-3B69C5AC1CE1}"/>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62AD8D7-5327-5784-7B0A-FDEAB134E03F}"/>
              </a:ext>
            </a:extLst>
          </p:cNvPr>
          <p:cNvSpPr>
            <a:spLocks noGrp="1"/>
          </p:cNvSpPr>
          <p:nvPr>
            <p:ph type="sldNum" sz="quarter" idx="5"/>
          </p:nvPr>
        </p:nvSpPr>
        <p:spPr/>
        <p:txBody>
          <a:bodyPr/>
          <a:lstStyle/>
          <a:p>
            <a:fld id="{5EB2B633-7BEC-49A7-B3BF-92E0C7E450E6}" type="slidenum">
              <a:rPr lang="de-DE" altLang="de-DE" smtClean="0"/>
              <a:pPr/>
              <a:t>20</a:t>
            </a:fld>
            <a:endParaRPr lang="de-DE" altLang="de-DE"/>
          </a:p>
        </p:txBody>
      </p:sp>
    </p:spTree>
    <p:extLst>
      <p:ext uri="{BB962C8B-B14F-4D97-AF65-F5344CB8AC3E}">
        <p14:creationId xmlns:p14="http://schemas.microsoft.com/office/powerpoint/2010/main" val="290847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0E30E-D924-49D1-990C-56502ED1CA2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F5ED5F-E6EE-6DB6-0857-69AE0517DB3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510A7A3-C42B-2CEA-938F-C14829FB69FD}"/>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1F7B37DD-5370-E3D4-2C23-61DF6023F776}"/>
              </a:ext>
            </a:extLst>
          </p:cNvPr>
          <p:cNvSpPr>
            <a:spLocks noGrp="1"/>
          </p:cNvSpPr>
          <p:nvPr>
            <p:ph type="sldNum" sz="quarter" idx="5"/>
          </p:nvPr>
        </p:nvSpPr>
        <p:spPr/>
        <p:txBody>
          <a:bodyPr/>
          <a:lstStyle/>
          <a:p>
            <a:fld id="{5EB2B633-7BEC-49A7-B3BF-92E0C7E450E6}" type="slidenum">
              <a:rPr lang="de-DE" altLang="de-DE" smtClean="0"/>
              <a:pPr/>
              <a:t>21</a:t>
            </a:fld>
            <a:endParaRPr lang="de-DE" altLang="de-DE"/>
          </a:p>
        </p:txBody>
      </p:sp>
    </p:spTree>
    <p:extLst>
      <p:ext uri="{BB962C8B-B14F-4D97-AF65-F5344CB8AC3E}">
        <p14:creationId xmlns:p14="http://schemas.microsoft.com/office/powerpoint/2010/main" val="2176519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38020-5EC0-B85C-ABB3-459A38633F5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55160D-C9E7-C85F-4CBC-D6D0B953735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467D15D-2E32-F6BA-6302-0271D9980467}"/>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932A902-8866-CA40-6081-1CB77BB6FB48}"/>
              </a:ext>
            </a:extLst>
          </p:cNvPr>
          <p:cNvSpPr>
            <a:spLocks noGrp="1"/>
          </p:cNvSpPr>
          <p:nvPr>
            <p:ph type="sldNum" sz="quarter" idx="5"/>
          </p:nvPr>
        </p:nvSpPr>
        <p:spPr/>
        <p:txBody>
          <a:bodyPr/>
          <a:lstStyle/>
          <a:p>
            <a:fld id="{5EB2B633-7BEC-49A7-B3BF-92E0C7E450E6}" type="slidenum">
              <a:rPr lang="de-DE" altLang="de-DE" smtClean="0"/>
              <a:pPr/>
              <a:t>22</a:t>
            </a:fld>
            <a:endParaRPr lang="de-DE" altLang="de-DE"/>
          </a:p>
        </p:txBody>
      </p:sp>
    </p:spTree>
    <p:extLst>
      <p:ext uri="{BB962C8B-B14F-4D97-AF65-F5344CB8AC3E}">
        <p14:creationId xmlns:p14="http://schemas.microsoft.com/office/powerpoint/2010/main" val="2835639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F6DE4-5E23-AAF3-B3AE-75C7824029E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708C4C-5020-F1D8-62D9-BA8A743A68A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66B3D76-2090-329E-3D66-32540ED9D24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CC27DF2D-BDAD-108A-5BE1-3229BE8BA757}"/>
              </a:ext>
            </a:extLst>
          </p:cNvPr>
          <p:cNvSpPr>
            <a:spLocks noGrp="1"/>
          </p:cNvSpPr>
          <p:nvPr>
            <p:ph type="sldNum" sz="quarter" idx="5"/>
          </p:nvPr>
        </p:nvSpPr>
        <p:spPr/>
        <p:txBody>
          <a:bodyPr/>
          <a:lstStyle/>
          <a:p>
            <a:fld id="{5EB2B633-7BEC-49A7-B3BF-92E0C7E450E6}" type="slidenum">
              <a:rPr lang="de-DE" altLang="de-DE" smtClean="0"/>
              <a:pPr/>
              <a:t>23</a:t>
            </a:fld>
            <a:endParaRPr lang="de-DE" altLang="de-DE"/>
          </a:p>
        </p:txBody>
      </p:sp>
    </p:spTree>
    <p:extLst>
      <p:ext uri="{BB962C8B-B14F-4D97-AF65-F5344CB8AC3E}">
        <p14:creationId xmlns:p14="http://schemas.microsoft.com/office/powerpoint/2010/main" val="2927403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A92F5-EB00-452F-67A5-CB9A15E8228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A368F8-8489-6EBB-4E2C-C953B4D8D4D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0E538EC-A7C6-1D61-A344-638FA0306CC4}"/>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B19FF5AC-19BB-9320-8C40-D027093FDE38}"/>
              </a:ext>
            </a:extLst>
          </p:cNvPr>
          <p:cNvSpPr>
            <a:spLocks noGrp="1"/>
          </p:cNvSpPr>
          <p:nvPr>
            <p:ph type="sldNum" sz="quarter" idx="5"/>
          </p:nvPr>
        </p:nvSpPr>
        <p:spPr/>
        <p:txBody>
          <a:bodyPr/>
          <a:lstStyle/>
          <a:p>
            <a:fld id="{5EB2B633-7BEC-49A7-B3BF-92E0C7E450E6}" type="slidenum">
              <a:rPr lang="de-DE" altLang="de-DE" smtClean="0"/>
              <a:pPr/>
              <a:t>24</a:t>
            </a:fld>
            <a:endParaRPr lang="de-DE" altLang="de-DE"/>
          </a:p>
        </p:txBody>
      </p:sp>
    </p:spTree>
    <p:extLst>
      <p:ext uri="{BB962C8B-B14F-4D97-AF65-F5344CB8AC3E}">
        <p14:creationId xmlns:p14="http://schemas.microsoft.com/office/powerpoint/2010/main" val="4014503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413A3-CFCF-2CF9-C404-75C95A88EB8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562428-89C1-82E6-4286-392E50710E4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744DE3-740B-FDB3-E6C0-AF57A9BE9EC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BABE908-E50C-B70B-D6D7-F8F95412456F}"/>
              </a:ext>
            </a:extLst>
          </p:cNvPr>
          <p:cNvSpPr>
            <a:spLocks noGrp="1"/>
          </p:cNvSpPr>
          <p:nvPr>
            <p:ph type="sldNum" sz="quarter" idx="5"/>
          </p:nvPr>
        </p:nvSpPr>
        <p:spPr/>
        <p:txBody>
          <a:bodyPr/>
          <a:lstStyle/>
          <a:p>
            <a:fld id="{5EB2B633-7BEC-49A7-B3BF-92E0C7E450E6}" type="slidenum">
              <a:rPr lang="de-DE" altLang="de-DE" smtClean="0"/>
              <a:pPr/>
              <a:t>25</a:t>
            </a:fld>
            <a:endParaRPr lang="de-DE" altLang="de-DE"/>
          </a:p>
        </p:txBody>
      </p:sp>
    </p:spTree>
    <p:extLst>
      <p:ext uri="{BB962C8B-B14F-4D97-AF65-F5344CB8AC3E}">
        <p14:creationId xmlns:p14="http://schemas.microsoft.com/office/powerpoint/2010/main" val="784938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A09D2-CE74-9B9F-93B7-3502880FAF5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8392CB2-D5F5-3FCA-1D63-2E7217378B0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BCCD98C-2586-43D1-B8BC-2826F6774F4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1F59CFB-2D04-0D72-9FE5-FC47C105F34B}"/>
              </a:ext>
            </a:extLst>
          </p:cNvPr>
          <p:cNvSpPr>
            <a:spLocks noGrp="1"/>
          </p:cNvSpPr>
          <p:nvPr>
            <p:ph type="sldNum" sz="quarter" idx="5"/>
          </p:nvPr>
        </p:nvSpPr>
        <p:spPr/>
        <p:txBody>
          <a:bodyPr/>
          <a:lstStyle/>
          <a:p>
            <a:fld id="{5EB2B633-7BEC-49A7-B3BF-92E0C7E450E6}" type="slidenum">
              <a:rPr lang="de-DE" altLang="de-DE" smtClean="0"/>
              <a:pPr/>
              <a:t>26</a:t>
            </a:fld>
            <a:endParaRPr lang="de-DE" altLang="de-DE"/>
          </a:p>
        </p:txBody>
      </p:sp>
    </p:spTree>
    <p:extLst>
      <p:ext uri="{BB962C8B-B14F-4D97-AF65-F5344CB8AC3E}">
        <p14:creationId xmlns:p14="http://schemas.microsoft.com/office/powerpoint/2010/main" val="230066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C5FB6-728E-474E-645F-F9B2D0CBDCB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FA1FB2-D55F-3E23-F361-F894412A5B4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D986AFB-2AC5-8C80-D994-2A48459167DF}"/>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55F691DA-2164-C848-AF72-C201C4F97CB0}"/>
              </a:ext>
            </a:extLst>
          </p:cNvPr>
          <p:cNvSpPr>
            <a:spLocks noGrp="1"/>
          </p:cNvSpPr>
          <p:nvPr>
            <p:ph type="sldNum" sz="quarter" idx="5"/>
          </p:nvPr>
        </p:nvSpPr>
        <p:spPr/>
        <p:txBody>
          <a:bodyPr/>
          <a:lstStyle/>
          <a:p>
            <a:fld id="{5EB2B633-7BEC-49A7-B3BF-92E0C7E450E6}" type="slidenum">
              <a:rPr lang="de-DE" altLang="de-DE" smtClean="0"/>
              <a:pPr/>
              <a:t>27</a:t>
            </a:fld>
            <a:endParaRPr lang="de-DE" altLang="de-DE"/>
          </a:p>
        </p:txBody>
      </p:sp>
    </p:spTree>
    <p:extLst>
      <p:ext uri="{BB962C8B-B14F-4D97-AF65-F5344CB8AC3E}">
        <p14:creationId xmlns:p14="http://schemas.microsoft.com/office/powerpoint/2010/main" val="4236772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8B934-7A62-A73B-1DC8-0A453DDF67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2512B2-A405-A8FD-96D9-A82C80E9C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20E9612-842B-778A-1164-95E11AF962D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D87D6C-54B2-C729-C9D6-EA67A86F1A71}"/>
              </a:ext>
            </a:extLst>
          </p:cNvPr>
          <p:cNvSpPr>
            <a:spLocks noGrp="1"/>
          </p:cNvSpPr>
          <p:nvPr>
            <p:ph type="sldNum" sz="quarter" idx="5"/>
          </p:nvPr>
        </p:nvSpPr>
        <p:spPr/>
        <p:txBody>
          <a:bodyPr/>
          <a:lstStyle/>
          <a:p>
            <a:fld id="{5EB2B633-7BEC-49A7-B3BF-92E0C7E450E6}" type="slidenum">
              <a:rPr lang="de-DE" altLang="de-DE" smtClean="0"/>
              <a:pPr/>
              <a:t>3</a:t>
            </a:fld>
            <a:endParaRPr lang="de-DE" altLang="de-DE"/>
          </a:p>
        </p:txBody>
      </p:sp>
    </p:spTree>
    <p:extLst>
      <p:ext uri="{BB962C8B-B14F-4D97-AF65-F5344CB8AC3E}">
        <p14:creationId xmlns:p14="http://schemas.microsoft.com/office/powerpoint/2010/main" val="23901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4B04E-6CA7-E565-7613-02261A984B5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5BF59A1-E2EB-7F3F-48CB-A0C7BC4C154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47A887A-9CF4-0990-CBA9-9E0F155AF4A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43812870-A3D4-F593-74E8-6001FAA990EC}"/>
              </a:ext>
            </a:extLst>
          </p:cNvPr>
          <p:cNvSpPr>
            <a:spLocks noGrp="1"/>
          </p:cNvSpPr>
          <p:nvPr>
            <p:ph type="sldNum" sz="quarter" idx="5"/>
          </p:nvPr>
        </p:nvSpPr>
        <p:spPr/>
        <p:txBody>
          <a:bodyPr/>
          <a:lstStyle/>
          <a:p>
            <a:fld id="{5EB2B633-7BEC-49A7-B3BF-92E0C7E450E6}" type="slidenum">
              <a:rPr lang="de-DE" altLang="de-DE" smtClean="0"/>
              <a:pPr/>
              <a:t>4</a:t>
            </a:fld>
            <a:endParaRPr lang="de-DE" altLang="de-DE"/>
          </a:p>
        </p:txBody>
      </p:sp>
    </p:spTree>
    <p:extLst>
      <p:ext uri="{BB962C8B-B14F-4D97-AF65-F5344CB8AC3E}">
        <p14:creationId xmlns:p14="http://schemas.microsoft.com/office/powerpoint/2010/main" val="962796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FCB75-429A-474B-7D46-19FA915B50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6F74156-CE44-3E05-AD60-F18D9CCC0A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427E0B5-1C22-A050-667B-10F4E115EC7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2693E13-44E7-E571-E455-9BA20BC1E60B}"/>
              </a:ext>
            </a:extLst>
          </p:cNvPr>
          <p:cNvSpPr>
            <a:spLocks noGrp="1"/>
          </p:cNvSpPr>
          <p:nvPr>
            <p:ph type="sldNum" sz="quarter" idx="5"/>
          </p:nvPr>
        </p:nvSpPr>
        <p:spPr/>
        <p:txBody>
          <a:bodyPr/>
          <a:lstStyle/>
          <a:p>
            <a:fld id="{5EB2B633-7BEC-49A7-B3BF-92E0C7E450E6}" type="slidenum">
              <a:rPr lang="de-DE" altLang="de-DE" smtClean="0"/>
              <a:pPr/>
              <a:t>5</a:t>
            </a:fld>
            <a:endParaRPr lang="de-DE" altLang="de-DE"/>
          </a:p>
        </p:txBody>
      </p:sp>
    </p:spTree>
    <p:extLst>
      <p:ext uri="{BB962C8B-B14F-4D97-AF65-F5344CB8AC3E}">
        <p14:creationId xmlns:p14="http://schemas.microsoft.com/office/powerpoint/2010/main" val="332866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E4B53-2022-385C-F5CA-BD7DE9158DA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2101E3D-961C-623E-95CE-A820D0A4E1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41C9EA3-FC59-BFE3-DF9D-619E282EB10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8193151-66DE-490D-794C-9EFB8F67521C}"/>
              </a:ext>
            </a:extLst>
          </p:cNvPr>
          <p:cNvSpPr>
            <a:spLocks noGrp="1"/>
          </p:cNvSpPr>
          <p:nvPr>
            <p:ph type="sldNum" sz="quarter" idx="5"/>
          </p:nvPr>
        </p:nvSpPr>
        <p:spPr/>
        <p:txBody>
          <a:bodyPr/>
          <a:lstStyle/>
          <a:p>
            <a:fld id="{5EB2B633-7BEC-49A7-B3BF-92E0C7E450E6}" type="slidenum">
              <a:rPr lang="de-DE" altLang="de-DE" smtClean="0"/>
              <a:pPr/>
              <a:t>6</a:t>
            </a:fld>
            <a:endParaRPr lang="de-DE" altLang="de-DE"/>
          </a:p>
        </p:txBody>
      </p:sp>
    </p:spTree>
    <p:extLst>
      <p:ext uri="{BB962C8B-B14F-4D97-AF65-F5344CB8AC3E}">
        <p14:creationId xmlns:p14="http://schemas.microsoft.com/office/powerpoint/2010/main" val="293673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70C36-0085-516C-223A-C549CB3C59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0CF87A-552F-6D9C-5F1B-6F4D351C6CE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3A2D86-6BE9-D315-6877-4305302A19D2}"/>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8813BC5-B7F9-4AC8-0C1E-707BEFE57D9C}"/>
              </a:ext>
            </a:extLst>
          </p:cNvPr>
          <p:cNvSpPr>
            <a:spLocks noGrp="1"/>
          </p:cNvSpPr>
          <p:nvPr>
            <p:ph type="sldNum" sz="quarter" idx="5"/>
          </p:nvPr>
        </p:nvSpPr>
        <p:spPr/>
        <p:txBody>
          <a:bodyPr/>
          <a:lstStyle/>
          <a:p>
            <a:fld id="{5EB2B633-7BEC-49A7-B3BF-92E0C7E450E6}" type="slidenum">
              <a:rPr lang="de-DE" altLang="de-DE" smtClean="0"/>
              <a:pPr/>
              <a:t>7</a:t>
            </a:fld>
            <a:endParaRPr lang="de-DE" altLang="de-DE"/>
          </a:p>
        </p:txBody>
      </p:sp>
    </p:spTree>
    <p:extLst>
      <p:ext uri="{BB962C8B-B14F-4D97-AF65-F5344CB8AC3E}">
        <p14:creationId xmlns:p14="http://schemas.microsoft.com/office/powerpoint/2010/main" val="394791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3CEF1-0D9A-4A3A-A935-28117CE6028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580E42-0F27-B443-853D-496A459FD01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54BB5A-1624-9798-8A9A-D4F1CCD1AE8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B36EDA10-D333-3738-CF38-118FAE4BC794}"/>
              </a:ext>
            </a:extLst>
          </p:cNvPr>
          <p:cNvSpPr>
            <a:spLocks noGrp="1"/>
          </p:cNvSpPr>
          <p:nvPr>
            <p:ph type="sldNum" sz="quarter" idx="5"/>
          </p:nvPr>
        </p:nvSpPr>
        <p:spPr/>
        <p:txBody>
          <a:bodyPr/>
          <a:lstStyle/>
          <a:p>
            <a:fld id="{5EB2B633-7BEC-49A7-B3BF-92E0C7E450E6}" type="slidenum">
              <a:rPr lang="de-DE" altLang="de-DE" smtClean="0"/>
              <a:pPr/>
              <a:t>8</a:t>
            </a:fld>
            <a:endParaRPr lang="de-DE" altLang="de-DE"/>
          </a:p>
        </p:txBody>
      </p:sp>
    </p:spTree>
    <p:extLst>
      <p:ext uri="{BB962C8B-B14F-4D97-AF65-F5344CB8AC3E}">
        <p14:creationId xmlns:p14="http://schemas.microsoft.com/office/powerpoint/2010/main" val="11671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76962-10DE-0F81-1B47-B2B0168DF8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EF5853-A4F1-D814-6536-9E97201E1D2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289A28A-B2DD-8103-250A-FB3A3DC919F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3BB457-7B3F-638B-66CC-D0BD3795E5E2}"/>
              </a:ext>
            </a:extLst>
          </p:cNvPr>
          <p:cNvSpPr>
            <a:spLocks noGrp="1"/>
          </p:cNvSpPr>
          <p:nvPr>
            <p:ph type="sldNum" sz="quarter" idx="5"/>
          </p:nvPr>
        </p:nvSpPr>
        <p:spPr/>
        <p:txBody>
          <a:bodyPr/>
          <a:lstStyle/>
          <a:p>
            <a:fld id="{5EB2B633-7BEC-49A7-B3BF-92E0C7E450E6}" type="slidenum">
              <a:rPr lang="de-DE" altLang="de-DE" smtClean="0"/>
              <a:pPr/>
              <a:t>9</a:t>
            </a:fld>
            <a:endParaRPr lang="de-DE" altLang="de-DE"/>
          </a:p>
        </p:txBody>
      </p:sp>
    </p:spTree>
    <p:extLst>
      <p:ext uri="{BB962C8B-B14F-4D97-AF65-F5344CB8AC3E}">
        <p14:creationId xmlns:p14="http://schemas.microsoft.com/office/powerpoint/2010/main" val="69412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egmar">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1219200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466264478"/>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ablenz">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468313"/>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23" name="Bildplatzhalter 2"/>
          <p:cNvSpPr>
            <a:spLocks noGrp="1"/>
          </p:cNvSpPr>
          <p:nvPr>
            <p:ph type="pic" sz="quarter" idx="10"/>
          </p:nvPr>
        </p:nvSpPr>
        <p:spPr>
          <a:xfrm>
            <a:off x="192088" y="1376363"/>
            <a:ext cx="3779837"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8" name="Textplatzhalter 7"/>
          <p:cNvSpPr>
            <a:spLocks noGrp="1"/>
          </p:cNvSpPr>
          <p:nvPr>
            <p:ph type="body" sz="quarter" idx="15" hasCustomPrompt="1"/>
          </p:nvPr>
        </p:nvSpPr>
        <p:spPr>
          <a:xfrm>
            <a:off x="192088" y="3497580"/>
            <a:ext cx="3779837"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Bildplatzhalter 2"/>
          <p:cNvSpPr>
            <a:spLocks noGrp="1"/>
          </p:cNvSpPr>
          <p:nvPr>
            <p:ph type="pic" sz="quarter" idx="18"/>
          </p:nvPr>
        </p:nvSpPr>
        <p:spPr>
          <a:xfrm>
            <a:off x="4151784" y="1376363"/>
            <a:ext cx="385239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1" name="Textplatzhalter 7"/>
          <p:cNvSpPr>
            <a:spLocks noGrp="1"/>
          </p:cNvSpPr>
          <p:nvPr>
            <p:ph type="body" sz="quarter" idx="16" hasCustomPrompt="1"/>
          </p:nvPr>
        </p:nvSpPr>
        <p:spPr>
          <a:xfrm>
            <a:off x="4151313" y="3497580"/>
            <a:ext cx="3852862"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5" name="Bildplatzhalter 2"/>
          <p:cNvSpPr>
            <a:spLocks noGrp="1"/>
          </p:cNvSpPr>
          <p:nvPr>
            <p:ph type="pic" sz="quarter" idx="19"/>
          </p:nvPr>
        </p:nvSpPr>
        <p:spPr>
          <a:xfrm>
            <a:off x="8184232" y="1376363"/>
            <a:ext cx="381568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2" name="Textplatzhalter 7"/>
          <p:cNvSpPr>
            <a:spLocks noGrp="1"/>
          </p:cNvSpPr>
          <p:nvPr>
            <p:ph type="body" sz="quarter" idx="17" hasCustomPrompt="1"/>
          </p:nvPr>
        </p:nvSpPr>
        <p:spPr>
          <a:xfrm>
            <a:off x="8183563" y="3497580"/>
            <a:ext cx="3816350"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266122319"/>
      </p:ext>
    </p:extLst>
  </p:cSld>
  <p:clrMapOvr>
    <a:masterClrMapping/>
  </p:clrMapOvr>
  <p:extLst>
    <p:ext uri="{DCECCB84-F9BA-43D5-87BE-67443E8EF086}">
      <p15:sldGuideLst xmlns:p15="http://schemas.microsoft.com/office/powerpoint/2012/main">
        <p15:guide id="0" pos="5042" userDrawn="1">
          <p15:clr>
            <a:srgbClr val="5ACBF0"/>
          </p15:clr>
        </p15:guide>
        <p15:guide id="1" pos="2502" userDrawn="1">
          <p15:clr>
            <a:srgbClr val="5ACBF0"/>
          </p15:clr>
        </p15:guide>
        <p15:guide id="2" pos="2615" userDrawn="1">
          <p15:clr>
            <a:srgbClr val="5ACBF0"/>
          </p15:clr>
        </p15:guide>
        <p15:guide id="3" orient="horz" pos="867" userDrawn="1">
          <p15:clr>
            <a:srgbClr val="5ACBF0"/>
          </p15:clr>
        </p15:guide>
        <p15:guide id="4" orient="horz" pos="754" userDrawn="1">
          <p15:clr>
            <a:srgbClr val="5ACBF0"/>
          </p15:clr>
        </p15:guide>
        <p15:guide id="5" pos="515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els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271145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5" name="Bildplatzhalter 2"/>
          <p:cNvSpPr>
            <a:spLocks noGrp="1"/>
          </p:cNvSpPr>
          <p:nvPr>
            <p:ph type="pic" sz="quarter" idx="14"/>
          </p:nvPr>
        </p:nvSpPr>
        <p:spPr>
          <a:xfrm>
            <a:off x="2711450" y="2420938"/>
            <a:ext cx="5225098"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6" name="Bildplatzhalter 2"/>
          <p:cNvSpPr>
            <a:spLocks noGrp="1"/>
          </p:cNvSpPr>
          <p:nvPr>
            <p:ph type="pic" sz="quarter" idx="15"/>
          </p:nvPr>
        </p:nvSpPr>
        <p:spPr>
          <a:xfrm>
            <a:off x="7940040" y="2420938"/>
            <a:ext cx="425196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9" name="Bildplatzhalter 4"/>
          <p:cNvSpPr>
            <a:spLocks noGrp="1"/>
          </p:cNvSpPr>
          <p:nvPr>
            <p:ph type="pic" sz="quarter" idx="16" hasCustomPrompt="1"/>
          </p:nvPr>
        </p:nvSpPr>
        <p:spPr>
          <a:xfrm>
            <a:off x="334963" y="5200968"/>
            <a:ext cx="1404937" cy="999807"/>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7" name="Textplatzhalter 7"/>
          <p:cNvSpPr>
            <a:spLocks noGrp="1"/>
          </p:cNvSpPr>
          <p:nvPr>
            <p:ph type="body" sz="quarter" idx="11"/>
          </p:nvPr>
        </p:nvSpPr>
        <p:spPr>
          <a:xfrm>
            <a:off x="2387601" y="5139267"/>
            <a:ext cx="9504362" cy="1061508"/>
          </a:xfrm>
          <a:prstGeom prst="rect">
            <a:avLst/>
          </a:prstGeom>
        </p:spPr>
        <p:txBody>
          <a:bodyPr lIns="0" tIns="0" rIns="0" bIns="0">
            <a:normAutofit/>
          </a:bodyPr>
          <a:lstStyle>
            <a:lvl1pPr marL="0" indent="0">
              <a:buNone/>
              <a:defRPr sz="20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447955042"/>
      </p:ext>
    </p:extLst>
  </p:cSld>
  <p:clrMapOvr>
    <a:masterClrMapping/>
  </p:clrMapOvr>
  <p:extLst>
    <p:ext uri="{DCECCB84-F9BA-43D5-87BE-67443E8EF086}">
      <p15:sldGuideLst xmlns:p15="http://schemas.microsoft.com/office/powerpoint/2012/main">
        <p15:guide id="0" orient="horz" pos="3067"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guide id="9" orient="horz" pos="3271"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ösa">
    <p:spTree>
      <p:nvGrpSpPr>
        <p:cNvPr id="1" name=""/>
        <p:cNvGrpSpPr/>
        <p:nvPr/>
      </p:nvGrpSpPr>
      <p:grpSpPr>
        <a:xfrm>
          <a:off x="0" y="0"/>
          <a:ext cx="0" cy="0"/>
          <a:chOff x="0" y="0"/>
          <a:chExt cx="0" cy="0"/>
        </a:xfrm>
      </p:grpSpPr>
      <p:sp>
        <p:nvSpPr>
          <p:cNvPr id="6"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5" name="Bildplatzhalter 4"/>
          <p:cNvSpPr>
            <a:spLocks noGrp="1"/>
          </p:cNvSpPr>
          <p:nvPr>
            <p:ph type="pic" sz="quarter" idx="11" hasCustomPrompt="1"/>
          </p:nvPr>
        </p:nvSpPr>
        <p:spPr>
          <a:xfrm>
            <a:off x="334963" y="1844675"/>
            <a:ext cx="1404937" cy="1381125"/>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3" name="Textplatzhalter 7"/>
          <p:cNvSpPr>
            <a:spLocks noGrp="1"/>
          </p:cNvSpPr>
          <p:nvPr>
            <p:ph type="body" sz="quarter" idx="13"/>
          </p:nvPr>
        </p:nvSpPr>
        <p:spPr>
          <a:xfrm>
            <a:off x="2711449" y="1775461"/>
            <a:ext cx="9180513" cy="51816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9" name="Bildplatzhalter 2"/>
          <p:cNvSpPr>
            <a:spLocks noGrp="1"/>
          </p:cNvSpPr>
          <p:nvPr>
            <p:ph type="pic" sz="quarter" idx="10"/>
          </p:nvPr>
        </p:nvSpPr>
        <p:spPr>
          <a:xfrm>
            <a:off x="2711450" y="2420938"/>
            <a:ext cx="948055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3632815719"/>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ß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9" name="Bildplatzhalter 2"/>
          <p:cNvSpPr>
            <a:spLocks noGrp="1"/>
          </p:cNvSpPr>
          <p:nvPr>
            <p:ph type="pic" sz="quarter" idx="14"/>
          </p:nvPr>
        </p:nvSpPr>
        <p:spPr>
          <a:xfrm>
            <a:off x="0" y="1484313"/>
            <a:ext cx="316992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4" name="Bildplatzhalter 2"/>
          <p:cNvSpPr>
            <a:spLocks noGrp="1"/>
          </p:cNvSpPr>
          <p:nvPr>
            <p:ph type="pic" sz="quarter" idx="10"/>
          </p:nvPr>
        </p:nvSpPr>
        <p:spPr>
          <a:xfrm>
            <a:off x="3177540" y="1484313"/>
            <a:ext cx="493014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0" name="Bildplatzhalter 2"/>
          <p:cNvSpPr>
            <a:spLocks noGrp="1"/>
          </p:cNvSpPr>
          <p:nvPr>
            <p:ph type="pic" sz="quarter" idx="15"/>
          </p:nvPr>
        </p:nvSpPr>
        <p:spPr>
          <a:xfrm>
            <a:off x="8115300" y="1484313"/>
            <a:ext cx="407670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3" name="Textplatzhalter 7"/>
          <p:cNvSpPr>
            <a:spLocks noGrp="1"/>
          </p:cNvSpPr>
          <p:nvPr>
            <p:ph type="body" sz="quarter" idx="13"/>
          </p:nvPr>
        </p:nvSpPr>
        <p:spPr>
          <a:xfrm>
            <a:off x="334963" y="4938395"/>
            <a:ext cx="11557000" cy="126238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839953490"/>
      </p:ext>
    </p:extLst>
  </p:cSld>
  <p:clrMapOvr>
    <a:masterClrMapping/>
  </p:clrMapOvr>
  <p:extLst>
    <p:ext uri="{DCECCB84-F9BA-43D5-87BE-67443E8EF086}">
      <p15:sldGuideLst xmlns:p15="http://schemas.microsoft.com/office/powerpoint/2012/main">
        <p15:guide id="0" pos="3749"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935" userDrawn="1">
          <p15:clr>
            <a:srgbClr val="000000"/>
          </p15:clr>
        </p15:guide>
        <p15:guide id="8" orient="horz" pos="1525">
          <p15:clr>
            <a:srgbClr val="5ACBF0"/>
          </p15:clr>
        </p15:guide>
        <p15:guide id="9" pos="3931"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ichenha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7" name="Textplatzhalter 7"/>
          <p:cNvSpPr>
            <a:spLocks noGrp="1"/>
          </p:cNvSpPr>
          <p:nvPr>
            <p:ph type="body" sz="quarter" idx="11" hasCustomPrompt="1"/>
          </p:nvPr>
        </p:nvSpPr>
        <p:spPr>
          <a:xfrm>
            <a:off x="192088" y="1996440"/>
            <a:ext cx="11807825" cy="434879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339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uba">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6203950" y="2060574"/>
            <a:ext cx="5795963" cy="4284663"/>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94367752"/>
      </p:ext>
    </p:extLst>
  </p:cSld>
  <p:clrMapOvr>
    <a:masterClrMapping/>
  </p:clrMapOvr>
  <p:extLst>
    <p:ext uri="{DCECCB84-F9BA-43D5-87BE-67443E8EF086}">
      <p15:sldGuideLst xmlns:p15="http://schemas.microsoft.com/office/powerpoint/2012/main">
        <p15:guide id="1" pos="3772" userDrawn="1">
          <p15:clr>
            <a:srgbClr val="5ACBF0"/>
          </p15:clr>
        </p15:guide>
        <p15:guide id="2" pos="3908" userDrawn="1">
          <p15:clr>
            <a:srgbClr val="5ACBF0"/>
          </p15:clr>
        </p15:guide>
        <p15:guide id="3" orient="horz" pos="1298" userDrawn="1">
          <p15:clr>
            <a:srgbClr val="5ACBF0"/>
          </p15:clr>
        </p15:guide>
        <p15:guide id="4" orient="horz" pos="116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insiedel">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192088" y="4618672"/>
            <a:ext cx="5795962" cy="1726566"/>
          </a:xfrm>
          <a:prstGeom prst="rect">
            <a:avLst/>
          </a:prstGeo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
        <p:nvSpPr>
          <p:cNvPr id="8" name="Bildplatzhalter 2"/>
          <p:cNvSpPr>
            <a:spLocks noGrp="1"/>
          </p:cNvSpPr>
          <p:nvPr>
            <p:ph type="pic" sz="quarter" idx="15"/>
          </p:nvPr>
        </p:nvSpPr>
        <p:spPr>
          <a:xfrm>
            <a:off x="6203951"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6" name="Textplatzhalter 7"/>
          <p:cNvSpPr>
            <a:spLocks noGrp="1"/>
          </p:cNvSpPr>
          <p:nvPr>
            <p:ph type="body" sz="quarter" idx="14" hasCustomPrompt="1"/>
          </p:nvPr>
        </p:nvSpPr>
        <p:spPr>
          <a:xfrm>
            <a:off x="6203950" y="4618672"/>
            <a:ext cx="5795962" cy="1726566"/>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582432742"/>
      </p:ext>
    </p:extLst>
  </p:cSld>
  <p:clrMapOvr>
    <a:masterClrMapping/>
  </p:clrMapOvr>
  <p:extLst>
    <p:ext uri="{DCECCB84-F9BA-43D5-87BE-67443E8EF086}">
      <p15:sldGuideLst xmlns:p15="http://schemas.microsoft.com/office/powerpoint/2012/main">
        <p15:guide id="1" pos="3772">
          <p15:clr>
            <a:srgbClr val="5ACBF0"/>
          </p15:clr>
        </p15:guide>
        <p15:guide id="2" pos="3908">
          <p15:clr>
            <a:srgbClr val="5ACBF0"/>
          </p15:clr>
        </p15:guide>
        <p15:guide id="3" orient="horz" pos="1298">
          <p15:clr>
            <a:srgbClr val="5ACBF0"/>
          </p15:clr>
        </p15:guide>
        <p15:guide id="4" orient="horz" pos="116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abenste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3708399"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1" name="Textplatzhalter 7"/>
          <p:cNvSpPr>
            <a:spLocks noGrp="1"/>
          </p:cNvSpPr>
          <p:nvPr>
            <p:ph type="body" sz="quarter" idx="11" hasCustomPrompt="1"/>
          </p:nvPr>
        </p:nvSpPr>
        <p:spPr>
          <a:xfrm>
            <a:off x="4116387" y="2060574"/>
            <a:ext cx="7883525" cy="4284663"/>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93849558"/>
      </p:ext>
    </p:extLst>
  </p:cSld>
  <p:clrMapOvr>
    <a:masterClrMapping/>
  </p:clrMapOvr>
  <p:extLst>
    <p:ext uri="{DCECCB84-F9BA-43D5-87BE-67443E8EF086}">
      <p15:sldGuideLst xmlns:p15="http://schemas.microsoft.com/office/powerpoint/2012/main">
        <p15:guide id="1" pos="2457" userDrawn="1">
          <p15:clr>
            <a:srgbClr val="5ACBF0"/>
          </p15:clr>
        </p15:guide>
        <p15:guide id="2" pos="2593" userDrawn="1">
          <p15:clr>
            <a:srgbClr val="5ACBF0"/>
          </p15:clr>
        </p15:guide>
        <p15:guide id="3" orient="horz" pos="1298">
          <p15:clr>
            <a:srgbClr val="5ACBF0"/>
          </p15:clr>
        </p15:guide>
        <p15:guide id="4" orient="horz" pos="116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fenschlag">
    <p:spTree>
      <p:nvGrpSpPr>
        <p:cNvPr id="1" name=""/>
        <p:cNvGrpSpPr/>
        <p:nvPr/>
      </p:nvGrpSpPr>
      <p:grpSpPr>
        <a:xfrm>
          <a:off x="0" y="0"/>
          <a:ext cx="0" cy="0"/>
          <a:chOff x="0" y="0"/>
          <a:chExt cx="0" cy="0"/>
        </a:xfrm>
      </p:grpSpPr>
      <p:sp>
        <p:nvSpPr>
          <p:cNvPr id="4"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6" name="Bildplatzhalter 4"/>
          <p:cNvSpPr>
            <a:spLocks noGrp="1"/>
          </p:cNvSpPr>
          <p:nvPr>
            <p:ph type="pic" sz="quarter" idx="12" hasCustomPrompt="1"/>
          </p:nvPr>
        </p:nvSpPr>
        <p:spPr>
          <a:xfrm>
            <a:off x="192088" y="908050"/>
            <a:ext cx="790576" cy="928370"/>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2" name="Textplatzhalter 7"/>
          <p:cNvSpPr>
            <a:spLocks noGrp="1"/>
          </p:cNvSpPr>
          <p:nvPr>
            <p:ph type="body" sz="quarter" idx="13" hasCustomPrompt="1"/>
          </p:nvPr>
        </p:nvSpPr>
        <p:spPr>
          <a:xfrm>
            <a:off x="1558925" y="908050"/>
            <a:ext cx="10440988"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8" name="Textplatzhalter 7"/>
          <p:cNvSpPr>
            <a:spLocks noGrp="1"/>
          </p:cNvSpPr>
          <p:nvPr>
            <p:ph type="body" sz="quarter" idx="11"/>
          </p:nvPr>
        </p:nvSpPr>
        <p:spPr>
          <a:xfrm>
            <a:off x="1558925" y="1996440"/>
            <a:ext cx="10440988" cy="434879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72985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12192000" cy="1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a:extLst>
              <a:ext uri="{C183D7F6-B498-43B3-948B-1728B52AA6E4}">
                <adec:decorative xmlns:adec="http://schemas.microsoft.com/office/drawing/2017/decorative" val="1"/>
              </a:ext>
            </a:extLst>
          </p:cNvPr>
          <p:cNvCxnSpPr/>
          <p:nvPr userDrawn="1"/>
        </p:nvCxnSpPr>
        <p:spPr>
          <a:xfrm>
            <a:off x="2061369" y="333375"/>
            <a:ext cx="0" cy="8270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C183D7F6-B498-43B3-948B-1728B52AA6E4}">
                <adec:decorative xmlns:adec="http://schemas.microsoft.com/office/drawing/2017/decorative" val="1"/>
              </a:ext>
            </a:extLst>
          </p:cNvPr>
          <p:cNvCxnSpPr/>
          <p:nvPr userDrawn="1"/>
        </p:nvCxnSpPr>
        <p:spPr>
          <a:xfrm>
            <a:off x="0" y="6525344"/>
            <a:ext cx="12192000" cy="1"/>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sp>
        <p:nvSpPr>
          <p:cNvPr id="18"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pic>
        <p:nvPicPr>
          <p:cNvPr id="3" name="Grafik 2" title="Logo der TU Chemnitz mit Bezug zur Kulturhauptstadt 20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963" y="333375"/>
            <a:ext cx="1388034" cy="8270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753" r:id="rId2"/>
    <p:sldLayoutId id="2147483751" r:id="rId3"/>
    <p:sldLayoutId id="2147483752" r:id="rId4"/>
  </p:sldLayoutIdLst>
  <p:hf hdr="0"/>
  <p:txStyles>
    <p:titleStyle>
      <a:lvl1pPr algn="l" rtl="0" eaLnBrk="1" fontAlgn="base" hangingPunct="1">
        <a:spcBef>
          <a:spcPct val="0"/>
        </a:spcBef>
        <a:spcAft>
          <a:spcPct val="0"/>
        </a:spcAft>
        <a:defRPr sz="2800" b="0">
          <a:solidFill>
            <a:schemeClr val="bg1"/>
          </a:solidFill>
          <a:latin typeface="Roboto" panose="02000000000000000000" pitchFamily="2" charset="0"/>
          <a:ea typeface="Roboto" panose="02000000000000000000" pitchFamily="2" charset="0"/>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000000"/>
          </p15:clr>
        </p15:guide>
        <p15:guide id="2" orient="horz" pos="210">
          <p15:clr>
            <a:srgbClr val="9FCC3B"/>
          </p15:clr>
        </p15:guide>
        <p15:guide id="3" orient="horz" pos="731">
          <p15:clr>
            <a:srgbClr val="9FCC3B"/>
          </p15:clr>
        </p15:guide>
        <p15:guide id="4" pos="1300" userDrawn="1">
          <p15:clr>
            <a:srgbClr val="9FCC3B"/>
          </p15:clr>
        </p15:guide>
        <p15:guide id="5" pos="1096" userDrawn="1">
          <p15:clr>
            <a:srgbClr val="9FCC3B"/>
          </p15:clr>
        </p15:guide>
        <p15:guide id="6" pos="1504" userDrawn="1">
          <p15:clr>
            <a:srgbClr val="9FCC3B"/>
          </p15:clr>
        </p15:guide>
        <p15:guide id="7" pos="7491">
          <p15:clr>
            <a:srgbClr val="000000"/>
          </p15:clr>
        </p15:guide>
        <p15:guide id="8" orient="horz" pos="3906">
          <p15:clr>
            <a:srgbClr val="000000"/>
          </p15:clr>
        </p15:guide>
        <p15:guide id="9" orient="horz" pos="1162">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274"/>
            <a:ext cx="12192000" cy="7647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C183D7F6-B498-43B3-948B-1728B52AA6E4}">
                <adec:decorative xmlns:adec="http://schemas.microsoft.com/office/drawing/2017/decorative" val="1"/>
              </a:ext>
            </a:extLst>
          </p:cNvPr>
          <p:cNvCxnSpPr/>
          <p:nvPr userDrawn="1"/>
        </p:nvCxnSpPr>
        <p:spPr>
          <a:xfrm>
            <a:off x="1166868" y="152713"/>
            <a:ext cx="0" cy="46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C183D7F6-B498-43B3-948B-1728B52AA6E4}">
                <adec:decorative xmlns:adec="http://schemas.microsoft.com/office/drawing/2017/decorative" val="1"/>
              </a:ext>
            </a:extLst>
          </p:cNvPr>
          <p:cNvCxnSpPr/>
          <p:nvPr userDrawn="1"/>
        </p:nvCxnSpPr>
        <p:spPr>
          <a:xfrm>
            <a:off x="0" y="6525344"/>
            <a:ext cx="12192000" cy="0"/>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32"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sp>
        <p:nvSpPr>
          <p:cNvPr id="34" name="Fußzeilenplatzhalter 4"/>
          <p:cNvSpPr txBox="1">
            <a:spLocks/>
          </p:cNvSpPr>
          <p:nvPr userDrawn="1"/>
        </p:nvSpPr>
        <p:spPr>
          <a:xfrm>
            <a:off x="4655840" y="6526933"/>
            <a:ext cx="5593060" cy="332656"/>
          </a:xfrm>
          <a:prstGeom prst="rect">
            <a:avLst/>
          </a:prstGeom>
        </p:spPr>
        <p:txBody>
          <a:bodyPr lIns="0" tIns="0" rIns="0" bIns="0" anchor="ctr" anchorCtr="0"/>
          <a:lstStyle>
            <a:defPPr>
              <a:defRPr lang="de-DE"/>
            </a:defPPr>
            <a:lvl1pPr algn="l" rtl="0" fontAlgn="base">
              <a:spcBef>
                <a:spcPct val="0"/>
              </a:spcBef>
              <a:spcAft>
                <a:spcPct val="0"/>
              </a:spcAft>
              <a:defRPr sz="1000" kern="1200" dirty="0" smtClean="0">
                <a:solidFill>
                  <a:schemeClr val="tx1"/>
                </a:solidFill>
                <a:latin typeface="Roboto Condensed" panose="02000000000000000000" pitchFamily="2" charset="0"/>
                <a:ea typeface="Roboto Condensed" panose="02000000000000000000" pitchFamily="2" charset="0"/>
                <a:cs typeface="Arial"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fld id="{72C5D026-0A5E-414E-BDD7-AEAAC7E56A8F}" type="slidenum">
              <a:rPr lang="de-DE" sz="1400" smtClean="0">
                <a:latin typeface="Roboto" panose="02000000000000000000" pitchFamily="2" charset="0"/>
                <a:ea typeface="Roboto" panose="02000000000000000000" pitchFamily="2" charset="0"/>
              </a:rPr>
              <a:pPr algn="ctr">
                <a:defRPr/>
              </a:pPr>
              <a:t>‹Nr.›</a:t>
            </a:fld>
            <a:endParaRPr lang="de-DE" sz="1400" dirty="0">
              <a:latin typeface="Roboto" panose="02000000000000000000" pitchFamily="2" charset="0"/>
              <a:ea typeface="Roboto" panose="02000000000000000000" pitchFamily="2" charset="0"/>
            </a:endParaRPr>
          </a:p>
        </p:txBody>
      </p:sp>
      <p:sp>
        <p:nvSpPr>
          <p:cNvPr id="23"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pic>
        <p:nvPicPr>
          <p:cNvPr id="10" name="Grafik 9" title="Logo der TU Chemnitz mit Bezug zur Kulturhauptstadt 20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92089" y="152400"/>
            <a:ext cx="785406" cy="468000"/>
          </a:xfrm>
          <a:prstGeom prst="rect">
            <a:avLst/>
          </a:prstGeom>
        </p:spPr>
      </p:pic>
    </p:spTree>
    <p:extLst>
      <p:ext uri="{BB962C8B-B14F-4D97-AF65-F5344CB8AC3E}">
        <p14:creationId xmlns:p14="http://schemas.microsoft.com/office/powerpoint/2010/main" val="4136935301"/>
      </p:ext>
    </p:extLst>
  </p:cSld>
  <p:clrMap bg1="lt1" tx1="dk1" bg2="lt2" tx2="dk2" accent1="accent1" accent2="accent2" accent3="accent3" accent4="accent4" accent5="accent5" accent6="accent6" hlink="hlink" folHlink="folHlink"/>
  <p:sldLayoutIdLst>
    <p:sldLayoutId id="2147483750" r:id="rId1"/>
    <p:sldLayoutId id="2147483754" r:id="rId2"/>
    <p:sldLayoutId id="2147483755" r:id="rId3"/>
    <p:sldLayoutId id="2147483756" r:id="rId4"/>
    <p:sldLayoutId id="2147483719" r:id="rId5"/>
    <p:sldLayoutId id="2147483757" r:id="rId6"/>
  </p:sldLayoutIdLst>
  <p:txStyles>
    <p:titleStyle>
      <a:lvl1pPr algn="l" defTabSz="914400" rtl="0" eaLnBrk="1" latinLnBrk="0" hangingPunct="1">
        <a:lnSpc>
          <a:spcPct val="90000"/>
        </a:lnSpc>
        <a:spcBef>
          <a:spcPct val="0"/>
        </a:spcBef>
        <a:buNone/>
        <a:defRPr sz="1600" b="1" kern="1200">
          <a:solidFill>
            <a:schemeClr val="bg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6" userDrawn="1">
          <p15:clr>
            <a:srgbClr val="9FCC3B"/>
          </p15:clr>
        </p15:guide>
        <p15:guide id="2" orient="horz" pos="391" userDrawn="1">
          <p15:clr>
            <a:srgbClr val="9FCC3B"/>
          </p15:clr>
        </p15:guide>
        <p15:guide id="3" pos="846" userDrawn="1">
          <p15:clr>
            <a:srgbClr val="9FCC3B"/>
          </p15:clr>
        </p15:guide>
        <p15:guide id="4" pos="121" userDrawn="1">
          <p15:clr>
            <a:srgbClr val="000000"/>
          </p15:clr>
        </p15:guide>
        <p15:guide id="5" pos="733" userDrawn="1">
          <p15:clr>
            <a:srgbClr val="9FCC3B"/>
          </p15:clr>
        </p15:guide>
        <p15:guide id="6" pos="619" userDrawn="1">
          <p15:clr>
            <a:srgbClr val="9FCC3B"/>
          </p15:clr>
        </p15:guide>
        <p15:guide id="7" pos="7559" userDrawn="1">
          <p15:clr>
            <a:srgbClr val="000000"/>
          </p15:clr>
        </p15:guide>
        <p15:guide id="8" orient="horz" pos="572" userDrawn="1">
          <p15:clr>
            <a:srgbClr val="000000"/>
          </p15:clr>
        </p15:guide>
        <p15:guide id="9" orient="horz" pos="3997"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87600" y="266700"/>
            <a:ext cx="9504363" cy="893763"/>
          </a:xfrm>
        </p:spPr>
        <p:txBody>
          <a:bodyPr/>
          <a:lstStyle/>
          <a:p>
            <a:r>
              <a:rPr lang="de-DE"/>
              <a:t>1. Meilenstein: Requirements</a:t>
            </a:r>
            <a:endParaRPr lang="de-DE" dirty="0"/>
          </a:p>
        </p:txBody>
      </p:sp>
      <p:sp>
        <p:nvSpPr>
          <p:cNvPr id="4" name="Textplatzhalter 3"/>
          <p:cNvSpPr>
            <a:spLocks noGrp="1"/>
          </p:cNvSpPr>
          <p:nvPr>
            <p:ph type="body" sz="quarter" idx="13"/>
          </p:nvPr>
        </p:nvSpPr>
        <p:spPr/>
        <p:txBody>
          <a:bodyPr/>
          <a:lstStyle/>
          <a:p>
            <a:endParaRPr lang="de-DE"/>
          </a:p>
        </p:txBody>
      </p:sp>
      <p:sp>
        <p:nvSpPr>
          <p:cNvPr id="3" name="Bildplatzhalter 2" descr="wird beim einfügen des Bildes eingesetzt&#10;"/>
          <p:cNvSpPr>
            <a:spLocks noGrp="1"/>
          </p:cNvSpPr>
          <p:nvPr>
            <p:ph type="pic" sz="quarter" idx="10"/>
          </p:nvPr>
        </p:nvSpPr>
        <p:spPr/>
        <p:txBody>
          <a:bodyPr/>
          <a:lstStyle/>
          <a:p>
            <a:endParaRPr lang="de-DE"/>
          </a:p>
        </p:txBody>
      </p:sp>
    </p:spTree>
    <p:extLst>
      <p:ext uri="{BB962C8B-B14F-4D97-AF65-F5344CB8AC3E}">
        <p14:creationId xmlns:p14="http://schemas.microsoft.com/office/powerpoint/2010/main" val="232032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D4FEF-1E65-0FEF-5804-92AABA54EABF}"/>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7BE736CB-45DF-FC86-49BD-E9D267C44497}"/>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77DFE5D3-FE06-DDC4-34AA-36F5D5D52E5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B6F094DE-6740-F92F-9883-8DE338CD915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9</a:t>
              </a:r>
              <a:endParaRPr lang="de-DE" b="1" dirty="0">
                <a:solidFill>
                  <a:schemeClr val="accent1"/>
                </a:solidFill>
              </a:endParaRPr>
            </a:p>
          </p:txBody>
        </p:sp>
        <p:sp>
          <p:nvSpPr>
            <p:cNvPr id="4" name="Textfeld 3">
              <a:extLst>
                <a:ext uri="{FF2B5EF4-FFF2-40B4-BE49-F238E27FC236}">
                  <a16:creationId xmlns:a16="http://schemas.microsoft.com/office/drawing/2014/main" id="{AACB4E49-FEF0-437C-C3CB-E40B507B3880}"/>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7F98AE25-6A7A-DD1E-12F4-E1F1DF8575A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sz="1700">
                  <a:solidFill>
                    <a:schemeClr val="tx1"/>
                  </a:solidFill>
                </a:rPr>
                <a:t>Mitarbeiterinnen wollen einen Überblick über Fälle.</a:t>
              </a:r>
              <a:endParaRPr lang="de-DE" sz="1700">
                <a:solidFill>
                  <a:schemeClr val="accent1"/>
                </a:solidFill>
              </a:endParaRPr>
            </a:p>
          </p:txBody>
        </p:sp>
      </p:grpSp>
      <p:grpSp>
        <p:nvGrpSpPr>
          <p:cNvPr id="14" name="Gruppieren 13">
            <a:extLst>
              <a:ext uri="{FF2B5EF4-FFF2-40B4-BE49-F238E27FC236}">
                <a16:creationId xmlns:a16="http://schemas.microsoft.com/office/drawing/2014/main" id="{3BC29DB9-79CD-30A8-D26F-4D3F90FDDCA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0B15B9A-19B2-1707-4BC5-A13F9B835E6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Statistische Daten können zusätzlich als Diagramme und/oder Graphen angezeigt werden.</a:t>
              </a:r>
            </a:p>
            <a:p>
              <a:endParaRPr lang="de-DE"/>
            </a:p>
          </p:txBody>
        </p:sp>
        <p:sp>
          <p:nvSpPr>
            <p:cNvPr id="10" name="Textfeld 9">
              <a:extLst>
                <a:ext uri="{FF2B5EF4-FFF2-40B4-BE49-F238E27FC236}">
                  <a16:creationId xmlns:a16="http://schemas.microsoft.com/office/drawing/2014/main" id="{BD8A6DDA-67CA-54B3-C20A-9ABD1F2347E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Es Graphische Darstellung erleichtert Verständnis und Präsentation.</a:t>
              </a:r>
            </a:p>
            <a:p>
              <a:endParaRPr lang="de-DE"/>
            </a:p>
          </p:txBody>
        </p:sp>
        <p:sp>
          <p:nvSpPr>
            <p:cNvPr id="11" name="Textfeld 10">
              <a:extLst>
                <a:ext uri="{FF2B5EF4-FFF2-40B4-BE49-F238E27FC236}">
                  <a16:creationId xmlns:a16="http://schemas.microsoft.com/office/drawing/2014/main" id="{CB779D47-27D8-24D9-A358-8E8314010C91}"/>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a:t>
              </a:r>
            </a:p>
            <a:p>
              <a:endParaRPr lang="de-DE" dirty="0"/>
            </a:p>
          </p:txBody>
        </p:sp>
        <p:sp>
          <p:nvSpPr>
            <p:cNvPr id="12" name="Textfeld 11">
              <a:extLst>
                <a:ext uri="{FF2B5EF4-FFF2-40B4-BE49-F238E27FC236}">
                  <a16:creationId xmlns:a16="http://schemas.microsoft.com/office/drawing/2014/main" id="{0249D645-956A-26C3-B3C8-5D9AF862E864}"/>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ausgewählte Daten im Dashboard visualisieren.</a:t>
              </a:r>
            </a:p>
            <a:p>
              <a:endParaRPr lang="de-DE"/>
            </a:p>
          </p:txBody>
        </p:sp>
      </p:grpSp>
      <p:grpSp>
        <p:nvGrpSpPr>
          <p:cNvPr id="15" name="Gruppieren 14">
            <a:extLst>
              <a:ext uri="{FF2B5EF4-FFF2-40B4-BE49-F238E27FC236}">
                <a16:creationId xmlns:a16="http://schemas.microsoft.com/office/drawing/2014/main" id="{40210433-D7E6-38BD-E818-B544D54A9941}"/>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415BE67-258C-F1E4-57D3-25054ED7667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8A4A4308-07AF-8C78-7976-FFC9849F8CD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755416A1-AE2A-4F90-33B9-B1B9B157114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349D86DD-5120-8BF3-DEA4-A90122D9F32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5DA771D1-F4E0-E769-3223-233B8ED4EBB6}"/>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74750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E864F-61F6-644F-D26D-6D0A22D6BDC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8311BBD-8E7A-B032-E5BC-48284B539C18}"/>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6C7CD9E1-99FD-9212-E730-C242944702D5}"/>
              </a:ext>
            </a:extLst>
          </p:cNvPr>
          <p:cNvGrpSpPr/>
          <p:nvPr/>
        </p:nvGrpSpPr>
        <p:grpSpPr>
          <a:xfrm>
            <a:off x="176530" y="1014171"/>
            <a:ext cx="11823383" cy="646331"/>
            <a:chOff x="176530" y="1113153"/>
            <a:chExt cx="11823383" cy="646331"/>
          </a:xfrm>
        </p:grpSpPr>
        <p:sp>
          <p:nvSpPr>
            <p:cNvPr id="3" name="Textfeld 2">
              <a:extLst>
                <a:ext uri="{FF2B5EF4-FFF2-40B4-BE49-F238E27FC236}">
                  <a16:creationId xmlns:a16="http://schemas.microsoft.com/office/drawing/2014/main" id="{3D4DF2B8-C028-6552-CADA-D7020F87950F}"/>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10</a:t>
              </a:r>
              <a:endParaRPr lang="de-DE" b="1" dirty="0">
                <a:solidFill>
                  <a:schemeClr val="accent1"/>
                </a:solidFill>
              </a:endParaRPr>
            </a:p>
          </p:txBody>
        </p:sp>
        <p:sp>
          <p:nvSpPr>
            <p:cNvPr id="4" name="Textfeld 3">
              <a:extLst>
                <a:ext uri="{FF2B5EF4-FFF2-40B4-BE49-F238E27FC236}">
                  <a16:creationId xmlns:a16="http://schemas.microsoft.com/office/drawing/2014/main" id="{5A731CFD-4312-7D12-F31B-75461B4C7344}"/>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B686E405-E737-5C5B-45AF-4228167DBFC7}"/>
                </a:ext>
              </a:extLst>
            </p:cNvPr>
            <p:cNvSpPr txBox="1"/>
            <p:nvPr/>
          </p:nvSpPr>
          <p:spPr>
            <a:xfrm>
              <a:off x="6096000" y="1113153"/>
              <a:ext cx="5903913"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Events/UC: </a:t>
              </a:r>
              <a:r>
                <a:rPr lang="de-DE" dirty="0">
                  <a:solidFill>
                    <a:schemeClr val="tx1"/>
                  </a:solidFill>
                </a:rPr>
                <a:t>Statistik soll beim Gesetzgeber abgegeben werden</a:t>
              </a:r>
              <a:endParaRPr lang="de-DE" b="1" dirty="0">
                <a:solidFill>
                  <a:schemeClr val="accent1"/>
                </a:solidFill>
              </a:endParaRPr>
            </a:p>
          </p:txBody>
        </p:sp>
      </p:grpSp>
      <p:grpSp>
        <p:nvGrpSpPr>
          <p:cNvPr id="14" name="Gruppieren 13">
            <a:extLst>
              <a:ext uri="{FF2B5EF4-FFF2-40B4-BE49-F238E27FC236}">
                <a16:creationId xmlns:a16="http://schemas.microsoft.com/office/drawing/2014/main" id="{91D90000-2798-A32C-C043-A5417775312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59A7E99-3A87-01CB-2980-69C1A0A9B68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Es gibt drei vordefinierte Presets zur Erstellung von Statistiken. </a:t>
              </a:r>
            </a:p>
            <a:p>
              <a:endParaRPr lang="de-DE"/>
            </a:p>
          </p:txBody>
        </p:sp>
        <p:sp>
          <p:nvSpPr>
            <p:cNvPr id="10" name="Textfeld 9">
              <a:extLst>
                <a:ext uri="{FF2B5EF4-FFF2-40B4-BE49-F238E27FC236}">
                  <a16:creationId xmlns:a16="http://schemas.microsoft.com/office/drawing/2014/main" id="{3B88F7CF-5670-E9FC-25D7-D381BC23EA25}"/>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die vom Gesetzgeber vorgegeben sind, sollen direkt geladen werden können.</a:t>
              </a:r>
            </a:p>
            <a:p>
              <a:endParaRPr lang="de-DE"/>
            </a:p>
          </p:txBody>
        </p:sp>
        <p:sp>
          <p:nvSpPr>
            <p:cNvPr id="11" name="Textfeld 10">
              <a:extLst>
                <a:ext uri="{FF2B5EF4-FFF2-40B4-BE49-F238E27FC236}">
                  <a16:creationId xmlns:a16="http://schemas.microsoft.com/office/drawing/2014/main" id="{B0A3C1C6-926C-522F-B2E5-C0A736ECC440}"/>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a:t>
              </a:r>
            </a:p>
            <a:p>
              <a:endParaRPr lang="de-DE" dirty="0"/>
            </a:p>
          </p:txBody>
        </p:sp>
        <p:sp>
          <p:nvSpPr>
            <p:cNvPr id="12" name="Textfeld 11">
              <a:extLst>
                <a:ext uri="{FF2B5EF4-FFF2-40B4-BE49-F238E27FC236}">
                  <a16:creationId xmlns:a16="http://schemas.microsoft.com/office/drawing/2014/main" id="{017C71FF-B2CA-A275-EC25-E260533E93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Im Statistikbereich gibt es drei Module, die direkt die jweilige Statistik mit den jeweiligen Daten ausgibt.</a:t>
              </a:r>
            </a:p>
            <a:p>
              <a:endParaRPr lang="de-DE"/>
            </a:p>
          </p:txBody>
        </p:sp>
      </p:grpSp>
      <p:grpSp>
        <p:nvGrpSpPr>
          <p:cNvPr id="15" name="Gruppieren 14">
            <a:extLst>
              <a:ext uri="{FF2B5EF4-FFF2-40B4-BE49-F238E27FC236}">
                <a16:creationId xmlns:a16="http://schemas.microsoft.com/office/drawing/2014/main" id="{A9C34B06-C460-B57F-01D4-140EAA7A8BC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4B46DD1-62F4-421F-1390-C74423C5382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7E64BB5-9E10-2877-16BA-177F8882CB28}"/>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647B51BA-408D-1579-6C3C-974441F4D95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0AEDEE6-4B39-41C5-81F9-F235A1D9ABF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solidFill>
                  <a:schemeClr val="tx1"/>
                </a:solidFill>
              </a:rPr>
              <a:t>Die vordefinierten Presets entsprechen dem Dokument </a:t>
            </a:r>
            <a:r>
              <a:rPr lang="de-DE"/>
              <a:t>“Statistische Angaben zu den Fachberatungsstellen Sexualisierte Gewalt”.</a:t>
            </a:r>
          </a:p>
        </p:txBody>
      </p:sp>
      <p:sp>
        <p:nvSpPr>
          <p:cNvPr id="20" name="Textfeld 19">
            <a:extLst>
              <a:ext uri="{FF2B5EF4-FFF2-40B4-BE49-F238E27FC236}">
                <a16:creationId xmlns:a16="http://schemas.microsoft.com/office/drawing/2014/main" id="{F3904CE6-4D0D-1A77-FC90-F76C0F2882B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70314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E5C3-00BD-97EA-671D-41C23DBE300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1B0809AB-D479-84BB-F538-6C1C48D61162}"/>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850F67C-0878-D6EE-6479-8770D229155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CB5ADBD0-B32C-93F1-BC08-2CDBFCA716E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11</a:t>
              </a:r>
              <a:endParaRPr lang="de-DE" b="1" dirty="0">
                <a:solidFill>
                  <a:schemeClr val="accent1"/>
                </a:solidFill>
              </a:endParaRPr>
            </a:p>
          </p:txBody>
        </p:sp>
        <p:sp>
          <p:nvSpPr>
            <p:cNvPr id="4" name="Textfeld 3">
              <a:extLst>
                <a:ext uri="{FF2B5EF4-FFF2-40B4-BE49-F238E27FC236}">
                  <a16:creationId xmlns:a16="http://schemas.microsoft.com/office/drawing/2014/main" id="{703BA9E1-52A4-724E-AD28-F4F9C6E23CF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ECA4C874-B3A3-9E06-0B7E-3A4AC61FCF1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Eine Statistik wird häufig benötigt.</a:t>
              </a:r>
              <a:endParaRPr lang="de-DE">
                <a:solidFill>
                  <a:schemeClr val="accent1"/>
                </a:solidFill>
              </a:endParaRPr>
            </a:p>
          </p:txBody>
        </p:sp>
      </p:grpSp>
      <p:grpSp>
        <p:nvGrpSpPr>
          <p:cNvPr id="14" name="Gruppieren 13">
            <a:extLst>
              <a:ext uri="{FF2B5EF4-FFF2-40B4-BE49-F238E27FC236}">
                <a16:creationId xmlns:a16="http://schemas.microsoft.com/office/drawing/2014/main" id="{2A73B887-2166-746F-1963-19D3BF7DE8EB}"/>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CC98935-9D89-B50A-C5D3-528DFAE8FEF9}"/>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Im Statistikbereich gibt es die Möglichkeit die aktuellen Filtereinstellungen als neuen Preset mit einem bestimmten Namen abzuspeichern (persönlich oder für alle Nutzerinnen). (B/E/A)</a:t>
              </a:r>
              <a:endParaRPr lang="de-DE"/>
            </a:p>
          </p:txBody>
        </p:sp>
        <p:sp>
          <p:nvSpPr>
            <p:cNvPr id="10" name="Textfeld 9">
              <a:extLst>
                <a:ext uri="{FF2B5EF4-FFF2-40B4-BE49-F238E27FC236}">
                  <a16:creationId xmlns:a16="http://schemas.microsoft.com/office/drawing/2014/main" id="{7BBF3B0E-4AF8-D1DB-F51F-5B2A1F3A746C}"/>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Rationale: </a:t>
              </a:r>
              <a:r>
                <a:rPr lang="de-DE" dirty="0">
                  <a:solidFill>
                    <a:schemeClr val="tx1"/>
                  </a:solidFill>
                </a:rPr>
                <a:t>Statistiken, die erfahrungsgemäß häufig benötigt werden, sollen schnell erstellt werden können.</a:t>
              </a:r>
            </a:p>
            <a:p>
              <a:endParaRPr lang="de-DE" dirty="0"/>
            </a:p>
          </p:txBody>
        </p:sp>
        <p:sp>
          <p:nvSpPr>
            <p:cNvPr id="11" name="Textfeld 10">
              <a:extLst>
                <a:ext uri="{FF2B5EF4-FFF2-40B4-BE49-F238E27FC236}">
                  <a16:creationId xmlns:a16="http://schemas.microsoft.com/office/drawing/2014/main" id="{8D812837-1997-2FF2-23FD-D23104CF4BDF}"/>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a:t>
              </a:r>
            </a:p>
            <a:p>
              <a:endParaRPr lang="de-DE" dirty="0"/>
            </a:p>
          </p:txBody>
        </p:sp>
        <p:sp>
          <p:nvSpPr>
            <p:cNvPr id="12" name="Textfeld 11">
              <a:extLst>
                <a:ext uri="{FF2B5EF4-FFF2-40B4-BE49-F238E27FC236}">
                  <a16:creationId xmlns:a16="http://schemas.microsoft.com/office/drawing/2014/main" id="{301B707B-A0D6-5B59-8868-7D8BDACE27B7}"/>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Aktuelle Filtereinstellungen können mit einem Klick gespeichert werden. Es muss dann ein Name eingegeben werden und ausgewählt werden, ob der Preset nur persönlich oder für alle sichtbar sein soll.</a:t>
              </a:r>
              <a:endParaRPr lang="de-DE"/>
            </a:p>
          </p:txBody>
        </p:sp>
      </p:grpSp>
      <p:grpSp>
        <p:nvGrpSpPr>
          <p:cNvPr id="15" name="Gruppieren 14">
            <a:extLst>
              <a:ext uri="{FF2B5EF4-FFF2-40B4-BE49-F238E27FC236}">
                <a16:creationId xmlns:a16="http://schemas.microsoft.com/office/drawing/2014/main" id="{62331676-70F9-9F9A-FA43-8ABB2F45AFD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F0E0DBEF-6C0F-3404-58CA-407A2FA060F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3D0E5102-9DD9-07B6-CD67-80C088898E7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C3AF9A9-6E7B-001A-6C2E-44AE99F80C4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D8BB165-4C12-CFB7-F829-9137E52B643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085C170-0BB0-975D-2A1B-289458CA1EC6}"/>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77242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3F6DB-A3EA-B144-1E96-0E523829EE8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F7C1504D-2999-B072-C2EC-F5D4A2768F63}"/>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A1A744FB-EAA7-4954-693A-A010CDC4B91C}"/>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2C64F7DE-BACD-15E5-2749-F74E72F4E306}"/>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12</a:t>
              </a:r>
              <a:endParaRPr lang="de-DE" b="1" dirty="0">
                <a:solidFill>
                  <a:schemeClr val="accent1"/>
                </a:solidFill>
              </a:endParaRPr>
            </a:p>
          </p:txBody>
        </p:sp>
        <p:sp>
          <p:nvSpPr>
            <p:cNvPr id="4" name="Textfeld 3">
              <a:extLst>
                <a:ext uri="{FF2B5EF4-FFF2-40B4-BE49-F238E27FC236}">
                  <a16:creationId xmlns:a16="http://schemas.microsoft.com/office/drawing/2014/main" id="{C8D21C3D-07F0-CFDD-632A-C86D6EE7097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0A28AF9B-7208-5341-E478-48AE4EC9FEA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r>
                <a:rPr lang="de-DE">
                  <a:solidFill>
                    <a:schemeClr val="tx1"/>
                  </a:solidFill>
                </a:rPr>
                <a:t>.</a:t>
              </a:r>
              <a:endParaRPr lang="de-DE">
                <a:solidFill>
                  <a:schemeClr val="accent1"/>
                </a:solidFill>
              </a:endParaRPr>
            </a:p>
          </p:txBody>
        </p:sp>
      </p:grpSp>
      <p:grpSp>
        <p:nvGrpSpPr>
          <p:cNvPr id="14" name="Gruppieren 13">
            <a:extLst>
              <a:ext uri="{FF2B5EF4-FFF2-40B4-BE49-F238E27FC236}">
                <a16:creationId xmlns:a16="http://schemas.microsoft.com/office/drawing/2014/main" id="{0430577B-FF2D-E7E3-6D28-6DA07A9D267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A1DD90-DE79-AEEA-7A8F-D0D6556DAF26}"/>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Bestehende Presets können verwaltet und gelöscht werden. (E/A)</a:t>
              </a:r>
            </a:p>
            <a:p>
              <a:endParaRPr lang="de-DE"/>
            </a:p>
          </p:txBody>
        </p:sp>
        <p:sp>
          <p:nvSpPr>
            <p:cNvPr id="10" name="Textfeld 9">
              <a:extLst>
                <a:ext uri="{FF2B5EF4-FFF2-40B4-BE49-F238E27FC236}">
                  <a16:creationId xmlns:a16="http://schemas.microsoft.com/office/drawing/2014/main" id="{8164D6FD-B960-D8C6-F492-91BD199F3676}"/>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Falls Fehler bei der Erstellung eines Presets gemacht wurden oder falls ein Preset nicht mehr benötigt wird.</a:t>
              </a:r>
            </a:p>
            <a:p>
              <a:endParaRPr lang="de-DE"/>
            </a:p>
          </p:txBody>
        </p:sp>
        <p:sp>
          <p:nvSpPr>
            <p:cNvPr id="11" name="Textfeld 10">
              <a:extLst>
                <a:ext uri="{FF2B5EF4-FFF2-40B4-BE49-F238E27FC236}">
                  <a16:creationId xmlns:a16="http://schemas.microsoft.com/office/drawing/2014/main" id="{5B6A4EFD-1E28-1B78-F980-34B39145495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a:t>
              </a:r>
            </a:p>
            <a:p>
              <a:endParaRPr lang="de-DE" dirty="0"/>
            </a:p>
          </p:txBody>
        </p:sp>
        <p:sp>
          <p:nvSpPr>
            <p:cNvPr id="12" name="Textfeld 11">
              <a:extLst>
                <a:ext uri="{FF2B5EF4-FFF2-40B4-BE49-F238E27FC236}">
                  <a16:creationId xmlns:a16="http://schemas.microsoft.com/office/drawing/2014/main" id="{B67CC572-10D5-DD2B-928E-ADA6257292F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Neben den Presets gibt es ein Bearbeitungs-Icon mit dem der Preset verwaltet werden kann (Name, Filtereinstellung oder Löschen).</a:t>
              </a:r>
              <a:endParaRPr lang="de-DE"/>
            </a:p>
          </p:txBody>
        </p:sp>
      </p:grpSp>
      <p:grpSp>
        <p:nvGrpSpPr>
          <p:cNvPr id="15" name="Gruppieren 14">
            <a:extLst>
              <a:ext uri="{FF2B5EF4-FFF2-40B4-BE49-F238E27FC236}">
                <a16:creationId xmlns:a16="http://schemas.microsoft.com/office/drawing/2014/main" id="{A8EB547B-502D-AB0D-8517-5A3F5BF055F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4957103-1F5A-C72B-752F-705CE746154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E49A49FD-0E7B-F4DF-9CEB-F2C389D210B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C8E7B76-3BE5-5060-3920-A59BE47A282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A6DD229-3B12-E57F-997A-5EFAA52BA26A}"/>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56C2743D-3811-5D28-CB84-F8D02D89ED1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247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B7340-B813-849C-5FFA-80C8581A5DD4}"/>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0F43D41-BAD7-C7CC-7D31-4ED837BCBD7E}"/>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C67B0416-52ED-590B-701F-4530AB63EAA6}"/>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1156CF41-3851-FA54-B595-AB9176E8510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13</a:t>
              </a:r>
              <a:endParaRPr lang="de-DE" b="1" dirty="0">
                <a:solidFill>
                  <a:schemeClr val="accent1"/>
                </a:solidFill>
              </a:endParaRPr>
            </a:p>
          </p:txBody>
        </p:sp>
        <p:sp>
          <p:nvSpPr>
            <p:cNvPr id="4" name="Textfeld 3">
              <a:extLst>
                <a:ext uri="{FF2B5EF4-FFF2-40B4-BE49-F238E27FC236}">
                  <a16:creationId xmlns:a16="http://schemas.microsoft.com/office/drawing/2014/main" id="{84FCA1BD-1248-DE7D-9973-599EE812073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E74F1856-6DAD-F956-99D5-0162B94B1D1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Weiterleiten von Daten.</a:t>
              </a:r>
              <a:endParaRPr lang="de-DE">
                <a:solidFill>
                  <a:schemeClr val="accent1"/>
                </a:solidFill>
              </a:endParaRPr>
            </a:p>
          </p:txBody>
        </p:sp>
      </p:grpSp>
      <p:grpSp>
        <p:nvGrpSpPr>
          <p:cNvPr id="14" name="Gruppieren 13">
            <a:extLst>
              <a:ext uri="{FF2B5EF4-FFF2-40B4-BE49-F238E27FC236}">
                <a16:creationId xmlns:a16="http://schemas.microsoft.com/office/drawing/2014/main" id="{CB10770F-D984-D429-C773-718232F3678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9578E08-9EAD-FD14-FF53-64FEDA1AD3E1}"/>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Im Export der Statistikdaten in mindestens PDF-, CSV-, und XLSX-Formate. (B/E/A)</a:t>
              </a:r>
            </a:p>
            <a:p>
              <a:endParaRPr lang="de-DE"/>
            </a:p>
          </p:txBody>
        </p:sp>
        <p:sp>
          <p:nvSpPr>
            <p:cNvPr id="10" name="Textfeld 9">
              <a:extLst>
                <a:ext uri="{FF2B5EF4-FFF2-40B4-BE49-F238E27FC236}">
                  <a16:creationId xmlns:a16="http://schemas.microsoft.com/office/drawing/2014/main" id="{1A4FBAD8-E1FF-1D62-1BBB-F1C1B50D8F9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müssen weitergegeben und archiviert werden können.</a:t>
              </a:r>
            </a:p>
            <a:p>
              <a:endParaRPr lang="de-DE"/>
            </a:p>
          </p:txBody>
        </p:sp>
        <p:sp>
          <p:nvSpPr>
            <p:cNvPr id="11" name="Textfeld 10">
              <a:extLst>
                <a:ext uri="{FF2B5EF4-FFF2-40B4-BE49-F238E27FC236}">
                  <a16:creationId xmlns:a16="http://schemas.microsoft.com/office/drawing/2014/main" id="{D7245FCD-41BF-E31C-10E1-9EFCDC43E68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Kundinnen/Praktikumsleitung</a:t>
              </a:r>
            </a:p>
            <a:p>
              <a:endParaRPr lang="de-DE" dirty="0"/>
            </a:p>
          </p:txBody>
        </p:sp>
        <p:sp>
          <p:nvSpPr>
            <p:cNvPr id="12" name="Textfeld 11">
              <a:extLst>
                <a:ext uri="{FF2B5EF4-FFF2-40B4-BE49-F238E27FC236}">
                  <a16:creationId xmlns:a16="http://schemas.microsoft.com/office/drawing/2014/main" id="{3E47322F-8E5C-B7F0-7483-6C4C833AFCD5}"/>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Download-Button mit der Auswahl PDF, CVS oder XLSX.</a:t>
              </a:r>
            </a:p>
            <a:p>
              <a:endParaRPr lang="de-DE"/>
            </a:p>
          </p:txBody>
        </p:sp>
      </p:grpSp>
      <p:grpSp>
        <p:nvGrpSpPr>
          <p:cNvPr id="15" name="Gruppieren 14">
            <a:extLst>
              <a:ext uri="{FF2B5EF4-FFF2-40B4-BE49-F238E27FC236}">
                <a16:creationId xmlns:a16="http://schemas.microsoft.com/office/drawing/2014/main" id="{805C026F-F988-977A-F0AD-2DF0CCBF0E3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640B005-F176-55DA-8178-D9132AD2BFD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63513091-D72A-49C2-D26C-ED645D0440A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011F34BC-A438-6BE9-BF5E-564B3D8AC78E}"/>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9337B1B-4F6C-F780-9801-836C79A83EB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94E5ACF9-096F-C71F-A6AA-FEA538DC6BA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29834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5FDA7-AF1F-BA43-A1D0-F864078AE215}"/>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378C91E-C747-D77E-17A9-1A84661669A8}"/>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D3DF0B5F-A1A9-D684-C49E-48D4A5DD7B4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D8EA41A-FE55-5930-2F64-B8EF0F7575A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14</a:t>
              </a:r>
              <a:endParaRPr lang="de-DE" b="1" dirty="0">
                <a:solidFill>
                  <a:schemeClr val="accent1"/>
                </a:solidFill>
              </a:endParaRPr>
            </a:p>
          </p:txBody>
        </p:sp>
        <p:sp>
          <p:nvSpPr>
            <p:cNvPr id="4" name="Textfeld 3">
              <a:extLst>
                <a:ext uri="{FF2B5EF4-FFF2-40B4-BE49-F238E27FC236}">
                  <a16:creationId xmlns:a16="http://schemas.microsoft.com/office/drawing/2014/main" id="{D31687BD-6B38-9DF0-D2A0-0205DD99C1E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-Type: </a:t>
              </a:r>
              <a:r>
                <a:rPr lang="de-DE" dirty="0">
                  <a:solidFill>
                    <a:schemeClr val="tx1"/>
                  </a:solidFill>
                </a:rPr>
                <a:t>Funktional</a:t>
              </a:r>
            </a:p>
          </p:txBody>
        </p:sp>
        <p:sp>
          <p:nvSpPr>
            <p:cNvPr id="8" name="Textfeld 7">
              <a:extLst>
                <a:ext uri="{FF2B5EF4-FFF2-40B4-BE49-F238E27FC236}">
                  <a16:creationId xmlns:a16="http://schemas.microsoft.com/office/drawing/2014/main" id="{D87AD333-5270-EFCD-B1C3-20A9727AC08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Nutzerinnenkonten erstellen.</a:t>
              </a:r>
              <a:endParaRPr lang="de-DE">
                <a:solidFill>
                  <a:schemeClr val="accent1"/>
                </a:solidFill>
              </a:endParaRPr>
            </a:p>
          </p:txBody>
        </p:sp>
      </p:grpSp>
      <p:grpSp>
        <p:nvGrpSpPr>
          <p:cNvPr id="14" name="Gruppieren 13">
            <a:extLst>
              <a:ext uri="{FF2B5EF4-FFF2-40B4-BE49-F238E27FC236}">
                <a16:creationId xmlns:a16="http://schemas.microsoft.com/office/drawing/2014/main" id="{4AF9E1DD-2DB7-BEBE-CE72-920A1C4787B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4C70C7E2-46B3-9289-ABDB-63C33228888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System unterstützt drei Arten von Nutzerinnenkonten mit abgestuften Rechten: Basis, Erweitert, Administration. Es muss mindestens ein Administrationskonto geben.</a:t>
              </a:r>
              <a:endParaRPr lang="de-DE"/>
            </a:p>
          </p:txBody>
        </p:sp>
        <p:sp>
          <p:nvSpPr>
            <p:cNvPr id="10" name="Textfeld 9">
              <a:extLst>
                <a:ext uri="{FF2B5EF4-FFF2-40B4-BE49-F238E27FC236}">
                  <a16:creationId xmlns:a16="http://schemas.microsoft.com/office/drawing/2014/main" id="{736CFBA7-08B6-A2B8-D489-AB4DB19290A1}"/>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Daten und klare Rollenverteilung, damit Nutzerinnen nicht mit Optionen überfordert werden, die sie nicht benötigen.</a:t>
              </a:r>
              <a:endParaRPr lang="de-DE"/>
            </a:p>
          </p:txBody>
        </p:sp>
        <p:sp>
          <p:nvSpPr>
            <p:cNvPr id="11" name="Textfeld 10">
              <a:extLst>
                <a:ext uri="{FF2B5EF4-FFF2-40B4-BE49-F238E27FC236}">
                  <a16:creationId xmlns:a16="http://schemas.microsoft.com/office/drawing/2014/main" id="{FD34F6BC-2C8C-F178-762E-BF883F014B53}"/>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Praktikumsleitung</a:t>
              </a:r>
            </a:p>
            <a:p>
              <a:endParaRPr lang="de-DE" dirty="0"/>
            </a:p>
          </p:txBody>
        </p:sp>
        <p:sp>
          <p:nvSpPr>
            <p:cNvPr id="12" name="Textfeld 11">
              <a:extLst>
                <a:ext uri="{FF2B5EF4-FFF2-40B4-BE49-F238E27FC236}">
                  <a16:creationId xmlns:a16="http://schemas.microsoft.com/office/drawing/2014/main" id="{D4A6DAFB-A131-65A8-D00E-458B8242FE0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Fit </a:t>
              </a:r>
              <a:r>
                <a:rPr lang="de-DE" b="1" dirty="0" err="1">
                  <a:solidFill>
                    <a:schemeClr val="accent1"/>
                  </a:solidFill>
                </a:rPr>
                <a:t>Criterion</a:t>
              </a:r>
              <a:r>
                <a:rPr lang="de-DE" b="1" dirty="0">
                  <a:solidFill>
                    <a:schemeClr val="accent1"/>
                  </a:solidFill>
                </a:rPr>
                <a:t>: </a:t>
              </a:r>
              <a:r>
                <a:rPr lang="de-DE" dirty="0">
                  <a:solidFill>
                    <a:schemeClr val="tx1"/>
                  </a:solidFill>
                </a:rPr>
                <a:t>Das System wird mit einem bestehenden Administrationskonto geliefert und es können weitere Konten über den/die </a:t>
              </a:r>
              <a:r>
                <a:rPr lang="de-DE" dirty="0" err="1">
                  <a:solidFill>
                    <a:schemeClr val="tx1"/>
                  </a:solidFill>
                </a:rPr>
                <a:t>Administrator:in</a:t>
              </a:r>
              <a:r>
                <a:rPr lang="de-DE" dirty="0">
                  <a:solidFill>
                    <a:schemeClr val="tx1"/>
                  </a:solidFill>
                </a:rPr>
                <a:t> erstellt werden.</a:t>
              </a:r>
              <a:endParaRPr lang="de-DE" dirty="0"/>
            </a:p>
          </p:txBody>
        </p:sp>
      </p:grpSp>
      <p:grpSp>
        <p:nvGrpSpPr>
          <p:cNvPr id="15" name="Gruppieren 14">
            <a:extLst>
              <a:ext uri="{FF2B5EF4-FFF2-40B4-BE49-F238E27FC236}">
                <a16:creationId xmlns:a16="http://schemas.microsoft.com/office/drawing/2014/main" id="{BEA8F38C-6367-3BE2-FFDE-263EB4E3C14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190D5AA-917C-A5D1-4B9B-8B482B9B5832}"/>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B7382FE3-431F-F456-43E9-341E53FE0E6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7C2824D6-6873-B3D6-69BE-A207B5195A6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6F64532B-EC96-394B-A899-E3C5A0C60C8C}"/>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26358564-124F-B356-52DC-1208E4443D6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28828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10022-1BEB-1744-FC24-4BE8201B61D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238AF2B-70C3-294F-F486-CE5D4B996C49}"/>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CC56FF4-5F15-8159-4223-3BF35941E9A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94210C5D-060D-7A93-15E0-AD0B42DA8D2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15</a:t>
              </a:r>
              <a:endParaRPr lang="de-DE" b="1" dirty="0">
                <a:solidFill>
                  <a:schemeClr val="accent1"/>
                </a:solidFill>
              </a:endParaRPr>
            </a:p>
          </p:txBody>
        </p:sp>
        <p:sp>
          <p:nvSpPr>
            <p:cNvPr id="4" name="Textfeld 3">
              <a:extLst>
                <a:ext uri="{FF2B5EF4-FFF2-40B4-BE49-F238E27FC236}">
                  <a16:creationId xmlns:a16="http://schemas.microsoft.com/office/drawing/2014/main" id="{C212E7CA-924B-C740-659A-331A4A89D8A1}"/>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00E8AC1A-10B8-DE55-3987-5E869E8489A1}"/>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Mitarbeiterin startet das Programm.</a:t>
              </a:r>
              <a:endParaRPr lang="de-DE">
                <a:solidFill>
                  <a:schemeClr val="accent1"/>
                </a:solidFill>
              </a:endParaRPr>
            </a:p>
          </p:txBody>
        </p:sp>
      </p:grpSp>
      <p:grpSp>
        <p:nvGrpSpPr>
          <p:cNvPr id="14" name="Gruppieren 13">
            <a:extLst>
              <a:ext uri="{FF2B5EF4-FFF2-40B4-BE49-F238E27FC236}">
                <a16:creationId xmlns:a16="http://schemas.microsoft.com/office/drawing/2014/main" id="{BDA122CE-2E20-8E89-7D3E-61FA7C00C3A7}"/>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1448567-EA68-B314-77A4-6661E2E7D68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 Nutzerinnen melden sich beim Starten des Programms mit Benutzername und Passwort an und können sich auch wieder abmelden.</a:t>
              </a:r>
              <a:endParaRPr lang="de-DE"/>
            </a:p>
          </p:txBody>
        </p:sp>
        <p:sp>
          <p:nvSpPr>
            <p:cNvPr id="10" name="Textfeld 9">
              <a:extLst>
                <a:ext uri="{FF2B5EF4-FFF2-40B4-BE49-F238E27FC236}">
                  <a16:creationId xmlns:a16="http://schemas.microsoft.com/office/drawing/2014/main" id="{1CE7CE03-74B0-CEEB-D27A-4C9BED899CD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Daten.</a:t>
              </a:r>
            </a:p>
            <a:p>
              <a:endParaRPr lang="de-DE"/>
            </a:p>
          </p:txBody>
        </p:sp>
        <p:sp>
          <p:nvSpPr>
            <p:cNvPr id="11" name="Textfeld 10">
              <a:extLst>
                <a:ext uri="{FF2B5EF4-FFF2-40B4-BE49-F238E27FC236}">
                  <a16:creationId xmlns:a16="http://schemas.microsoft.com/office/drawing/2014/main" id="{C49A1FCC-CCA5-926B-DE43-CBF72C44F0C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Kundinnen/Praktikumsleitung</a:t>
              </a:r>
            </a:p>
            <a:p>
              <a:endParaRPr lang="de-DE" dirty="0"/>
            </a:p>
          </p:txBody>
        </p:sp>
        <p:sp>
          <p:nvSpPr>
            <p:cNvPr id="12" name="Textfeld 11">
              <a:extLst>
                <a:ext uri="{FF2B5EF4-FFF2-40B4-BE49-F238E27FC236}">
                  <a16:creationId xmlns:a16="http://schemas.microsoft.com/office/drawing/2014/main" id="{C676A4F2-8531-8053-06C5-E7A178242521}"/>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Es gibt ein Anmeldebereich beim Starten bzw. Abmelden mit den Feldern [Benutzername] und [Passwort].</a:t>
              </a:r>
            </a:p>
            <a:p>
              <a:endParaRPr lang="de-DE"/>
            </a:p>
          </p:txBody>
        </p:sp>
      </p:grpSp>
      <p:grpSp>
        <p:nvGrpSpPr>
          <p:cNvPr id="15" name="Gruppieren 14">
            <a:extLst>
              <a:ext uri="{FF2B5EF4-FFF2-40B4-BE49-F238E27FC236}">
                <a16:creationId xmlns:a16="http://schemas.microsoft.com/office/drawing/2014/main" id="{CD63DB99-B17E-BA40-EAAE-498967B5620C}"/>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A03D24AB-33FD-C43A-ECA4-CF06D34D14AE}"/>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3240D30-2E71-1D8F-CCE1-2D419AC3B52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BA7F0457-A332-01D0-BADC-131B01BFE03C}"/>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0BAB0FA-EB28-16C7-8367-B7A5190CAC47}"/>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69998D54-34BE-195D-2790-7446AEEE9D4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94153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61AC-22DA-4F3D-FAC6-9948481B7361}"/>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64BF183-FE8D-53F7-BAF1-28155B2BA8D7}"/>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A8B1201C-F388-F5B1-C570-46E9E1F28289}"/>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940C882-5132-95E8-DF6E-78FC086E9F1E}"/>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16</a:t>
              </a:r>
              <a:endParaRPr lang="de-DE" b="1" dirty="0">
                <a:solidFill>
                  <a:schemeClr val="accent1"/>
                </a:solidFill>
              </a:endParaRPr>
            </a:p>
          </p:txBody>
        </p:sp>
        <p:sp>
          <p:nvSpPr>
            <p:cNvPr id="4" name="Textfeld 3">
              <a:extLst>
                <a:ext uri="{FF2B5EF4-FFF2-40B4-BE49-F238E27FC236}">
                  <a16:creationId xmlns:a16="http://schemas.microsoft.com/office/drawing/2014/main" id="{A98E8A44-C9C2-604D-599F-C705072C6B6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446AFFDE-C29C-298F-4858-497D672664B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z.B. nachdem das Konto neu erstellt wurde.</a:t>
              </a:r>
              <a:endParaRPr lang="de-DE">
                <a:solidFill>
                  <a:schemeClr val="accent1"/>
                </a:solidFill>
              </a:endParaRPr>
            </a:p>
          </p:txBody>
        </p:sp>
      </p:grpSp>
      <p:grpSp>
        <p:nvGrpSpPr>
          <p:cNvPr id="14" name="Gruppieren 13">
            <a:extLst>
              <a:ext uri="{FF2B5EF4-FFF2-40B4-BE49-F238E27FC236}">
                <a16:creationId xmlns:a16="http://schemas.microsoft.com/office/drawing/2014/main" id="{53E99AAD-AB66-7C59-6729-F025C1AE4E4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65A7834-CD21-8D65-D7F5-869D3A038C4F}"/>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 Passwörter können von der Nutzerin selbst geändert werden (B/E/A). Die Administration kann auch die Passwörter der anderen Konten zurücksetzen.</a:t>
              </a:r>
              <a:endParaRPr lang="de-DE"/>
            </a:p>
          </p:txBody>
        </p:sp>
        <p:sp>
          <p:nvSpPr>
            <p:cNvPr id="10" name="Textfeld 9">
              <a:extLst>
                <a:ext uri="{FF2B5EF4-FFF2-40B4-BE49-F238E27FC236}">
                  <a16:creationId xmlns:a16="http://schemas.microsoft.com/office/drawing/2014/main" id="{445129FC-93E1-5A3C-F2FC-9662AB9B9C2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Nutzerinnen müssen ihr eigenes Passwort bestimmen können, nachdem ihr Konto angelegt wurde und falls sie es vergessen, muss es zurücksetzbar sein.</a:t>
              </a:r>
              <a:endParaRPr lang="de-DE"/>
            </a:p>
          </p:txBody>
        </p:sp>
        <p:sp>
          <p:nvSpPr>
            <p:cNvPr id="11" name="Textfeld 10">
              <a:extLst>
                <a:ext uri="{FF2B5EF4-FFF2-40B4-BE49-F238E27FC236}">
                  <a16:creationId xmlns:a16="http://schemas.microsoft.com/office/drawing/2014/main" id="{B5AB5D09-03D3-8856-6054-6BEDBB3A982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Kundinnen/Praktikumsleitung</a:t>
              </a:r>
            </a:p>
            <a:p>
              <a:endParaRPr lang="de-DE" dirty="0"/>
            </a:p>
          </p:txBody>
        </p:sp>
        <p:sp>
          <p:nvSpPr>
            <p:cNvPr id="12" name="Textfeld 11">
              <a:extLst>
                <a:ext uri="{FF2B5EF4-FFF2-40B4-BE49-F238E27FC236}">
                  <a16:creationId xmlns:a16="http://schemas.microsoft.com/office/drawing/2014/main" id="{0074A349-5CE8-DB38-C185-7463C5CD40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Es gibt einen Bereich [Passwort ändern] in jedem Nutzerkonto.</a:t>
              </a:r>
            </a:p>
            <a:p>
              <a:endParaRPr lang="de-DE"/>
            </a:p>
          </p:txBody>
        </p:sp>
      </p:grpSp>
      <p:grpSp>
        <p:nvGrpSpPr>
          <p:cNvPr id="15" name="Gruppieren 14">
            <a:extLst>
              <a:ext uri="{FF2B5EF4-FFF2-40B4-BE49-F238E27FC236}">
                <a16:creationId xmlns:a16="http://schemas.microsoft.com/office/drawing/2014/main" id="{F4730DCF-89CF-FFAA-518E-E0BCBC3D4AF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AE6AFDB2-E1CC-2B0D-74C7-E65CA802F5C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94074EB-6800-06BE-C8F3-9C399ED51F8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97D1C4DF-F084-8509-1476-4AD99349F97C}"/>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289C191-FCD6-1CD8-DCB6-06439A5E3D4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C51C90EF-AFC5-04DB-FCC5-2FC1AAB681EA}"/>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06594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73B05-675E-A562-4273-69578D97C8A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63C46A5-6B64-0401-15E6-36EE7D711145}"/>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898507D-04D1-041C-7EFD-9765DE627A1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89914B0-0445-66B1-9788-CB69B4B4A10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17</a:t>
              </a:r>
              <a:endParaRPr lang="de-DE" b="1" dirty="0">
                <a:solidFill>
                  <a:schemeClr val="accent1"/>
                </a:solidFill>
              </a:endParaRPr>
            </a:p>
          </p:txBody>
        </p:sp>
        <p:sp>
          <p:nvSpPr>
            <p:cNvPr id="4" name="Textfeld 3">
              <a:extLst>
                <a:ext uri="{FF2B5EF4-FFF2-40B4-BE49-F238E27FC236}">
                  <a16:creationId xmlns:a16="http://schemas.microsoft.com/office/drawing/2014/main" id="{DAF9DBB7-5FBF-7D9E-6F74-391BE668674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38F4E79-DA4A-AF99-EA97-B2705B379C7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Verwalten der Konten</a:t>
              </a:r>
              <a:endParaRPr lang="de-DE">
                <a:solidFill>
                  <a:schemeClr val="accent1"/>
                </a:solidFill>
              </a:endParaRPr>
            </a:p>
          </p:txBody>
        </p:sp>
      </p:grpSp>
      <p:grpSp>
        <p:nvGrpSpPr>
          <p:cNvPr id="14" name="Gruppieren 13">
            <a:extLst>
              <a:ext uri="{FF2B5EF4-FFF2-40B4-BE49-F238E27FC236}">
                <a16:creationId xmlns:a16="http://schemas.microsoft.com/office/drawing/2014/main" id="{9D6C5666-4DB7-50AC-6FAE-95A425E589FA}"/>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C7AF58A2-8ADD-0BBF-823F-658AD584A6B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Verwaltung der Nutzerkonten durch den/die Administrator:in: Konten anlegen, Rechte zuweisen/entziehen, Konten löschen, Passwörter ändern.</a:t>
              </a:r>
              <a:endParaRPr lang="de-DE"/>
            </a:p>
          </p:txBody>
        </p:sp>
        <p:sp>
          <p:nvSpPr>
            <p:cNvPr id="10" name="Textfeld 9">
              <a:extLst>
                <a:ext uri="{FF2B5EF4-FFF2-40B4-BE49-F238E27FC236}">
                  <a16:creationId xmlns:a16="http://schemas.microsoft.com/office/drawing/2014/main" id="{255C04A8-2B38-48F0-720E-A1195ACB3C36}"/>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Nutzerinnenverwaltung muss intern durchführbar sein.</a:t>
              </a:r>
            </a:p>
            <a:p>
              <a:endParaRPr lang="de-DE"/>
            </a:p>
          </p:txBody>
        </p:sp>
        <p:sp>
          <p:nvSpPr>
            <p:cNvPr id="11" name="Textfeld 10">
              <a:extLst>
                <a:ext uri="{FF2B5EF4-FFF2-40B4-BE49-F238E27FC236}">
                  <a16:creationId xmlns:a16="http://schemas.microsoft.com/office/drawing/2014/main" id="{7328EEB0-1D1D-3D05-0021-3850D3DF2132}"/>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Kundinnen/Praktikumsleitung</a:t>
              </a:r>
            </a:p>
            <a:p>
              <a:endParaRPr lang="de-DE" dirty="0"/>
            </a:p>
          </p:txBody>
        </p:sp>
        <p:sp>
          <p:nvSpPr>
            <p:cNvPr id="12" name="Textfeld 11">
              <a:extLst>
                <a:ext uri="{FF2B5EF4-FFF2-40B4-BE49-F238E27FC236}">
                  <a16:creationId xmlns:a16="http://schemas.microsoft.com/office/drawing/2014/main" id="{78BCAF97-2F3F-5C24-B017-A9ED908D463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Im Administrationskonto gibt es einen erweiterten Bereich zum Verwalten der Nutzerkonten: bestehende Konten bearbeiten, neue Anlegen und Löschen.</a:t>
              </a:r>
              <a:endParaRPr lang="de-DE"/>
            </a:p>
          </p:txBody>
        </p:sp>
      </p:grpSp>
      <p:grpSp>
        <p:nvGrpSpPr>
          <p:cNvPr id="15" name="Gruppieren 14">
            <a:extLst>
              <a:ext uri="{FF2B5EF4-FFF2-40B4-BE49-F238E27FC236}">
                <a16:creationId xmlns:a16="http://schemas.microsoft.com/office/drawing/2014/main" id="{4593212B-C5D9-487E-8A52-04989EB052DC}"/>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22DCD932-A12C-CA13-9A10-FAE24BC80FE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F10FDE30-D252-5D95-B8C0-4207540F1C9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0017E2B-AEE5-865D-7A86-9D060BA69FD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E79AEF82-08E9-4160-9A17-54D95AAADBD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905CA79-58AB-E5A5-529B-176A2081A0C9}"/>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71593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CE793-11BF-DA97-BCF4-EE983607CF4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DB98DC22-AB1D-2452-8163-AB8911043C15}"/>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F81D3E6F-9A5F-B46D-4BF7-B365C881EAE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A9FDEE7A-D641-657B-3A02-247608639AF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18</a:t>
              </a:r>
              <a:endParaRPr lang="de-DE" b="1" dirty="0">
                <a:solidFill>
                  <a:schemeClr val="accent1"/>
                </a:solidFill>
              </a:endParaRPr>
            </a:p>
          </p:txBody>
        </p:sp>
        <p:sp>
          <p:nvSpPr>
            <p:cNvPr id="4" name="Textfeld 3">
              <a:extLst>
                <a:ext uri="{FF2B5EF4-FFF2-40B4-BE49-F238E27FC236}">
                  <a16:creationId xmlns:a16="http://schemas.microsoft.com/office/drawing/2014/main" id="{9B0B2A2F-FF7A-7318-11F2-FA2DCAC54C00}"/>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EE900E57-3955-FB45-32A3-165D62CE93C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endParaRPr lang="de-DE">
                <a:solidFill>
                  <a:schemeClr val="accent1"/>
                </a:solidFill>
              </a:endParaRPr>
            </a:p>
          </p:txBody>
        </p:sp>
      </p:grpSp>
      <p:grpSp>
        <p:nvGrpSpPr>
          <p:cNvPr id="14" name="Gruppieren 13">
            <a:extLst>
              <a:ext uri="{FF2B5EF4-FFF2-40B4-BE49-F238E27FC236}">
                <a16:creationId xmlns:a16="http://schemas.microsoft.com/office/drawing/2014/main" id="{F6A011CB-8997-781B-9283-E7E64FF7827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56656CF2-6CE9-9418-D973-26956F242A5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Die Applikation soll mit Client-Server-Architektur und Microservice bereitgestellt werden.</a:t>
              </a:r>
            </a:p>
            <a:p>
              <a:endParaRPr lang="de-DE"/>
            </a:p>
          </p:txBody>
        </p:sp>
        <p:sp>
          <p:nvSpPr>
            <p:cNvPr id="10" name="Textfeld 9">
              <a:extLst>
                <a:ext uri="{FF2B5EF4-FFF2-40B4-BE49-F238E27FC236}">
                  <a16:creationId xmlns:a16="http://schemas.microsoft.com/office/drawing/2014/main" id="{870D619E-2F2B-F93C-4574-DCF5FD14DA5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Zentrale Datenhaltung.</a:t>
              </a:r>
            </a:p>
            <a:p>
              <a:endParaRPr lang="de-DE"/>
            </a:p>
          </p:txBody>
        </p:sp>
        <p:sp>
          <p:nvSpPr>
            <p:cNvPr id="11" name="Textfeld 10">
              <a:extLst>
                <a:ext uri="{FF2B5EF4-FFF2-40B4-BE49-F238E27FC236}">
                  <a16:creationId xmlns:a16="http://schemas.microsoft.com/office/drawing/2014/main" id="{B4E7F146-2ADC-5764-7180-B311CF513DA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Praktikumsleitung</a:t>
              </a:r>
            </a:p>
            <a:p>
              <a:endParaRPr lang="de-DE" dirty="0"/>
            </a:p>
          </p:txBody>
        </p:sp>
        <p:sp>
          <p:nvSpPr>
            <p:cNvPr id="12" name="Textfeld 11">
              <a:extLst>
                <a:ext uri="{FF2B5EF4-FFF2-40B4-BE49-F238E27FC236}">
                  <a16:creationId xmlns:a16="http://schemas.microsoft.com/office/drawing/2014/main" id="{3771AA78-9A06-4A57-4C8C-34A653E83B00}"/>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Anwendung lässt sich auf einem Server deployen.</a:t>
              </a:r>
            </a:p>
            <a:p>
              <a:endParaRPr lang="de-DE"/>
            </a:p>
          </p:txBody>
        </p:sp>
      </p:grpSp>
      <p:grpSp>
        <p:nvGrpSpPr>
          <p:cNvPr id="15" name="Gruppieren 14">
            <a:extLst>
              <a:ext uri="{FF2B5EF4-FFF2-40B4-BE49-F238E27FC236}">
                <a16:creationId xmlns:a16="http://schemas.microsoft.com/office/drawing/2014/main" id="{AAB6475F-477E-AC36-3A28-94EA250A3051}"/>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26D7B57-368A-986E-92CF-F44CE7C3A75A}"/>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DA7DA8B-1776-5F95-1745-97F1631C403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9E16D8E6-48EC-A0E9-48E6-D34FEED58A2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BC9A381-44ED-5B21-5C37-B7FAE06C2B54}"/>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8B2FF3DB-6119-F1CE-75A1-3C47892B36D8}"/>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09543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86640BDC-96DF-211D-0AAD-8F9E8245D8A3}"/>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703A161A-894D-AFB4-3B18-1A2B8F0411D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1</a:t>
              </a:r>
              <a:endParaRPr lang="de-DE" b="1" dirty="0">
                <a:solidFill>
                  <a:schemeClr val="accent1"/>
                </a:solidFill>
              </a:endParaRPr>
            </a:p>
          </p:txBody>
        </p:sp>
        <p:sp>
          <p:nvSpPr>
            <p:cNvPr id="4" name="Textfeld 3">
              <a:extLst>
                <a:ext uri="{FF2B5EF4-FFF2-40B4-BE49-F238E27FC236}">
                  <a16:creationId xmlns:a16="http://schemas.microsoft.com/office/drawing/2014/main" id="{4FB366A2-6D36-94CB-1CA9-CF4F02776B15}"/>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-Type: </a:t>
              </a:r>
              <a:r>
                <a:rPr lang="de-DE" dirty="0">
                  <a:solidFill>
                    <a:schemeClr val="tx1"/>
                  </a:solidFill>
                </a:rPr>
                <a:t>Funktional</a:t>
              </a:r>
            </a:p>
          </p:txBody>
        </p:sp>
        <p:sp>
          <p:nvSpPr>
            <p:cNvPr id="8" name="Textfeld 7">
              <a:extLst>
                <a:ext uri="{FF2B5EF4-FFF2-40B4-BE49-F238E27FC236}">
                  <a16:creationId xmlns:a16="http://schemas.microsoft.com/office/drawing/2014/main" id="{136A3DB1-6D6E-F9A5-43C6-8F3D94A9AB2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Anruf mit einer Anfrage geht ein.</a:t>
              </a:r>
              <a:endParaRPr lang="de-DE" b="1">
                <a:solidFill>
                  <a:schemeClr val="accent1"/>
                </a:solidFill>
              </a:endParaRPr>
            </a:p>
          </p:txBody>
        </p:sp>
      </p:grpSp>
      <p:grpSp>
        <p:nvGrpSpPr>
          <p:cNvPr id="14" name="Gruppieren 13">
            <a:extLst>
              <a:ext uri="{FF2B5EF4-FFF2-40B4-BE49-F238E27FC236}">
                <a16:creationId xmlns:a16="http://schemas.microsoft.com/office/drawing/2014/main" id="{AD8734EA-33CE-1251-89ED-F9502F94C34E}"/>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D86EE4EE-3715-702B-CB2A-AD1EC65E27CE}"/>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Das System stellt eine Eigabemaske für Anfragen bereit, in der alle Daten zum Fall eingetragen werden können. (B/E/A)</a:t>
              </a:r>
              <a:endParaRPr lang="de-DE"/>
            </a:p>
          </p:txBody>
        </p:sp>
        <p:sp>
          <p:nvSpPr>
            <p:cNvPr id="10" name="Textfeld 9">
              <a:extLst>
                <a:ext uri="{FF2B5EF4-FFF2-40B4-BE49-F238E27FC236}">
                  <a16:creationId xmlns:a16="http://schemas.microsoft.com/office/drawing/2014/main" id="{A8D81241-0C34-036A-CB64-36987B77BDB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Mitarbeiterinnen sollen alle wichtigen Informationen zur Anfrage digital erfassen, anstatt sie händisch zu notieren.</a:t>
              </a:r>
            </a:p>
            <a:p>
              <a:endParaRPr lang="de-DE"/>
            </a:p>
          </p:txBody>
        </p:sp>
        <p:sp>
          <p:nvSpPr>
            <p:cNvPr id="11" name="Textfeld 10">
              <a:extLst>
                <a:ext uri="{FF2B5EF4-FFF2-40B4-BE49-F238E27FC236}">
                  <a16:creationId xmlns:a16="http://schemas.microsoft.com/office/drawing/2014/main" id="{83E6FD38-46CB-A69F-651E-03F1BE25919E}"/>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a:t>
              </a:r>
              <a:endParaRPr lang="de-DE" dirty="0"/>
            </a:p>
            <a:p>
              <a:endParaRPr lang="de-DE" dirty="0"/>
            </a:p>
          </p:txBody>
        </p:sp>
        <p:sp>
          <p:nvSpPr>
            <p:cNvPr id="12" name="Textfeld 11">
              <a:extLst>
                <a:ext uri="{FF2B5EF4-FFF2-40B4-BE49-F238E27FC236}">
                  <a16:creationId xmlns:a16="http://schemas.microsoft.com/office/drawing/2014/main" id="{38CB1EB7-01B4-B1DF-6E44-DEC2840BC0FB}"/>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neue Anfragen anlegen, ausfüllen und speichern.</a:t>
              </a:r>
            </a:p>
            <a:p>
              <a:endParaRPr lang="de-DE"/>
            </a:p>
          </p:txBody>
        </p:sp>
      </p:grpSp>
      <p:grpSp>
        <p:nvGrpSpPr>
          <p:cNvPr id="15" name="Gruppieren 14">
            <a:extLst>
              <a:ext uri="{FF2B5EF4-FFF2-40B4-BE49-F238E27FC236}">
                <a16:creationId xmlns:a16="http://schemas.microsoft.com/office/drawing/2014/main" id="{08DBD43E-CC38-7153-C678-08B06BEF587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8A20748-45F7-2408-4EA6-ACF1BEDFD072}"/>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F71C4861-1111-CD85-20EE-563A9E16BC3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19546FB2-4917-9EEA-9E26-7B1F5377766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05DEA52-D470-70E8-3711-101EF925AEB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t>Daten, die erhoben werden sollen stehen im Statistik-Bogen.</a:t>
            </a:r>
          </a:p>
          <a:p>
            <a:endParaRPr lang="de-DE"/>
          </a:p>
        </p:txBody>
      </p:sp>
      <p:sp>
        <p:nvSpPr>
          <p:cNvPr id="20" name="Textfeld 19">
            <a:extLst>
              <a:ext uri="{FF2B5EF4-FFF2-40B4-BE49-F238E27FC236}">
                <a16:creationId xmlns:a16="http://schemas.microsoft.com/office/drawing/2014/main" id="{83C21FDF-224D-2716-2892-6ED0453AEEFD}"/>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98201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5E232-BED7-F605-F2C4-805787B45470}"/>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922AC421-7165-059D-414F-ADDEE790C6AF}"/>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9986DB6D-BEFF-1413-033A-C08B4D32D36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D7D0923E-1B4C-E598-DC4B-E4091D11D4FC}"/>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19</a:t>
              </a:r>
              <a:endParaRPr lang="de-DE" b="1" dirty="0">
                <a:solidFill>
                  <a:schemeClr val="accent1"/>
                </a:solidFill>
              </a:endParaRPr>
            </a:p>
          </p:txBody>
        </p:sp>
        <p:sp>
          <p:nvSpPr>
            <p:cNvPr id="4" name="Textfeld 3">
              <a:extLst>
                <a:ext uri="{FF2B5EF4-FFF2-40B4-BE49-F238E27FC236}">
                  <a16:creationId xmlns:a16="http://schemas.microsoft.com/office/drawing/2014/main" id="{7554D832-CD92-8644-7BC1-2FAAB973BC25}"/>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2AEB5D2C-CB1A-90CB-BDEA-B101BEB56432}"/>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endParaRPr lang="de-DE">
                <a:solidFill>
                  <a:schemeClr val="accent1"/>
                </a:solidFill>
              </a:endParaRPr>
            </a:p>
          </p:txBody>
        </p:sp>
      </p:grpSp>
      <p:grpSp>
        <p:nvGrpSpPr>
          <p:cNvPr id="14" name="Gruppieren 13">
            <a:extLst>
              <a:ext uri="{FF2B5EF4-FFF2-40B4-BE49-F238E27FC236}">
                <a16:creationId xmlns:a16="http://schemas.microsoft.com/office/drawing/2014/main" id="{1EA2FAA8-CA74-8D31-C845-2A7EC2C3699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83B85A2-DA4F-AA89-3871-E3191837679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Die Software wird als Docker-Image bereitgestellt.</a:t>
              </a:r>
            </a:p>
            <a:p>
              <a:endParaRPr lang="de-DE"/>
            </a:p>
          </p:txBody>
        </p:sp>
        <p:sp>
          <p:nvSpPr>
            <p:cNvPr id="10" name="Textfeld 9">
              <a:extLst>
                <a:ext uri="{FF2B5EF4-FFF2-40B4-BE49-F238E27FC236}">
                  <a16:creationId xmlns:a16="http://schemas.microsoft.com/office/drawing/2014/main" id="{DC623F00-0ED8-9A46-33E6-B3B0735E499D}"/>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Einfache Installation und Verwendbarkeit auf jedem Rechner.</a:t>
              </a:r>
            </a:p>
            <a:p>
              <a:endParaRPr lang="de-DE"/>
            </a:p>
          </p:txBody>
        </p:sp>
        <p:sp>
          <p:nvSpPr>
            <p:cNvPr id="11" name="Textfeld 10">
              <a:extLst>
                <a:ext uri="{FF2B5EF4-FFF2-40B4-BE49-F238E27FC236}">
                  <a16:creationId xmlns:a16="http://schemas.microsoft.com/office/drawing/2014/main" id="{3B3325E4-9518-1B4B-C8C1-524CD6EEC16D}"/>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Praktikumsleitung</a:t>
              </a:r>
            </a:p>
            <a:p>
              <a:endParaRPr lang="de-DE" dirty="0"/>
            </a:p>
          </p:txBody>
        </p:sp>
        <p:sp>
          <p:nvSpPr>
            <p:cNvPr id="12" name="Textfeld 11">
              <a:extLst>
                <a:ext uri="{FF2B5EF4-FFF2-40B4-BE49-F238E27FC236}">
                  <a16:creationId xmlns:a16="http://schemas.microsoft.com/office/drawing/2014/main" id="{835F2A54-AD00-2C2D-4C9A-7DAB71FE19E3}"/>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Docker Container lässt sich starten und Software funktioniert wie beschrieben.</a:t>
              </a:r>
            </a:p>
            <a:p>
              <a:endParaRPr lang="de-DE"/>
            </a:p>
          </p:txBody>
        </p:sp>
      </p:grpSp>
      <p:grpSp>
        <p:nvGrpSpPr>
          <p:cNvPr id="15" name="Gruppieren 14">
            <a:extLst>
              <a:ext uri="{FF2B5EF4-FFF2-40B4-BE49-F238E27FC236}">
                <a16:creationId xmlns:a16="http://schemas.microsoft.com/office/drawing/2014/main" id="{02FE6F0E-9A6F-B003-71E5-590E6EE56873}"/>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0398680-F41F-E813-9303-7EC0DF13254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6EA03AE-09EF-2516-CB2A-72DFE420815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EA32BEDF-C70D-397D-DB50-E418D388797F}"/>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648BE7C4-7E7F-5CB5-191D-783EDFC5E75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EDEE3C1-8C23-32D7-7AD6-C429796CC5C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51680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AEF8A-7D93-1506-971D-B7CAADD8CE90}"/>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3A2CC92-653F-B06D-8F7E-20006E6D1EA9}"/>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E98FB8C7-AE39-87CA-1071-180949D3A2A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96FB42A-9737-4B74-34BB-82A7E7FB2AC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20</a:t>
              </a:r>
              <a:endParaRPr lang="de-DE" b="1" dirty="0">
                <a:solidFill>
                  <a:schemeClr val="accent1"/>
                </a:solidFill>
              </a:endParaRPr>
            </a:p>
          </p:txBody>
        </p:sp>
        <p:sp>
          <p:nvSpPr>
            <p:cNvPr id="4" name="Textfeld 3">
              <a:extLst>
                <a:ext uri="{FF2B5EF4-FFF2-40B4-BE49-F238E27FC236}">
                  <a16:creationId xmlns:a16="http://schemas.microsoft.com/office/drawing/2014/main" id="{EC5FF50E-F329-C0EA-E562-B13DE1B8004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DC829BB2-6EA8-902F-158B-150B70161CC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Events/UC:</a:t>
              </a:r>
              <a:r>
                <a:rPr lang="de-DE" dirty="0">
                  <a:solidFill>
                    <a:schemeClr val="tx1"/>
                  </a:solidFill>
                </a:rPr>
                <a:t> Kundinnen wollen Programm </a:t>
              </a:r>
              <a:r>
                <a:rPr lang="de-DE" dirty="0" err="1">
                  <a:solidFill>
                    <a:schemeClr val="tx1"/>
                  </a:solidFill>
                </a:rPr>
                <a:t>instalieren</a:t>
              </a:r>
              <a:r>
                <a:rPr lang="de-DE" dirty="0">
                  <a:solidFill>
                    <a:schemeClr val="tx1"/>
                  </a:solidFill>
                </a:rPr>
                <a:t>/nutzen</a:t>
              </a:r>
              <a:endParaRPr lang="de-DE" dirty="0">
                <a:solidFill>
                  <a:schemeClr val="accent1"/>
                </a:solidFill>
              </a:endParaRPr>
            </a:p>
          </p:txBody>
        </p:sp>
      </p:grpSp>
      <p:grpSp>
        <p:nvGrpSpPr>
          <p:cNvPr id="14" name="Gruppieren 13">
            <a:extLst>
              <a:ext uri="{FF2B5EF4-FFF2-40B4-BE49-F238E27FC236}">
                <a16:creationId xmlns:a16="http://schemas.microsoft.com/office/drawing/2014/main" id="{AD2C2333-608B-0C97-5AE1-4E17F00CE4C4}"/>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C424478E-75AA-B620-1B2F-3EE90298ADF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Installationsschritte für Software sind in README erklärt. </a:t>
              </a:r>
            </a:p>
            <a:p>
              <a:endParaRPr lang="de-DE"/>
            </a:p>
          </p:txBody>
        </p:sp>
        <p:sp>
          <p:nvSpPr>
            <p:cNvPr id="10" name="Textfeld 9">
              <a:extLst>
                <a:ext uri="{FF2B5EF4-FFF2-40B4-BE49-F238E27FC236}">
                  <a16:creationId xmlns:a16="http://schemas.microsoft.com/office/drawing/2014/main" id="{02CFACA6-B2DE-6C78-D48C-B07B2E360E5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Erklärung zur Installation für die Kundinnen.</a:t>
              </a:r>
            </a:p>
            <a:p>
              <a:endParaRPr lang="de-DE"/>
            </a:p>
          </p:txBody>
        </p:sp>
        <p:sp>
          <p:nvSpPr>
            <p:cNvPr id="11" name="Textfeld 10">
              <a:extLst>
                <a:ext uri="{FF2B5EF4-FFF2-40B4-BE49-F238E27FC236}">
                  <a16:creationId xmlns:a16="http://schemas.microsoft.com/office/drawing/2014/main" id="{4158EEBF-4EEB-E354-D39A-6450EA217EFF}"/>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Praktikumsleitung</a:t>
              </a:r>
            </a:p>
            <a:p>
              <a:endParaRPr lang="de-DE" dirty="0"/>
            </a:p>
          </p:txBody>
        </p:sp>
        <p:sp>
          <p:nvSpPr>
            <p:cNvPr id="12" name="Textfeld 11">
              <a:extLst>
                <a:ext uri="{FF2B5EF4-FFF2-40B4-BE49-F238E27FC236}">
                  <a16:creationId xmlns:a16="http://schemas.microsoft.com/office/drawing/2014/main" id="{E63783F4-2393-8907-8C48-5AB12D082E4B}"/>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Installation der Software funktioniert wie in README beschrieben.</a:t>
              </a:r>
            </a:p>
            <a:p>
              <a:endParaRPr lang="de-DE"/>
            </a:p>
          </p:txBody>
        </p:sp>
      </p:grpSp>
      <p:grpSp>
        <p:nvGrpSpPr>
          <p:cNvPr id="15" name="Gruppieren 14">
            <a:extLst>
              <a:ext uri="{FF2B5EF4-FFF2-40B4-BE49-F238E27FC236}">
                <a16:creationId xmlns:a16="http://schemas.microsoft.com/office/drawing/2014/main" id="{76CB6A5A-7F48-9020-EFC3-6CA440634A9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5C9B127-9B1D-9540-1BB1-E2040C86017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99EF90F2-90A5-4655-AB3D-54485722E06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F33CF44-F512-1902-7BC6-21A8008578DF}"/>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354BCD0-8CAB-291B-9993-3A3518B81AFF}"/>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D73A936E-C60E-8377-B014-C411EF76E39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68790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C85EA-978A-260C-866C-EE23E736E0C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C86465E3-8B04-BAB9-11A7-A14CBFA562FF}"/>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6FE3B6CC-BB0E-28BD-2578-7B2ECC1CD00C}"/>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7F58610F-4679-A818-306D-164616EE38B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21</a:t>
              </a:r>
              <a:endParaRPr lang="de-DE" b="1" dirty="0">
                <a:solidFill>
                  <a:schemeClr val="accent1"/>
                </a:solidFill>
              </a:endParaRPr>
            </a:p>
          </p:txBody>
        </p:sp>
        <p:sp>
          <p:nvSpPr>
            <p:cNvPr id="4" name="Textfeld 3">
              <a:extLst>
                <a:ext uri="{FF2B5EF4-FFF2-40B4-BE49-F238E27FC236}">
                  <a16:creationId xmlns:a16="http://schemas.microsoft.com/office/drawing/2014/main" id="{86CC5A54-4D34-F9CB-6AAD-10815C3A4D8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3051B4FC-19BC-450C-E2DB-89FE86C1E57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Änderungen in der Software</a:t>
              </a:r>
              <a:endParaRPr lang="de-DE">
                <a:solidFill>
                  <a:schemeClr val="accent1"/>
                </a:solidFill>
              </a:endParaRPr>
            </a:p>
          </p:txBody>
        </p:sp>
      </p:grpSp>
      <p:grpSp>
        <p:nvGrpSpPr>
          <p:cNvPr id="14" name="Gruppieren 13">
            <a:extLst>
              <a:ext uri="{FF2B5EF4-FFF2-40B4-BE49-F238E27FC236}">
                <a16:creationId xmlns:a16="http://schemas.microsoft.com/office/drawing/2014/main" id="{7C5D9CB8-B827-9E91-4153-14124C9ABE3B}"/>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E8A4FEB7-B413-06E3-C8F4-E40B0ADA729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Automatisierte Tests durch CI/CD-Pipeline. </a:t>
              </a:r>
            </a:p>
            <a:p>
              <a:endParaRPr lang="de-DE"/>
            </a:p>
          </p:txBody>
        </p:sp>
        <p:sp>
          <p:nvSpPr>
            <p:cNvPr id="10" name="Textfeld 9">
              <a:extLst>
                <a:ext uri="{FF2B5EF4-FFF2-40B4-BE49-F238E27FC236}">
                  <a16:creationId xmlns:a16="http://schemas.microsoft.com/office/drawing/2014/main" id="{678C76D3-8627-BEF1-3274-2DADCAFE8D3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Stabilität und Vermeidung von Fehlern bei Softwareänderungen.</a:t>
              </a:r>
            </a:p>
            <a:p>
              <a:endParaRPr lang="de-DE"/>
            </a:p>
          </p:txBody>
        </p:sp>
        <p:sp>
          <p:nvSpPr>
            <p:cNvPr id="11" name="Textfeld 10">
              <a:extLst>
                <a:ext uri="{FF2B5EF4-FFF2-40B4-BE49-F238E27FC236}">
                  <a16:creationId xmlns:a16="http://schemas.microsoft.com/office/drawing/2014/main" id="{F3E82756-D243-532B-9264-E7F2584F73C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Praktikumsleitung</a:t>
              </a:r>
            </a:p>
            <a:p>
              <a:endParaRPr lang="de-DE" dirty="0"/>
            </a:p>
          </p:txBody>
        </p:sp>
        <p:sp>
          <p:nvSpPr>
            <p:cNvPr id="12" name="Textfeld 11">
              <a:extLst>
                <a:ext uri="{FF2B5EF4-FFF2-40B4-BE49-F238E27FC236}">
                  <a16:creationId xmlns:a16="http://schemas.microsoft.com/office/drawing/2014/main" id="{D87DAFC6-022C-89C5-CC5F-FB887FD9AC95}"/>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Pipeline führt neue Commits automatisch bei neuen Commits aus.</a:t>
              </a:r>
            </a:p>
            <a:p>
              <a:endParaRPr lang="de-DE"/>
            </a:p>
          </p:txBody>
        </p:sp>
      </p:grpSp>
      <p:grpSp>
        <p:nvGrpSpPr>
          <p:cNvPr id="15" name="Gruppieren 14">
            <a:extLst>
              <a:ext uri="{FF2B5EF4-FFF2-40B4-BE49-F238E27FC236}">
                <a16:creationId xmlns:a16="http://schemas.microsoft.com/office/drawing/2014/main" id="{46BD66D9-441C-8638-D9A6-F85E9F4611FB}"/>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BC36B0F-7D89-EE19-3F30-52E7C9712680}"/>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A0382F28-6289-C638-32B1-046E4CF1397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9EC7560-82F7-043C-14B5-4D6041144D1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06094B2E-9ADF-D53D-29D3-E12CD3C178C2}"/>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379D07E7-2ACD-2C01-8AA5-990967BE8D6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012356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22435-28F3-6080-B0A7-4CB499C50091}"/>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0681138F-C695-0E84-26CD-24954F4B17A4}"/>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DD7094DA-5863-7F1C-8BC2-6BDF8A2256D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98BB007C-28F7-0BCE-983B-C549EDBA19A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22</a:t>
              </a:r>
              <a:endParaRPr lang="de-DE" b="1" dirty="0">
                <a:solidFill>
                  <a:schemeClr val="accent1"/>
                </a:solidFill>
              </a:endParaRPr>
            </a:p>
          </p:txBody>
        </p:sp>
        <p:sp>
          <p:nvSpPr>
            <p:cNvPr id="4" name="Textfeld 3">
              <a:extLst>
                <a:ext uri="{FF2B5EF4-FFF2-40B4-BE49-F238E27FC236}">
                  <a16:creationId xmlns:a16="http://schemas.microsoft.com/office/drawing/2014/main" id="{33534FEB-5987-A45D-70C4-2D3CE67FF37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556B2DB1-8474-F552-E61C-B604D165263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Erste Nutzungserfahrungen</a:t>
              </a:r>
              <a:endParaRPr lang="de-DE">
                <a:solidFill>
                  <a:schemeClr val="accent1"/>
                </a:solidFill>
              </a:endParaRPr>
            </a:p>
          </p:txBody>
        </p:sp>
      </p:grpSp>
      <p:grpSp>
        <p:nvGrpSpPr>
          <p:cNvPr id="14" name="Gruppieren 13">
            <a:extLst>
              <a:ext uri="{FF2B5EF4-FFF2-40B4-BE49-F238E27FC236}">
                <a16:creationId xmlns:a16="http://schemas.microsoft.com/office/drawing/2014/main" id="{EBF1D553-60C2-C2AD-5ABC-F1E4D72D39E0}"/>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30D9E7-2393-6386-1AFB-9B570C8226B9}"/>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Zur Software wird eine Benutzerhandbuch mitgeliefert, dass die Funktionen und die Anwendung der Software erklärt.</a:t>
              </a:r>
              <a:endParaRPr lang="de-DE"/>
            </a:p>
          </p:txBody>
        </p:sp>
        <p:sp>
          <p:nvSpPr>
            <p:cNvPr id="10" name="Textfeld 9">
              <a:extLst>
                <a:ext uri="{FF2B5EF4-FFF2-40B4-BE49-F238E27FC236}">
                  <a16:creationId xmlns:a16="http://schemas.microsoft.com/office/drawing/2014/main" id="{A2FD66F3-DBE2-5B01-CCBE-AE7AFF8AF6A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Kundinnen sollen sich die Benutzung der Software mit dem Handbuch selbst beibringen können.</a:t>
              </a:r>
            </a:p>
            <a:p>
              <a:endParaRPr lang="de-DE"/>
            </a:p>
          </p:txBody>
        </p:sp>
        <p:sp>
          <p:nvSpPr>
            <p:cNvPr id="11" name="Textfeld 10">
              <a:extLst>
                <a:ext uri="{FF2B5EF4-FFF2-40B4-BE49-F238E27FC236}">
                  <a16:creationId xmlns:a16="http://schemas.microsoft.com/office/drawing/2014/main" id="{73756660-C581-FED3-9287-33117BC75804}"/>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Praktikumsleitung</a:t>
              </a:r>
            </a:p>
            <a:p>
              <a:endParaRPr lang="de-DE" dirty="0"/>
            </a:p>
          </p:txBody>
        </p:sp>
        <p:sp>
          <p:nvSpPr>
            <p:cNvPr id="12" name="Textfeld 11">
              <a:extLst>
                <a:ext uri="{FF2B5EF4-FFF2-40B4-BE49-F238E27FC236}">
                  <a16:creationId xmlns:a16="http://schemas.microsoft.com/office/drawing/2014/main" id="{FF555161-2E68-53AC-85A0-695609D3646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Nutzerhandbuch wird als z.B. PDF bereitgestellt.</a:t>
              </a:r>
            </a:p>
            <a:p>
              <a:endParaRPr lang="de-DE"/>
            </a:p>
          </p:txBody>
        </p:sp>
      </p:grpSp>
      <p:grpSp>
        <p:nvGrpSpPr>
          <p:cNvPr id="15" name="Gruppieren 14">
            <a:extLst>
              <a:ext uri="{FF2B5EF4-FFF2-40B4-BE49-F238E27FC236}">
                <a16:creationId xmlns:a16="http://schemas.microsoft.com/office/drawing/2014/main" id="{472EA5D6-487D-030B-FDBC-960C1EF1FDC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6F9ACF3-E1EB-C7F3-4340-DDD36221924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F735514D-09FE-D12B-4DA5-06724A96AA5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50BC2B10-3053-37FE-1817-1E6DE57120D2}"/>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7C4FA56-B25C-370F-D7B9-437E7813768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7D73054C-7DBA-26E2-5016-BD88EE71FAE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255363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DDCD0-2F50-FA44-B050-158DD44A5793}"/>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CE81402-8076-2FD0-D2AA-1FBF298469C3}"/>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42F69C42-0659-796E-4FC1-F1012C2E860A}"/>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332C6DA8-61C8-B9FD-27C8-01961AFDD1C6}"/>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23</a:t>
              </a:r>
              <a:endParaRPr lang="de-DE" b="1" dirty="0">
                <a:solidFill>
                  <a:schemeClr val="accent1"/>
                </a:solidFill>
              </a:endParaRPr>
            </a:p>
          </p:txBody>
        </p:sp>
        <p:sp>
          <p:nvSpPr>
            <p:cNvPr id="4" name="Textfeld 3">
              <a:extLst>
                <a:ext uri="{FF2B5EF4-FFF2-40B4-BE49-F238E27FC236}">
                  <a16:creationId xmlns:a16="http://schemas.microsoft.com/office/drawing/2014/main" id="{DE4EBA48-13CF-0B03-5BCA-1C95BE0ACAA7}"/>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49DF4745-92B6-59FD-4642-17799E4F583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Anlegen einer neuen Anfrage</a:t>
              </a:r>
              <a:endParaRPr lang="de-DE">
                <a:solidFill>
                  <a:schemeClr val="accent1"/>
                </a:solidFill>
              </a:endParaRPr>
            </a:p>
          </p:txBody>
        </p:sp>
      </p:grpSp>
      <p:grpSp>
        <p:nvGrpSpPr>
          <p:cNvPr id="14" name="Gruppieren 13">
            <a:extLst>
              <a:ext uri="{FF2B5EF4-FFF2-40B4-BE49-F238E27FC236}">
                <a16:creationId xmlns:a16="http://schemas.microsoft.com/office/drawing/2014/main" id="{CF395D11-C71A-230C-E87F-15F82A008B12}"/>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266E9580-1EB3-B190-F07B-C2F936928C07}"/>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Zur Ausführung von zentralen Aktionen (z.B. Anlegen einer neuen Anfrage/Fall, Statistik anzeigen) gibt es eine maximale Klicktiefe.</a:t>
              </a:r>
              <a:endParaRPr lang="de-DE"/>
            </a:p>
          </p:txBody>
        </p:sp>
        <p:sp>
          <p:nvSpPr>
            <p:cNvPr id="10" name="Textfeld 9">
              <a:extLst>
                <a:ext uri="{FF2B5EF4-FFF2-40B4-BE49-F238E27FC236}">
                  <a16:creationId xmlns:a16="http://schemas.microsoft.com/office/drawing/2014/main" id="{D0598043-5B52-5502-7DDC-0421BB2CA13A}"/>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Um die Eingabe möglichst einfach und effizient zu gestalten (UX/Performance).</a:t>
              </a:r>
            </a:p>
            <a:p>
              <a:endParaRPr lang="de-DE"/>
            </a:p>
          </p:txBody>
        </p:sp>
        <p:sp>
          <p:nvSpPr>
            <p:cNvPr id="11" name="Textfeld 10">
              <a:extLst>
                <a:ext uri="{FF2B5EF4-FFF2-40B4-BE49-F238E27FC236}">
                  <a16:creationId xmlns:a16="http://schemas.microsoft.com/office/drawing/2014/main" id="{ABE3984A-5749-5B5F-6C2E-CF0EF49839BD}"/>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Gruppe</a:t>
              </a:r>
            </a:p>
            <a:p>
              <a:endParaRPr lang="de-DE" dirty="0"/>
            </a:p>
          </p:txBody>
        </p:sp>
        <p:sp>
          <p:nvSpPr>
            <p:cNvPr id="12" name="Textfeld 11">
              <a:extLst>
                <a:ext uri="{FF2B5EF4-FFF2-40B4-BE49-F238E27FC236}">
                  <a16:creationId xmlns:a16="http://schemas.microsoft.com/office/drawing/2014/main" id="{60FAC501-091F-DDE7-78B5-233C43C7C6C5}"/>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Durchschnittlich sollten nicht mehr als 4 Klicks benötigt werden, um eine neue Anfrage oder einen Fall anzulegen und zu speichern.</a:t>
              </a:r>
              <a:endParaRPr lang="de-DE"/>
            </a:p>
          </p:txBody>
        </p:sp>
      </p:grpSp>
      <p:grpSp>
        <p:nvGrpSpPr>
          <p:cNvPr id="15" name="Gruppieren 14">
            <a:extLst>
              <a:ext uri="{FF2B5EF4-FFF2-40B4-BE49-F238E27FC236}">
                <a16:creationId xmlns:a16="http://schemas.microsoft.com/office/drawing/2014/main" id="{B2F9AFAD-DC22-1F26-3D89-104F9A0BF521}"/>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B08FF72-1520-2471-3B63-00F35011724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3988F276-110D-36EF-2D21-385B5E5E84A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Customer </a:t>
              </a:r>
              <a:r>
                <a:rPr lang="de-DE" b="1" dirty="0" err="1">
                  <a:solidFill>
                    <a:schemeClr val="accent1"/>
                  </a:solidFill>
                </a:rPr>
                <a:t>Satisfaction</a:t>
              </a:r>
              <a:r>
                <a:rPr lang="de-DE" b="1" dirty="0">
                  <a:solidFill>
                    <a:schemeClr val="accent1"/>
                  </a:solidFill>
                </a:rPr>
                <a:t>:</a:t>
              </a:r>
              <a:r>
                <a:rPr lang="de-DE" dirty="0">
                  <a:solidFill>
                    <a:schemeClr val="tx1"/>
                  </a:solidFill>
                </a:rPr>
                <a:t> high</a:t>
              </a:r>
              <a:endParaRPr lang="de-DE" b="1" dirty="0">
                <a:solidFill>
                  <a:schemeClr val="accent1"/>
                </a:solidFill>
              </a:endParaRPr>
            </a:p>
          </p:txBody>
        </p:sp>
        <p:sp>
          <p:nvSpPr>
            <p:cNvPr id="18" name="Textfeld 17">
              <a:extLst>
                <a:ext uri="{FF2B5EF4-FFF2-40B4-BE49-F238E27FC236}">
                  <a16:creationId xmlns:a16="http://schemas.microsoft.com/office/drawing/2014/main" id="{95553119-202E-6327-5935-42ADC405773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E8663AE-E3B3-9091-19F2-9DDDAAFE54CA}"/>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1B1E6B8C-B025-9EC8-1AA6-B5FD7C0C4FE9}"/>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51048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EA1AD-1FAF-37A6-9BD5-F1F56F9A954D}"/>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0D4CAC2-833C-1EB0-A381-352698CCFBE3}"/>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549DF2D1-54FB-D549-F295-7004590DEA7C}"/>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BF4D23CC-E7AF-E4D5-A872-C0FFAE061A6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24</a:t>
              </a:r>
              <a:endParaRPr lang="de-DE" b="1" dirty="0">
                <a:solidFill>
                  <a:schemeClr val="accent1"/>
                </a:solidFill>
              </a:endParaRPr>
            </a:p>
          </p:txBody>
        </p:sp>
        <p:sp>
          <p:nvSpPr>
            <p:cNvPr id="4" name="Textfeld 3">
              <a:extLst>
                <a:ext uri="{FF2B5EF4-FFF2-40B4-BE49-F238E27FC236}">
                  <a16:creationId xmlns:a16="http://schemas.microsoft.com/office/drawing/2014/main" id="{E9E77E92-19BA-F39D-A2E1-0C292530CAD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18AC09E9-0BF7-6113-54F5-7084ECA7E1E1}"/>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Suchen nach einem Fall</a:t>
              </a:r>
              <a:endParaRPr lang="de-DE">
                <a:solidFill>
                  <a:schemeClr val="accent1"/>
                </a:solidFill>
              </a:endParaRPr>
            </a:p>
          </p:txBody>
        </p:sp>
      </p:grpSp>
      <p:grpSp>
        <p:nvGrpSpPr>
          <p:cNvPr id="14" name="Gruppieren 13">
            <a:extLst>
              <a:ext uri="{FF2B5EF4-FFF2-40B4-BE49-F238E27FC236}">
                <a16:creationId xmlns:a16="http://schemas.microsoft.com/office/drawing/2014/main" id="{1F76D52F-4CCB-052F-E099-8A24921B4401}"/>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28E31F22-3463-1DEF-B8DF-9ACCB463D59C}"/>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Description: </a:t>
              </a:r>
              <a:r>
                <a:rPr lang="de-DE" dirty="0">
                  <a:solidFill>
                    <a:schemeClr val="tx1"/>
                  </a:solidFill>
                </a:rPr>
                <a:t>Seitenwechsel oder Datenabfragen dürfen maximal 4 Sekunden dauern.</a:t>
              </a:r>
            </a:p>
            <a:p>
              <a:endParaRPr lang="de-DE" dirty="0"/>
            </a:p>
          </p:txBody>
        </p:sp>
        <p:sp>
          <p:nvSpPr>
            <p:cNvPr id="10" name="Textfeld 9">
              <a:extLst>
                <a:ext uri="{FF2B5EF4-FFF2-40B4-BE49-F238E27FC236}">
                  <a16:creationId xmlns:a16="http://schemas.microsoft.com/office/drawing/2014/main" id="{F4F1E3B3-79C6-71C2-090A-72B3953AD27C}"/>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Um möglichst effizient arbeiten zu können (Performance).</a:t>
              </a:r>
            </a:p>
            <a:p>
              <a:endParaRPr lang="de-DE"/>
            </a:p>
          </p:txBody>
        </p:sp>
        <p:sp>
          <p:nvSpPr>
            <p:cNvPr id="11" name="Textfeld 10">
              <a:extLst>
                <a:ext uri="{FF2B5EF4-FFF2-40B4-BE49-F238E27FC236}">
                  <a16:creationId xmlns:a16="http://schemas.microsoft.com/office/drawing/2014/main" id="{8F072F01-6F49-8D56-88A8-F0F64B66F8D7}"/>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Gruppe </a:t>
              </a:r>
            </a:p>
            <a:p>
              <a:endParaRPr lang="de-DE" dirty="0"/>
            </a:p>
          </p:txBody>
        </p:sp>
        <p:sp>
          <p:nvSpPr>
            <p:cNvPr id="12" name="Textfeld 11">
              <a:extLst>
                <a:ext uri="{FF2B5EF4-FFF2-40B4-BE49-F238E27FC236}">
                  <a16:creationId xmlns:a16="http://schemas.microsoft.com/office/drawing/2014/main" id="{6562A2D8-1546-5EDE-5B18-D4069B1995C8}"/>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95% aller Seitenaufrufe im Testsystem werden in unter 4 Sekunden geladen.</a:t>
              </a:r>
            </a:p>
            <a:p>
              <a:endParaRPr lang="de-DE">
                <a:solidFill>
                  <a:schemeClr val="tx1"/>
                </a:solidFill>
              </a:endParaRPr>
            </a:p>
          </p:txBody>
        </p:sp>
      </p:grpSp>
      <p:grpSp>
        <p:nvGrpSpPr>
          <p:cNvPr id="15" name="Gruppieren 14">
            <a:extLst>
              <a:ext uri="{FF2B5EF4-FFF2-40B4-BE49-F238E27FC236}">
                <a16:creationId xmlns:a16="http://schemas.microsoft.com/office/drawing/2014/main" id="{5E5B7539-D669-27E8-FBE2-F0996241DA96}"/>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1B3A08B6-3CD0-359E-D198-E89F30971460}"/>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C30D750A-BD14-62DA-3E47-F4C0BFDC109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8B3DB895-16C9-40CA-55DE-EDD5CB699C1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AA124F0-72C6-E4B4-C2A4-A9A350FFD40F}"/>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40047E81-B88E-AD15-BE0E-735FB5C9AB51}"/>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744373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2199D-D353-0A2E-3891-3823B33BAC65}"/>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93962B3-0A7C-A315-BD14-CD8F6D311977}"/>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6078220F-385E-D3C0-9CAC-3D2B9DE2AEA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2551FCEA-F6A2-40C6-FA3C-6D79E846DE0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25</a:t>
              </a:r>
              <a:endParaRPr lang="de-DE" b="1" dirty="0">
                <a:solidFill>
                  <a:schemeClr val="accent1"/>
                </a:solidFill>
              </a:endParaRPr>
            </a:p>
          </p:txBody>
        </p:sp>
        <p:sp>
          <p:nvSpPr>
            <p:cNvPr id="4" name="Textfeld 3">
              <a:extLst>
                <a:ext uri="{FF2B5EF4-FFF2-40B4-BE49-F238E27FC236}">
                  <a16:creationId xmlns:a16="http://schemas.microsoft.com/office/drawing/2014/main" id="{76DD264B-ADE6-6F46-755C-ED0313365D0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28AEB0BF-D13D-34FB-564B-35E65DD9F51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Passwort erstellen</a:t>
              </a:r>
              <a:endParaRPr lang="de-DE">
                <a:solidFill>
                  <a:schemeClr val="accent1"/>
                </a:solidFill>
              </a:endParaRPr>
            </a:p>
          </p:txBody>
        </p:sp>
      </p:grpSp>
      <p:grpSp>
        <p:nvGrpSpPr>
          <p:cNvPr id="14" name="Gruppieren 13">
            <a:extLst>
              <a:ext uri="{FF2B5EF4-FFF2-40B4-BE49-F238E27FC236}">
                <a16:creationId xmlns:a16="http://schemas.microsoft.com/office/drawing/2014/main" id="{35F2D36A-E652-D3BD-86FB-A53E338CFCB6}"/>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CEEBC6C1-0126-8881-37C0-CF7D70DC68A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Passwörter müssen mindestens 8 Zeichen, einen Groß- und Kleinbuchstaben, eine Zahl und ein Sonderzeichen enthalten.</a:t>
              </a:r>
              <a:endParaRPr lang="de-DE"/>
            </a:p>
          </p:txBody>
        </p:sp>
        <p:sp>
          <p:nvSpPr>
            <p:cNvPr id="10" name="Textfeld 9">
              <a:extLst>
                <a:ext uri="{FF2B5EF4-FFF2-40B4-BE49-F238E27FC236}">
                  <a16:creationId xmlns:a16="http://schemas.microsoft.com/office/drawing/2014/main" id="{54B835A0-200F-3623-6D1A-133D67595AB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personenbezogener Daten.</a:t>
              </a:r>
            </a:p>
            <a:p>
              <a:endParaRPr lang="de-DE"/>
            </a:p>
          </p:txBody>
        </p:sp>
        <p:sp>
          <p:nvSpPr>
            <p:cNvPr id="11" name="Textfeld 10">
              <a:extLst>
                <a:ext uri="{FF2B5EF4-FFF2-40B4-BE49-F238E27FC236}">
                  <a16:creationId xmlns:a16="http://schemas.microsoft.com/office/drawing/2014/main" id="{CC894096-4085-13EB-FAE4-44ECC692741F}"/>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Gruppe</a:t>
              </a:r>
            </a:p>
            <a:p>
              <a:endParaRPr lang="de-DE" dirty="0"/>
            </a:p>
          </p:txBody>
        </p:sp>
        <p:sp>
          <p:nvSpPr>
            <p:cNvPr id="12" name="Textfeld 11">
              <a:extLst>
                <a:ext uri="{FF2B5EF4-FFF2-40B4-BE49-F238E27FC236}">
                  <a16:creationId xmlns:a16="http://schemas.microsoft.com/office/drawing/2014/main" id="{76E60B2A-7298-C57F-9E31-CB76BF446BEF}"/>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Das System akzeptiert nur Anforderungen, die die Kriterien erfüllen und gibt ansonsten eine Fehlermeldung aus.</a:t>
              </a:r>
            </a:p>
            <a:p>
              <a:endParaRPr lang="de-DE"/>
            </a:p>
          </p:txBody>
        </p:sp>
      </p:grpSp>
      <p:grpSp>
        <p:nvGrpSpPr>
          <p:cNvPr id="15" name="Gruppieren 14">
            <a:extLst>
              <a:ext uri="{FF2B5EF4-FFF2-40B4-BE49-F238E27FC236}">
                <a16:creationId xmlns:a16="http://schemas.microsoft.com/office/drawing/2014/main" id="{352B4586-B986-FB6D-FDC8-FD80AACC6D14}"/>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14DA73F7-BB71-7D6E-D19F-E66531D3222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3D95CE20-F15B-64E3-7175-0BA78F8590F7}"/>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5D498B67-3763-5E78-C3C0-937B8DA7A32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59B41C01-820B-0451-6451-8119774701C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39728F1B-D6BB-995C-9967-4CC5C6BBBBE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16240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14A09-D063-7EF0-66E1-6D31637A667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CF4F7675-6768-5C71-0604-3F69AB289C8B}"/>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4735E0F9-4B53-FB46-6B7D-8AD68B346349}"/>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C0BE547C-D2FC-12A8-09B6-3B11BAB12D2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26</a:t>
              </a:r>
              <a:endParaRPr lang="de-DE" b="1" dirty="0">
                <a:solidFill>
                  <a:schemeClr val="accent1"/>
                </a:solidFill>
              </a:endParaRPr>
            </a:p>
          </p:txBody>
        </p:sp>
        <p:sp>
          <p:nvSpPr>
            <p:cNvPr id="4" name="Textfeld 3">
              <a:extLst>
                <a:ext uri="{FF2B5EF4-FFF2-40B4-BE49-F238E27FC236}">
                  <a16:creationId xmlns:a16="http://schemas.microsoft.com/office/drawing/2014/main" id="{FA5F290C-EB6A-629E-8712-93842BA5C828}"/>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A6B581F9-3CB3-FD9A-3148-CE9FD65ECFC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Daten erheben</a:t>
              </a:r>
              <a:endParaRPr lang="de-DE">
                <a:solidFill>
                  <a:schemeClr val="accent1"/>
                </a:solidFill>
              </a:endParaRPr>
            </a:p>
          </p:txBody>
        </p:sp>
      </p:grpSp>
      <p:grpSp>
        <p:nvGrpSpPr>
          <p:cNvPr id="14" name="Gruppieren 13">
            <a:extLst>
              <a:ext uri="{FF2B5EF4-FFF2-40B4-BE49-F238E27FC236}">
                <a16:creationId xmlns:a16="http://schemas.microsoft.com/office/drawing/2014/main" id="{BA921115-6954-1402-1A48-F9285EE359A1}"/>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FEB80C9-04CB-EDD0-8274-62B02C0C74B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Alle gespeicherten Personenbezogenen Daten werden verschlüsselt in der Datenbank abgelegt.</a:t>
              </a:r>
            </a:p>
            <a:p>
              <a:endParaRPr lang="de-DE"/>
            </a:p>
          </p:txBody>
        </p:sp>
        <p:sp>
          <p:nvSpPr>
            <p:cNvPr id="10" name="Textfeld 9">
              <a:extLst>
                <a:ext uri="{FF2B5EF4-FFF2-40B4-BE49-F238E27FC236}">
                  <a16:creationId xmlns:a16="http://schemas.microsoft.com/office/drawing/2014/main" id="{6B18FD9E-880D-2175-B958-09213D30590D}"/>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personenbezogener Daten.</a:t>
              </a:r>
            </a:p>
            <a:p>
              <a:endParaRPr lang="de-DE"/>
            </a:p>
          </p:txBody>
        </p:sp>
        <p:sp>
          <p:nvSpPr>
            <p:cNvPr id="11" name="Textfeld 10">
              <a:extLst>
                <a:ext uri="{FF2B5EF4-FFF2-40B4-BE49-F238E27FC236}">
                  <a16:creationId xmlns:a16="http://schemas.microsoft.com/office/drawing/2014/main" id="{7D7BA3EF-ECF5-68B0-BA3B-3F16F3C93C6E}"/>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Gruppe</a:t>
              </a:r>
            </a:p>
            <a:p>
              <a:endParaRPr lang="de-DE" dirty="0"/>
            </a:p>
          </p:txBody>
        </p:sp>
        <p:sp>
          <p:nvSpPr>
            <p:cNvPr id="12" name="Textfeld 11">
              <a:extLst>
                <a:ext uri="{FF2B5EF4-FFF2-40B4-BE49-F238E27FC236}">
                  <a16:creationId xmlns:a16="http://schemas.microsoft.com/office/drawing/2014/main" id="{55E1B174-041F-BE3A-BD31-96E432C2448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Datenbank enthält nur verschlüsselte Werte für personenbezogene Felder.</a:t>
              </a:r>
            </a:p>
            <a:p>
              <a:endParaRPr lang="de-DE"/>
            </a:p>
          </p:txBody>
        </p:sp>
      </p:grpSp>
      <p:grpSp>
        <p:nvGrpSpPr>
          <p:cNvPr id="15" name="Gruppieren 14">
            <a:extLst>
              <a:ext uri="{FF2B5EF4-FFF2-40B4-BE49-F238E27FC236}">
                <a16:creationId xmlns:a16="http://schemas.microsoft.com/office/drawing/2014/main" id="{5BA34A11-FC37-C2D5-3C56-A8E6C2DA510E}"/>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E28E27A0-D6B1-6134-7EE4-6440F21936A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E11C74AE-9FCB-2FD3-4D8C-7FB4693178B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8D93EE61-4D37-3DB6-A83E-1D26DB313BB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B83F66C-EF83-FDF8-C6A5-EA91F662E63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AA8FBD77-2629-3EB7-0EEF-9214322F656A}"/>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764489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79705-18ED-BA8A-8888-01C3F616BC0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D92956A-92E1-4748-7E2D-594A42D01002}"/>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C1DCD39-57CF-8F6B-3B40-CE404EC1475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53E1D05-3156-2B0E-594E-2D3C3EB3FBF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2</a:t>
              </a:r>
              <a:endParaRPr lang="de-DE" b="1" dirty="0">
                <a:solidFill>
                  <a:schemeClr val="accent1"/>
                </a:solidFill>
              </a:endParaRPr>
            </a:p>
          </p:txBody>
        </p:sp>
        <p:sp>
          <p:nvSpPr>
            <p:cNvPr id="4" name="Textfeld 3">
              <a:extLst>
                <a:ext uri="{FF2B5EF4-FFF2-40B4-BE49-F238E27FC236}">
                  <a16:creationId xmlns:a16="http://schemas.microsoft.com/office/drawing/2014/main" id="{8BF0ABF6-AA5B-B201-4639-2751AD17268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93C6C310-80B7-0B0A-ADDE-DB1E4C3970C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Events/UC: </a:t>
              </a:r>
              <a:r>
                <a:rPr lang="de-DE" dirty="0">
                  <a:solidFill>
                    <a:schemeClr val="tx1"/>
                  </a:solidFill>
                </a:rPr>
                <a:t>Anruf zu einer Anfrage geht ein.</a:t>
              </a:r>
              <a:endParaRPr lang="de-DE" b="1" dirty="0">
                <a:solidFill>
                  <a:schemeClr val="accent1"/>
                </a:solidFill>
              </a:endParaRPr>
            </a:p>
          </p:txBody>
        </p:sp>
      </p:grpSp>
      <p:grpSp>
        <p:nvGrpSpPr>
          <p:cNvPr id="14" name="Gruppieren 13">
            <a:extLst>
              <a:ext uri="{FF2B5EF4-FFF2-40B4-BE49-F238E27FC236}">
                <a16:creationId xmlns:a16="http://schemas.microsoft.com/office/drawing/2014/main" id="{77B0AFCD-3B8D-F5BD-3D7B-C1816783673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7AC8CAE7-8A17-ABAD-FBA8-234FB7BD7F07}"/>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Description: </a:t>
              </a:r>
              <a:r>
                <a:rPr lang="de-DE" dirty="0">
                  <a:solidFill>
                    <a:schemeClr val="tx1"/>
                  </a:solidFill>
                </a:rPr>
                <a:t>Das System stellt eine </a:t>
              </a:r>
              <a:r>
                <a:rPr lang="de-DE" dirty="0" err="1">
                  <a:solidFill>
                    <a:schemeClr val="tx1"/>
                  </a:solidFill>
                </a:rPr>
                <a:t>Eigabemaske</a:t>
              </a:r>
              <a:r>
                <a:rPr lang="de-DE" dirty="0">
                  <a:solidFill>
                    <a:schemeClr val="tx1"/>
                  </a:solidFill>
                </a:rPr>
                <a:t> für Beratungsanfragen bereit, in der alle Daten zum Fall eingetragen werden können. (B/E/A)</a:t>
              </a:r>
              <a:endParaRPr lang="de-DE" dirty="0"/>
            </a:p>
          </p:txBody>
        </p:sp>
        <p:sp>
          <p:nvSpPr>
            <p:cNvPr id="10" name="Textfeld 9">
              <a:extLst>
                <a:ext uri="{FF2B5EF4-FFF2-40B4-BE49-F238E27FC236}">
                  <a16:creationId xmlns:a16="http://schemas.microsoft.com/office/drawing/2014/main" id="{6CAB8B3F-D3A4-90A9-7E2E-56605962D0E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Mitarbeiterinnen sollen alle wichtigen Informationen zum Fall digital erfassen, anstatt sie händisch zu notieren.</a:t>
              </a:r>
            </a:p>
            <a:p>
              <a:endParaRPr lang="de-DE"/>
            </a:p>
          </p:txBody>
        </p:sp>
        <p:sp>
          <p:nvSpPr>
            <p:cNvPr id="11" name="Textfeld 10">
              <a:extLst>
                <a:ext uri="{FF2B5EF4-FFF2-40B4-BE49-F238E27FC236}">
                  <a16:creationId xmlns:a16="http://schemas.microsoft.com/office/drawing/2014/main" id="{FB256158-71F7-D314-470B-82E83640B317}"/>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t>Kundinnen</a:t>
              </a:r>
            </a:p>
            <a:p>
              <a:endParaRPr lang="de-DE" dirty="0"/>
            </a:p>
          </p:txBody>
        </p:sp>
        <p:sp>
          <p:nvSpPr>
            <p:cNvPr id="12" name="Textfeld 11">
              <a:extLst>
                <a:ext uri="{FF2B5EF4-FFF2-40B4-BE49-F238E27FC236}">
                  <a16:creationId xmlns:a16="http://schemas.microsoft.com/office/drawing/2014/main" id="{888266BD-60EA-80E1-948F-2D2129C198C9}"/>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neue Fälle anlegen, ausfüllen und speichern.</a:t>
              </a:r>
            </a:p>
            <a:p>
              <a:endParaRPr lang="de-DE"/>
            </a:p>
          </p:txBody>
        </p:sp>
      </p:grpSp>
      <p:grpSp>
        <p:nvGrpSpPr>
          <p:cNvPr id="15" name="Gruppieren 14">
            <a:extLst>
              <a:ext uri="{FF2B5EF4-FFF2-40B4-BE49-F238E27FC236}">
                <a16:creationId xmlns:a16="http://schemas.microsoft.com/office/drawing/2014/main" id="{BE1E7F9C-B090-4A7D-E14F-A4C9DD9C4C5F}"/>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EAB71D31-2817-DB09-8284-80941320830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B3105C40-FF05-171B-B74E-E18235B7976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C4B45FC9-8B6F-4E03-4343-9C645FBABCA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BA8A7861-FF61-D6C7-5E31-6B52DFD0FE17}"/>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t>Daten, die erhoben werden sollen stehen im Statistik-Bogen.</a:t>
            </a:r>
          </a:p>
          <a:p>
            <a:endParaRPr lang="de-DE"/>
          </a:p>
        </p:txBody>
      </p:sp>
      <p:sp>
        <p:nvSpPr>
          <p:cNvPr id="20" name="Textfeld 19">
            <a:extLst>
              <a:ext uri="{FF2B5EF4-FFF2-40B4-BE49-F238E27FC236}">
                <a16:creationId xmlns:a16="http://schemas.microsoft.com/office/drawing/2014/main" id="{E9026692-279D-2F11-C5FF-99C7E790ED9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7605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7FEDE-894E-52D3-797C-285268BECAE3}"/>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46FBBC7-29C6-9E8C-E0D4-AEB6F276DB04}"/>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47B322B-FC37-D28D-D32E-7B27DCC735D5}"/>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B148CF1-F2B9-582A-6344-26A2557C345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3</a:t>
              </a:r>
              <a:endParaRPr lang="de-DE" b="1" dirty="0">
                <a:solidFill>
                  <a:schemeClr val="accent1"/>
                </a:solidFill>
              </a:endParaRPr>
            </a:p>
          </p:txBody>
        </p:sp>
        <p:sp>
          <p:nvSpPr>
            <p:cNvPr id="4" name="Textfeld 3">
              <a:extLst>
                <a:ext uri="{FF2B5EF4-FFF2-40B4-BE49-F238E27FC236}">
                  <a16:creationId xmlns:a16="http://schemas.microsoft.com/office/drawing/2014/main" id="{DF24C1B4-C295-7539-3314-3AA6E5BC94B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88D9A7FB-588B-EE53-83CA-BDFCB2F82F2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Es gibt eine Gesetzesänderung.</a:t>
              </a:r>
              <a:endParaRPr lang="de-DE">
                <a:solidFill>
                  <a:schemeClr val="accent1"/>
                </a:solidFill>
              </a:endParaRPr>
            </a:p>
          </p:txBody>
        </p:sp>
      </p:grpSp>
      <p:grpSp>
        <p:nvGrpSpPr>
          <p:cNvPr id="14" name="Gruppieren 13">
            <a:extLst>
              <a:ext uri="{FF2B5EF4-FFF2-40B4-BE49-F238E27FC236}">
                <a16:creationId xmlns:a16="http://schemas.microsoft.com/office/drawing/2014/main" id="{606BB26A-8616-D406-D635-E19C57617DF8}"/>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EBBFF285-978E-4B31-0DCF-709C102E245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Eingabemasken sollen bearbeitbar sein: weitere Informationsfelder mit Unterscheidung Text-/Zahlen-/Datumsfeld sollen hinzugefügt werden können und für alle Mitarbeiter gespeichert werden. (E/A)</a:t>
              </a:r>
              <a:endParaRPr lang="de-DE"/>
            </a:p>
          </p:txBody>
        </p:sp>
        <p:sp>
          <p:nvSpPr>
            <p:cNvPr id="10" name="Textfeld 9">
              <a:extLst>
                <a:ext uri="{FF2B5EF4-FFF2-40B4-BE49-F238E27FC236}">
                  <a16:creationId xmlns:a16="http://schemas.microsoft.com/office/drawing/2014/main" id="{3F2EA33E-A8D2-7D9C-6138-EA26D96D31D0}"/>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Es ist aufgrund von anstehenden Gesetzesänderungen wahrscheinlich, dass sich die zu erfassenden Informationen verändern werden.</a:t>
              </a:r>
            </a:p>
          </p:txBody>
        </p:sp>
        <p:sp>
          <p:nvSpPr>
            <p:cNvPr id="11" name="Textfeld 10">
              <a:extLst>
                <a:ext uri="{FF2B5EF4-FFF2-40B4-BE49-F238E27FC236}">
                  <a16:creationId xmlns:a16="http://schemas.microsoft.com/office/drawing/2014/main" id="{59069199-70AB-4C3B-AAE5-6EB660BD251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t>Kundinnen</a:t>
              </a:r>
            </a:p>
            <a:p>
              <a:endParaRPr lang="de-DE" dirty="0"/>
            </a:p>
          </p:txBody>
        </p:sp>
        <p:sp>
          <p:nvSpPr>
            <p:cNvPr id="12" name="Textfeld 11">
              <a:extLst>
                <a:ext uri="{FF2B5EF4-FFF2-40B4-BE49-F238E27FC236}">
                  <a16:creationId xmlns:a16="http://schemas.microsoft.com/office/drawing/2014/main" id="{BAE62336-B0D4-4BE0-F81C-E2081D447740}"/>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die Eingabemaske bearbeiten und neue Felder hinzufügen. Dabei können Sie auswählen, um welche Art der Eingabe es sich handelt (Text, Anzahl, Datum, Auswahl).</a:t>
              </a:r>
            </a:p>
          </p:txBody>
        </p:sp>
      </p:grpSp>
      <p:grpSp>
        <p:nvGrpSpPr>
          <p:cNvPr id="15" name="Gruppieren 14">
            <a:extLst>
              <a:ext uri="{FF2B5EF4-FFF2-40B4-BE49-F238E27FC236}">
                <a16:creationId xmlns:a16="http://schemas.microsoft.com/office/drawing/2014/main" id="{8D4A6FD7-24DD-B711-456C-BDD9F14B5DDD}"/>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1A9AB60B-60EB-68AE-F87B-608BC14F6BC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C685FB24-65F4-16AD-B4AD-FD7DF297D74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3679194-4EAA-2A13-6AB4-2034905FA250}"/>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000888C-3C7F-324E-9A6C-0A331FF0F01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153339CF-99B0-2824-C936-4DE087384A17}"/>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3675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0A460-C7BC-FCA9-052A-CCF24627592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88F37E6-D1D0-BDF4-7161-5D60BF69FA7A}"/>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B2C07854-A1D4-D9D0-B508-61F9DA589A0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5933AB1-448C-53F8-E500-490256ABB2D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4</a:t>
              </a:r>
              <a:endParaRPr lang="de-DE" b="1" dirty="0">
                <a:solidFill>
                  <a:schemeClr val="accent1"/>
                </a:solidFill>
              </a:endParaRPr>
            </a:p>
          </p:txBody>
        </p:sp>
        <p:sp>
          <p:nvSpPr>
            <p:cNvPr id="4" name="Textfeld 3">
              <a:extLst>
                <a:ext uri="{FF2B5EF4-FFF2-40B4-BE49-F238E27FC236}">
                  <a16:creationId xmlns:a16="http://schemas.microsoft.com/office/drawing/2014/main" id="{DD479B65-1FF3-C94C-F56B-A583D6DA133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99FFFCB3-03FB-597D-5588-B2B00C579AD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Events/UC: </a:t>
              </a:r>
              <a:r>
                <a:rPr lang="de-DE" dirty="0">
                  <a:solidFill>
                    <a:schemeClr val="tx1"/>
                  </a:solidFill>
                </a:rPr>
                <a:t>Eine Anfrage oder ein Fall wird gespeichert</a:t>
              </a:r>
              <a:r>
                <a:rPr lang="de-DE" b="1" dirty="0">
                  <a:solidFill>
                    <a:schemeClr val="tx1"/>
                  </a:solidFill>
                </a:rPr>
                <a:t>.</a:t>
              </a:r>
              <a:endParaRPr lang="de-DE" b="1" dirty="0">
                <a:solidFill>
                  <a:schemeClr val="accent1"/>
                </a:solidFill>
              </a:endParaRPr>
            </a:p>
          </p:txBody>
        </p:sp>
      </p:grpSp>
      <p:grpSp>
        <p:nvGrpSpPr>
          <p:cNvPr id="14" name="Gruppieren 13">
            <a:extLst>
              <a:ext uri="{FF2B5EF4-FFF2-40B4-BE49-F238E27FC236}">
                <a16:creationId xmlns:a16="http://schemas.microsoft.com/office/drawing/2014/main" id="{76952324-8DA0-8D90-C882-5B33F55C231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922A44-9F14-DD1D-5FA9-E8E98A72CBE6}"/>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Beim Speichern prüft das System, ob alle Pflichtfelder ausgefüllt sind und bei fehlenden Angaben wird eine Meldung ausgelöst, die bewusst weggeklickt werden muss.</a:t>
              </a:r>
              <a:endParaRPr lang="de-DE"/>
            </a:p>
          </p:txBody>
        </p:sp>
        <p:sp>
          <p:nvSpPr>
            <p:cNvPr id="10" name="Textfeld 9">
              <a:extLst>
                <a:ext uri="{FF2B5EF4-FFF2-40B4-BE49-F238E27FC236}">
                  <a16:creationId xmlns:a16="http://schemas.microsoft.com/office/drawing/2014/main" id="{6F1CA556-D6B2-8264-CA8F-8F32DF8C11F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a:solidFill>
                    <a:schemeClr val="accent1"/>
                  </a:solidFill>
                </a:rPr>
                <a:t>Rationale: </a:t>
              </a:r>
              <a:r>
                <a:rPr lang="de-DE" dirty="0"/>
                <a:t>Die Nutzerinnen sollen nicht aus Versehen vergessen ein Feld auszufüllen.</a:t>
              </a:r>
            </a:p>
            <a:p>
              <a:endParaRPr lang="de-DE" dirty="0"/>
            </a:p>
          </p:txBody>
        </p:sp>
        <p:sp>
          <p:nvSpPr>
            <p:cNvPr id="11" name="Textfeld 10">
              <a:extLst>
                <a:ext uri="{FF2B5EF4-FFF2-40B4-BE49-F238E27FC236}">
                  <a16:creationId xmlns:a16="http://schemas.microsoft.com/office/drawing/2014/main" id="{80217A49-7899-9E54-232D-2A965832D4C0}"/>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t>Kundinnen/Praktikumsleitung </a:t>
              </a:r>
            </a:p>
            <a:p>
              <a:endParaRPr lang="de-DE" dirty="0"/>
            </a:p>
          </p:txBody>
        </p:sp>
        <p:sp>
          <p:nvSpPr>
            <p:cNvPr id="12" name="Textfeld 11">
              <a:extLst>
                <a:ext uri="{FF2B5EF4-FFF2-40B4-BE49-F238E27FC236}">
                  <a16:creationId xmlns:a16="http://schemas.microsoft.com/office/drawing/2014/main" id="{15BA762B-5DC7-B260-A84D-5A7B457047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Beim Speichern unvollständiger Eingaben erscheint eine Meldung mit den Optionen [Nachtragen] oder [trotzdem speichern].</a:t>
              </a:r>
            </a:p>
          </p:txBody>
        </p:sp>
      </p:grpSp>
      <p:grpSp>
        <p:nvGrpSpPr>
          <p:cNvPr id="15" name="Gruppieren 14">
            <a:extLst>
              <a:ext uri="{FF2B5EF4-FFF2-40B4-BE49-F238E27FC236}">
                <a16:creationId xmlns:a16="http://schemas.microsoft.com/office/drawing/2014/main" id="{082CD4B4-EEBE-B465-0401-EA9B5676FC75}"/>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569C3CEB-C899-5903-0BE6-D7BA6E251ABA}"/>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Should</a:t>
              </a:r>
            </a:p>
          </p:txBody>
        </p:sp>
        <p:sp>
          <p:nvSpPr>
            <p:cNvPr id="17" name="Textfeld 16">
              <a:extLst>
                <a:ext uri="{FF2B5EF4-FFF2-40B4-BE49-F238E27FC236}">
                  <a16:creationId xmlns:a16="http://schemas.microsoft.com/office/drawing/2014/main" id="{68974DBD-1678-7F77-9D94-DD42A6139CD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4EDAB1F-662F-7BD9-710D-5B73D2A3112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685C592-167A-9EED-DB63-833109067F4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02F1CE8E-7A45-0562-09E8-09FD1666C1F3}"/>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96283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832C4-4C3C-5681-391F-5E7504607CB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AD6DD41-C448-0ECA-885D-ED62BA4F8384}"/>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82C91D56-7063-6CB4-1C9A-07B08071C386}"/>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827711B-B740-71F2-6CEA-42B1804B0DB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5</a:t>
              </a:r>
              <a:endParaRPr lang="de-DE" b="1" dirty="0">
                <a:solidFill>
                  <a:schemeClr val="accent1"/>
                </a:solidFill>
              </a:endParaRPr>
            </a:p>
          </p:txBody>
        </p:sp>
        <p:sp>
          <p:nvSpPr>
            <p:cNvPr id="4" name="Textfeld 3">
              <a:extLst>
                <a:ext uri="{FF2B5EF4-FFF2-40B4-BE49-F238E27FC236}">
                  <a16:creationId xmlns:a16="http://schemas.microsoft.com/office/drawing/2014/main" id="{275989A0-72A7-F71F-DEC6-BD4BD28857A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C73A9426-C59E-E909-97D3-7B278277689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weitere Beratungstermine.</a:t>
              </a:r>
            </a:p>
          </p:txBody>
        </p:sp>
      </p:grpSp>
      <p:grpSp>
        <p:nvGrpSpPr>
          <p:cNvPr id="14" name="Gruppieren 13">
            <a:extLst>
              <a:ext uri="{FF2B5EF4-FFF2-40B4-BE49-F238E27FC236}">
                <a16:creationId xmlns:a16="http://schemas.microsoft.com/office/drawing/2014/main" id="{D6C52EF2-1F62-5ACC-E05F-891D69A68CAA}"/>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7A96BCDC-A7F7-7BDD-CE0A-F0C38769989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bestehende Fälle suchen, anzeigen und bearbeiten, um neue Informationen hinzuzufügen. (B/E/A)</a:t>
              </a:r>
              <a:endParaRPr lang="de-DE"/>
            </a:p>
          </p:txBody>
        </p:sp>
        <p:sp>
          <p:nvSpPr>
            <p:cNvPr id="10" name="Textfeld 9">
              <a:extLst>
                <a:ext uri="{FF2B5EF4-FFF2-40B4-BE49-F238E27FC236}">
                  <a16:creationId xmlns:a16="http://schemas.microsoft.com/office/drawing/2014/main" id="{3336B644-17D2-7DA0-E37E-D8F7C3B334B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Beratungen sind fortlaufend, also müssen Fälle aktualisiert werden können.</a:t>
              </a:r>
            </a:p>
            <a:p>
              <a:endParaRPr lang="de-DE"/>
            </a:p>
          </p:txBody>
        </p:sp>
        <p:sp>
          <p:nvSpPr>
            <p:cNvPr id="11" name="Textfeld 10">
              <a:extLst>
                <a:ext uri="{FF2B5EF4-FFF2-40B4-BE49-F238E27FC236}">
                  <a16:creationId xmlns:a16="http://schemas.microsoft.com/office/drawing/2014/main" id="{B7C82DA8-E356-64DB-9DC4-E73F6EC917E4}"/>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t>Kundinnen</a:t>
              </a:r>
            </a:p>
            <a:p>
              <a:endParaRPr lang="de-DE" dirty="0"/>
            </a:p>
          </p:txBody>
        </p:sp>
        <p:sp>
          <p:nvSpPr>
            <p:cNvPr id="12" name="Textfeld 11">
              <a:extLst>
                <a:ext uri="{FF2B5EF4-FFF2-40B4-BE49-F238E27FC236}">
                  <a16:creationId xmlns:a16="http://schemas.microsoft.com/office/drawing/2014/main" id="{2D6D870E-36C1-D9ED-ADAF-775ED2BFC5CE}"/>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Nutzerin kann bestimmte Fälle über Filter finden (Alias, Wohnort, Alter, Geschlechtsidentität,…).</a:t>
              </a:r>
            </a:p>
            <a:p>
              <a:endParaRPr lang="de-DE">
                <a:solidFill>
                  <a:schemeClr val="tx1"/>
                </a:solidFill>
              </a:endParaRPr>
            </a:p>
          </p:txBody>
        </p:sp>
      </p:grpSp>
      <p:grpSp>
        <p:nvGrpSpPr>
          <p:cNvPr id="15" name="Gruppieren 14">
            <a:extLst>
              <a:ext uri="{FF2B5EF4-FFF2-40B4-BE49-F238E27FC236}">
                <a16:creationId xmlns:a16="http://schemas.microsoft.com/office/drawing/2014/main" id="{FFCD08C1-22CE-FCD2-E46E-00BA51222E2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CFE697A-B2BC-812E-1D2B-9F70D1FACDA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313F2AAB-F76E-8103-A3F4-17F42AB924C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FAC1A54-A55E-F6DA-5BAC-1350548E248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C60976D-533D-20D1-5E8B-1B8C93879FC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0E33CC9D-5D45-C5AD-488D-83E8E0B6AA4D}"/>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19145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14AAE-D41A-C60B-CCA7-8AD908D30109}"/>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F6568B2F-9E02-19A1-85B3-A5440E1CDB30}"/>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6EE7AA7A-D876-6AC2-001F-8DFE9B3BF3C3}"/>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133C8C5-B9D7-675C-84C2-E1CB786F4F5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6</a:t>
              </a:r>
              <a:endParaRPr lang="de-DE" b="1" dirty="0">
                <a:solidFill>
                  <a:schemeClr val="accent1"/>
                </a:solidFill>
              </a:endParaRPr>
            </a:p>
          </p:txBody>
        </p:sp>
        <p:sp>
          <p:nvSpPr>
            <p:cNvPr id="4" name="Textfeld 3">
              <a:extLst>
                <a:ext uri="{FF2B5EF4-FFF2-40B4-BE49-F238E27FC236}">
                  <a16:creationId xmlns:a16="http://schemas.microsoft.com/office/drawing/2014/main" id="{E7AF92A4-9218-964D-2B92-8BC83E86BBB7}"/>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1C3E3B2-CA31-D931-FABC-129F0F903778}"/>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z.B nachträgliche Terminzusage per E-Mail.</a:t>
              </a:r>
            </a:p>
          </p:txBody>
        </p:sp>
      </p:grpSp>
      <p:grpSp>
        <p:nvGrpSpPr>
          <p:cNvPr id="14" name="Gruppieren 13">
            <a:extLst>
              <a:ext uri="{FF2B5EF4-FFF2-40B4-BE49-F238E27FC236}">
                <a16:creationId xmlns:a16="http://schemas.microsoft.com/office/drawing/2014/main" id="{3B7E6FDC-9105-87E9-768B-283D500522E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DDAA3DE5-7817-8DBD-8D90-E203D5218BA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nach allen Anfragen eines bestimmten Tages suchen und diese bearbeiten. (B/E/A)</a:t>
              </a:r>
            </a:p>
            <a:p>
              <a:endParaRPr lang="de-DE"/>
            </a:p>
          </p:txBody>
        </p:sp>
        <p:sp>
          <p:nvSpPr>
            <p:cNvPr id="10" name="Textfeld 9">
              <a:extLst>
                <a:ext uri="{FF2B5EF4-FFF2-40B4-BE49-F238E27FC236}">
                  <a16:creationId xmlns:a16="http://schemas.microsoft.com/office/drawing/2014/main" id="{6223304F-69FC-9418-A807-8C2AF4BB2471}"/>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Die Nachträgliche Informationen müssen nachgetragen werden können.</a:t>
              </a:r>
            </a:p>
            <a:p>
              <a:endParaRPr lang="de-DE"/>
            </a:p>
          </p:txBody>
        </p:sp>
        <p:sp>
          <p:nvSpPr>
            <p:cNvPr id="11" name="Textfeld 10">
              <a:extLst>
                <a:ext uri="{FF2B5EF4-FFF2-40B4-BE49-F238E27FC236}">
                  <a16:creationId xmlns:a16="http://schemas.microsoft.com/office/drawing/2014/main" id="{4470B767-8363-7C84-9245-27EED5D1096B}"/>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t>Kundinnen </a:t>
              </a:r>
            </a:p>
            <a:p>
              <a:endParaRPr lang="de-DE" dirty="0"/>
            </a:p>
          </p:txBody>
        </p:sp>
        <p:sp>
          <p:nvSpPr>
            <p:cNvPr id="12" name="Textfeld 11">
              <a:extLst>
                <a:ext uri="{FF2B5EF4-FFF2-40B4-BE49-F238E27FC236}">
                  <a16:creationId xmlns:a16="http://schemas.microsoft.com/office/drawing/2014/main" id="{B0E3C26A-0BB5-AEFA-97F7-74F9154BC27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Es gibt ein Suchfeld, in dem nach Anfragen zu einem bestimmten Tag gefiltert werden kann und die Anfragen können bearbeitet werden.</a:t>
              </a:r>
            </a:p>
          </p:txBody>
        </p:sp>
      </p:grpSp>
      <p:grpSp>
        <p:nvGrpSpPr>
          <p:cNvPr id="15" name="Gruppieren 14">
            <a:extLst>
              <a:ext uri="{FF2B5EF4-FFF2-40B4-BE49-F238E27FC236}">
                <a16:creationId xmlns:a16="http://schemas.microsoft.com/office/drawing/2014/main" id="{4933FB7E-F8E5-7DCE-F852-F298B4397B4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7E1E0472-71DB-3829-9BE1-8B33D858C60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89E5F80E-8586-C696-F2C0-DD7D25F1282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A72BAF5-DF42-A83F-5751-025464BC27F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84E7473-C7C7-CB16-8319-4B1E0C879A7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3EA9260D-78EB-08AD-7057-7BBA484B6C77}"/>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32332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C3AC6-C4E4-5C80-ED11-83BBCDC5729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D7A225E-98C3-92AA-AE2F-829CEFC6CEC5}"/>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D176DC2-EDE7-484F-4A7D-E30AF2724E8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DFADBAD-D48F-83EF-DEA3-64B3FBCCDDA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a:t>
              </a:r>
              <a:r>
                <a:rPr lang="de-DE" dirty="0">
                  <a:solidFill>
                    <a:schemeClr val="tx1"/>
                  </a:solidFill>
                </a:rPr>
                <a:t> 7</a:t>
              </a:r>
              <a:endParaRPr lang="de-DE" b="1" dirty="0">
                <a:solidFill>
                  <a:schemeClr val="accent1"/>
                </a:solidFill>
              </a:endParaRPr>
            </a:p>
          </p:txBody>
        </p:sp>
        <p:sp>
          <p:nvSpPr>
            <p:cNvPr id="4" name="Textfeld 3">
              <a:extLst>
                <a:ext uri="{FF2B5EF4-FFF2-40B4-BE49-F238E27FC236}">
                  <a16:creationId xmlns:a16="http://schemas.microsoft.com/office/drawing/2014/main" id="{1B4B4179-CB3E-ADAF-4FBB-FD4BDA7F55D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9AE9F2D-B10B-AC81-2BBB-B1E9A0E550D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Aus einer Anfrage wird ein Fall.</a:t>
              </a:r>
              <a:endParaRPr lang="de-DE" b="1">
                <a:solidFill>
                  <a:schemeClr val="accent1"/>
                </a:solidFill>
              </a:endParaRPr>
            </a:p>
          </p:txBody>
        </p:sp>
      </p:grpSp>
      <p:grpSp>
        <p:nvGrpSpPr>
          <p:cNvPr id="14" name="Gruppieren 13">
            <a:extLst>
              <a:ext uri="{FF2B5EF4-FFF2-40B4-BE49-F238E27FC236}">
                <a16:creationId xmlns:a16="http://schemas.microsoft.com/office/drawing/2014/main" id="{E92765CE-EBA9-9F1B-6A40-C766908DE05F}"/>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FA33DD2-75DE-7183-ED68-0F995438A60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Aus einer vorangegangenen Anfrage können die Daten für einen neuen Fall übertragen werden. (B/E/A)</a:t>
              </a:r>
            </a:p>
            <a:p>
              <a:endParaRPr lang="de-DE"/>
            </a:p>
          </p:txBody>
        </p:sp>
        <p:sp>
          <p:nvSpPr>
            <p:cNvPr id="10" name="Textfeld 9">
              <a:extLst>
                <a:ext uri="{FF2B5EF4-FFF2-40B4-BE49-F238E27FC236}">
                  <a16:creationId xmlns:a16="http://schemas.microsoft.com/office/drawing/2014/main" id="{C926CB31-0BD7-7444-B4C1-ADA92AA0D21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Wenn aus einer Anfrage ein Fall resultiert, sollen nicht alle wichtigen Daten erneut eingetippt werden müssen.</a:t>
              </a:r>
            </a:p>
            <a:p>
              <a:endParaRPr lang="de-DE"/>
            </a:p>
          </p:txBody>
        </p:sp>
        <p:sp>
          <p:nvSpPr>
            <p:cNvPr id="11" name="Textfeld 10">
              <a:extLst>
                <a:ext uri="{FF2B5EF4-FFF2-40B4-BE49-F238E27FC236}">
                  <a16:creationId xmlns:a16="http://schemas.microsoft.com/office/drawing/2014/main" id="{EFB16D0B-B6CB-506D-684A-4DF68643543D}"/>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t>Gruppe/Kundinnen </a:t>
              </a:r>
            </a:p>
            <a:p>
              <a:endParaRPr lang="de-DE" dirty="0"/>
            </a:p>
          </p:txBody>
        </p:sp>
        <p:sp>
          <p:nvSpPr>
            <p:cNvPr id="12" name="Textfeld 11">
              <a:extLst>
                <a:ext uri="{FF2B5EF4-FFF2-40B4-BE49-F238E27FC236}">
                  <a16:creationId xmlns:a16="http://schemas.microsoft.com/office/drawing/2014/main" id="{3B455B99-19A8-19A8-A16B-3233843ED8F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in einer Anfrage ein Feld anklicken, wodurch die Daten direkt in einen neuen Fall importiert werden. Oder Nutzerin kann beim Anlegen eines neuen Falls die Daten einer Anfrage importieren.</a:t>
              </a:r>
            </a:p>
          </p:txBody>
        </p:sp>
      </p:grpSp>
      <p:grpSp>
        <p:nvGrpSpPr>
          <p:cNvPr id="15" name="Gruppieren 14">
            <a:extLst>
              <a:ext uri="{FF2B5EF4-FFF2-40B4-BE49-F238E27FC236}">
                <a16:creationId xmlns:a16="http://schemas.microsoft.com/office/drawing/2014/main" id="{47F2946A-D664-48D6-F195-A3CDD48EA5BE}"/>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D4074C32-875A-4758-1059-60C3D378E670}"/>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462E4B68-84C3-CD3F-23EA-7EBC04223D3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EB30BB54-16AA-364B-9166-D5B9C526993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44D28CB2-AD74-CCCF-FF38-CA7EBC86286E}"/>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67A5B2E-7D8F-9AA9-F6E0-6245F869BC4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53568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880AD-7125-0BC0-240D-7F6E41ACD208}"/>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DEB4179D-A126-6EF8-5264-DB1ED698CF96}"/>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DC67C9E0-3AC5-B66D-A267-417F0A05A00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547A0770-DEC6-6B61-68B7-81CE4B95930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Req</a:t>
              </a:r>
              <a:r>
                <a:rPr lang="de-DE" b="1" dirty="0">
                  <a:solidFill>
                    <a:schemeClr val="accent1"/>
                  </a:solidFill>
                </a:rPr>
                <a:t>-ID: </a:t>
              </a:r>
              <a:r>
                <a:rPr lang="de-DE" dirty="0">
                  <a:solidFill>
                    <a:schemeClr val="tx1"/>
                  </a:solidFill>
                </a:rPr>
                <a:t>8</a:t>
              </a:r>
              <a:endParaRPr lang="de-DE" b="1" dirty="0">
                <a:solidFill>
                  <a:schemeClr val="accent1"/>
                </a:solidFill>
              </a:endParaRPr>
            </a:p>
          </p:txBody>
        </p:sp>
        <p:sp>
          <p:nvSpPr>
            <p:cNvPr id="4" name="Textfeld 3">
              <a:extLst>
                <a:ext uri="{FF2B5EF4-FFF2-40B4-BE49-F238E27FC236}">
                  <a16:creationId xmlns:a16="http://schemas.microsoft.com/office/drawing/2014/main" id="{6A0596F3-34AD-A8AC-BB33-C40D6007B84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68048D1E-554C-068E-753F-1873611AD20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sz="1700">
                  <a:solidFill>
                    <a:schemeClr val="tx1"/>
                  </a:solidFill>
                </a:rPr>
                <a:t>Mitarbeiterinnen wollen einen Überblick über Fälle.</a:t>
              </a:r>
              <a:endParaRPr lang="de-DE" sz="1700">
                <a:solidFill>
                  <a:schemeClr val="accent1"/>
                </a:solidFill>
              </a:endParaRPr>
            </a:p>
          </p:txBody>
        </p:sp>
      </p:grpSp>
      <p:grpSp>
        <p:nvGrpSpPr>
          <p:cNvPr id="14" name="Gruppieren 13">
            <a:extLst>
              <a:ext uri="{FF2B5EF4-FFF2-40B4-BE49-F238E27FC236}">
                <a16:creationId xmlns:a16="http://schemas.microsoft.com/office/drawing/2014/main" id="{FEE40980-26B2-E7CB-0F76-86E06FAC2601}"/>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209063A6-CFE0-CD95-3FF7-C277DD92B4B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einfache Statistiken (Ausgabe von Zahlenwerten) über Anfragen und Fälle für definierte Zeiträume erstellen. (B/E/A)</a:t>
              </a:r>
              <a:endParaRPr lang="de-DE"/>
            </a:p>
          </p:txBody>
        </p:sp>
        <p:sp>
          <p:nvSpPr>
            <p:cNvPr id="10" name="Textfeld 9">
              <a:extLst>
                <a:ext uri="{FF2B5EF4-FFF2-40B4-BE49-F238E27FC236}">
                  <a16:creationId xmlns:a16="http://schemas.microsoft.com/office/drawing/2014/main" id="{58208A34-9D64-6409-A7B1-E2969652284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Es müssen regelmäßig Berichte und Zahlen für Fördermittel erstellt werden.</a:t>
              </a:r>
            </a:p>
            <a:p>
              <a:endParaRPr lang="de-DE"/>
            </a:p>
          </p:txBody>
        </p:sp>
        <p:sp>
          <p:nvSpPr>
            <p:cNvPr id="11" name="Textfeld 10">
              <a:extLst>
                <a:ext uri="{FF2B5EF4-FFF2-40B4-BE49-F238E27FC236}">
                  <a16:creationId xmlns:a16="http://schemas.microsoft.com/office/drawing/2014/main" id="{DA168B7A-99D9-5BFB-2111-4600520FEB66}"/>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dirty="0" err="1">
                  <a:solidFill>
                    <a:schemeClr val="accent1"/>
                  </a:solidFill>
                </a:rPr>
                <a:t>Originator</a:t>
              </a:r>
              <a:r>
                <a:rPr lang="de-DE" b="1" dirty="0">
                  <a:solidFill>
                    <a:schemeClr val="accent1"/>
                  </a:solidFill>
                </a:rPr>
                <a:t>: </a:t>
              </a:r>
              <a:r>
                <a:rPr lang="de-DE" dirty="0">
                  <a:solidFill>
                    <a:schemeClr val="tx1"/>
                  </a:solidFill>
                </a:rPr>
                <a:t>Kundinnen</a:t>
              </a:r>
            </a:p>
            <a:p>
              <a:endParaRPr lang="de-DE" dirty="0"/>
            </a:p>
          </p:txBody>
        </p:sp>
        <p:sp>
          <p:nvSpPr>
            <p:cNvPr id="12" name="Textfeld 11">
              <a:extLst>
                <a:ext uri="{FF2B5EF4-FFF2-40B4-BE49-F238E27FC236}">
                  <a16:creationId xmlns:a16="http://schemas.microsoft.com/office/drawing/2014/main" id="{B8A4D0F8-DE5B-C375-11CF-A224B4049902}"/>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Im Statistikbereich können diejenigen Attribute gefiltert werden, über die eine Statistik berechnet wird.</a:t>
              </a:r>
            </a:p>
            <a:p>
              <a:endParaRPr lang="de-DE"/>
            </a:p>
          </p:txBody>
        </p:sp>
      </p:grpSp>
      <p:grpSp>
        <p:nvGrpSpPr>
          <p:cNvPr id="15" name="Gruppieren 14">
            <a:extLst>
              <a:ext uri="{FF2B5EF4-FFF2-40B4-BE49-F238E27FC236}">
                <a16:creationId xmlns:a16="http://schemas.microsoft.com/office/drawing/2014/main" id="{8C68B32A-BE8F-C6A3-0FCE-CBF11C238B4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1E57A8B-CD88-E94F-58D8-AE36F626365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570234D-79F3-86C7-37F9-83D7D03B700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09D16959-6BB7-9009-D8AE-1E57C31F67DE}"/>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C3EFBA6D-7679-CCC2-8AE8-F8DB83549AA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240E653C-A8F3-F463-10B8-0FD9F4ABF702}"/>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100412438"/>
      </p:ext>
    </p:extLst>
  </p:cSld>
  <p:clrMapOvr>
    <a:masterClrMapping/>
  </p:clrMapOvr>
</p:sld>
</file>

<file path=ppt/theme/theme1.xml><?xml version="1.0" encoding="utf-8"?>
<a:theme xmlns:a="http://schemas.openxmlformats.org/drawingml/2006/main" name="TUC Startfolie">
  <a:themeElements>
    <a:clrScheme name="Benutzerdefiniert 1">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4">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4" id="{8E23E5B1-ED62-4819-9B36-298B6B0E6F18}" vid="{DB5A10D5-1650-48E2-8DB9-B470665AD63C}"/>
    </a:ext>
  </a:extLst>
</a:theme>
</file>

<file path=ppt/theme/theme2.xml><?xml version="1.0" encoding="utf-8"?>
<a:theme xmlns:a="http://schemas.openxmlformats.org/drawingml/2006/main" name="TUC Folgefolien ">
  <a:themeElements>
    <a:clrScheme name="Benutzerdefiniert 2">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4" id="{8E23E5B1-ED62-4819-9B36-298B6B0E6F18}" vid="{AAFD04C6-EAA1-4087-BFE9-807DE0C284A0}"/>
    </a:ext>
  </a:ext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INFO_KH</Template>
  <TotalTime>0</TotalTime>
  <Words>2363</Words>
  <Application>Microsoft Macintosh PowerPoint</Application>
  <PresentationFormat>Breitbild</PresentationFormat>
  <Paragraphs>366</Paragraphs>
  <Slides>27</Slides>
  <Notes>27</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27</vt:i4>
      </vt:variant>
    </vt:vector>
  </HeadingPairs>
  <TitlesOfParts>
    <vt:vector size="32" baseType="lpstr">
      <vt:lpstr>Calibri</vt:lpstr>
      <vt:lpstr>Roboto</vt:lpstr>
      <vt:lpstr>Arial</vt:lpstr>
      <vt:lpstr>TUC Startfolie</vt:lpstr>
      <vt:lpstr>TUC Folgefolien </vt:lpstr>
      <vt:lpstr>1. Meilenstein: Requirements</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Lucy Stahr</dc:creator>
  <cp:keywords/>
  <dc:description/>
  <cp:lastModifiedBy>Natalie Berndt</cp:lastModifiedBy>
  <cp:revision>36</cp:revision>
  <cp:lastPrinted>2015-10-30T11:33:42Z</cp:lastPrinted>
  <dcterms:created xsi:type="dcterms:W3CDTF">2025-10-24T15:32:09Z</dcterms:created>
  <dcterms:modified xsi:type="dcterms:W3CDTF">2025-10-30T20:56:22Z</dcterms:modified>
  <cp:category>Corporate Design der TU Chemnitz</cp:category>
</cp:coreProperties>
</file>