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59" r:id="rId1"/>
    <p:sldMasterId id="2147483699" r:id="rId2"/>
  </p:sldMasterIdLst>
  <p:notesMasterIdLst>
    <p:notesMasterId r:id="rId7"/>
  </p:notesMasterIdLst>
  <p:handoutMasterIdLst>
    <p:handoutMasterId r:id="rId8"/>
  </p:handoutMasterIdLst>
  <p:sldIdLst>
    <p:sldId id="309" r:id="rId3"/>
    <p:sldId id="311" r:id="rId4"/>
    <p:sldId id="313" r:id="rId5"/>
    <p:sldId id="312" r:id="rId6"/>
  </p:sldIdLst>
  <p:sldSz cx="12192000" cy="6858000"/>
  <p:notesSz cx="9928225" cy="6797675"/>
  <p:embeddedFontLst>
    <p:embeddedFont>
      <p:font typeface="Roboto" panose="02000000000000000000" pitchFamily="2" charset="0"/>
      <p:regular r:id="rId9"/>
      <p:bold r:id="rId10"/>
      <p:italic r:id="rId11"/>
      <p:boldItalic r:id="rId12"/>
    </p:embeddedFont>
    <p:embeddedFont>
      <p:font typeface="Wingdings 2" panose="05020102010507070707" pitchFamily="18" charset="2"/>
      <p:regular r:id="rId13"/>
    </p:embeddedFont>
  </p:embeddedFontLst>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42"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50"/>
    <a:srgbClr val="707070"/>
    <a:srgbClr val="006F5F"/>
    <a:srgbClr val="003E2F"/>
    <a:srgbClr val="E4B402"/>
    <a:srgbClr val="FFD800"/>
    <a:srgbClr val="009EE3"/>
    <a:srgbClr val="51AE32"/>
    <a:srgbClr val="779A2B"/>
    <a:srgbClr val="003E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68" autoAdjust="0"/>
    <p:restoredTop sz="97526" autoAdjust="0"/>
  </p:normalViewPr>
  <p:slideViewPr>
    <p:cSldViewPr snapToGrid="0">
      <p:cViewPr>
        <p:scale>
          <a:sx n="100" d="100"/>
          <a:sy n="100" d="100"/>
        </p:scale>
        <p:origin x="1410" y="31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3" d="100"/>
          <a:sy n="73" d="100"/>
        </p:scale>
        <p:origin x="-2430" y="-96"/>
      </p:cViewPr>
      <p:guideLst>
        <p:guide orient="horz" pos="2142"/>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3" Type="http://schemas.openxmlformats.org/officeDocument/2006/relationships/slide" Target="slides/slide1.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font" Target="fonts/font1.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3314" cy="34026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22594" y="0"/>
            <a:ext cx="4303314" cy="340265"/>
          </a:xfrm>
          <a:prstGeom prst="rect">
            <a:avLst/>
          </a:prstGeom>
        </p:spPr>
        <p:txBody>
          <a:bodyPr vert="horz" lIns="91440" tIns="45720" rIns="91440" bIns="45720" rtlCol="0"/>
          <a:lstStyle>
            <a:lvl1pPr algn="r">
              <a:defRPr sz="1200"/>
            </a:lvl1pPr>
          </a:lstStyle>
          <a:p>
            <a:fld id="{283A9E21-4981-413F-9BAB-A1BE42E0A624}" type="datetimeFigureOut">
              <a:rPr lang="de-DE" smtClean="0"/>
              <a:t>24.10.2025</a:t>
            </a:fld>
            <a:endParaRPr lang="de-DE"/>
          </a:p>
        </p:txBody>
      </p:sp>
      <p:sp>
        <p:nvSpPr>
          <p:cNvPr id="4" name="Fußzeilenplatzhalter 3"/>
          <p:cNvSpPr>
            <a:spLocks noGrp="1"/>
          </p:cNvSpPr>
          <p:nvPr>
            <p:ph type="ftr" sz="quarter" idx="2"/>
          </p:nvPr>
        </p:nvSpPr>
        <p:spPr>
          <a:xfrm>
            <a:off x="0" y="6457410"/>
            <a:ext cx="4303314" cy="34026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22594" y="6457410"/>
            <a:ext cx="4303314" cy="340265"/>
          </a:xfrm>
          <a:prstGeom prst="rect">
            <a:avLst/>
          </a:prstGeom>
        </p:spPr>
        <p:txBody>
          <a:bodyPr vert="horz" lIns="91440" tIns="45720" rIns="91440" bIns="45720" rtlCol="0" anchor="b"/>
          <a:lstStyle>
            <a:lvl1pPr algn="r">
              <a:defRPr sz="1200"/>
            </a:lvl1pPr>
          </a:lstStyle>
          <a:p>
            <a:fld id="{B01872BD-D2C1-4FAA-A740-0001980793A7}" type="slidenum">
              <a:rPr lang="de-DE" smtClean="0"/>
              <a:t>‹Nr.›</a:t>
            </a:fld>
            <a:endParaRPr lang="de-DE"/>
          </a:p>
        </p:txBody>
      </p:sp>
    </p:spTree>
    <p:extLst>
      <p:ext uri="{BB962C8B-B14F-4D97-AF65-F5344CB8AC3E}">
        <p14:creationId xmlns:p14="http://schemas.microsoft.com/office/powerpoint/2010/main" val="647761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l">
              <a:defRPr sz="1200">
                <a:latin typeface="Arial" charset="0"/>
                <a:cs typeface="+mn-cs"/>
              </a:defRPr>
            </a:lvl1pPr>
          </a:lstStyle>
          <a:p>
            <a:pPr>
              <a:defRPr/>
            </a:pPr>
            <a:endParaRPr lang="de-DE"/>
          </a:p>
        </p:txBody>
      </p:sp>
      <p:sp>
        <p:nvSpPr>
          <p:cNvPr id="88067" name="Rectangle 3"/>
          <p:cNvSpPr>
            <a:spLocks noGrp="1" noChangeArrowheads="1"/>
          </p:cNvSpPr>
          <p:nvPr>
            <p:ph type="dt" idx="1"/>
          </p:nvPr>
        </p:nvSpPr>
        <p:spPr bwMode="auto">
          <a:xfrm>
            <a:off x="5622594"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27652" name="Rectangle 4"/>
          <p:cNvSpPr>
            <a:spLocks noGrp="1" noRot="1" noChangeAspect="1" noChangeArrowheads="1" noTextEdit="1"/>
          </p:cNvSpPr>
          <p:nvPr>
            <p:ph type="sldImg" idx="2"/>
          </p:nvPr>
        </p:nvSpPr>
        <p:spPr bwMode="auto">
          <a:xfrm>
            <a:off x="2698750" y="509588"/>
            <a:ext cx="4530725"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92360" y="3228190"/>
            <a:ext cx="7943508" cy="305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8070" name="Rectangle 6"/>
          <p:cNvSpPr>
            <a:spLocks noGrp="1" noChangeArrowheads="1"/>
          </p:cNvSpPr>
          <p:nvPr>
            <p:ph type="ftr" sz="quarter" idx="4"/>
          </p:nvPr>
        </p:nvSpPr>
        <p:spPr bwMode="auto">
          <a:xfrm>
            <a:off x="0"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l">
              <a:defRPr sz="1200">
                <a:latin typeface="Arial" charset="0"/>
                <a:cs typeface="+mn-cs"/>
              </a:defRPr>
            </a:lvl1pPr>
          </a:lstStyle>
          <a:p>
            <a:pPr>
              <a:defRPr/>
            </a:pPr>
            <a:endParaRPr lang="de-DE"/>
          </a:p>
        </p:txBody>
      </p:sp>
      <p:sp>
        <p:nvSpPr>
          <p:cNvPr id="88071" name="Rectangle 7"/>
          <p:cNvSpPr>
            <a:spLocks noGrp="1" noChangeArrowheads="1"/>
          </p:cNvSpPr>
          <p:nvPr>
            <p:ph type="sldNum" sz="quarter" idx="5"/>
          </p:nvPr>
        </p:nvSpPr>
        <p:spPr bwMode="auto">
          <a:xfrm>
            <a:off x="5622594"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r">
              <a:defRPr sz="1200"/>
            </a:lvl1pPr>
          </a:lstStyle>
          <a:p>
            <a:fld id="{5EB2B633-7BEC-49A7-B3BF-92E0C7E450E6}" type="slidenum">
              <a:rPr lang="de-DE" altLang="de-DE"/>
              <a:pPr/>
              <a:t>‹Nr.›</a:t>
            </a:fld>
            <a:endParaRPr lang="de-DE" altLang="de-DE"/>
          </a:p>
        </p:txBody>
      </p:sp>
    </p:spTree>
    <p:extLst>
      <p:ext uri="{BB962C8B-B14F-4D97-AF65-F5344CB8AC3E}">
        <p14:creationId xmlns:p14="http://schemas.microsoft.com/office/powerpoint/2010/main" val="211696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1</a:t>
            </a:fld>
            <a:endParaRPr lang="de-DE" altLang="de-DE"/>
          </a:p>
        </p:txBody>
      </p:sp>
    </p:spTree>
    <p:extLst>
      <p:ext uri="{BB962C8B-B14F-4D97-AF65-F5344CB8AC3E}">
        <p14:creationId xmlns:p14="http://schemas.microsoft.com/office/powerpoint/2010/main" val="38931961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2</a:t>
            </a:fld>
            <a:endParaRPr lang="de-DE" altLang="de-DE"/>
          </a:p>
        </p:txBody>
      </p:sp>
    </p:spTree>
    <p:extLst>
      <p:ext uri="{BB962C8B-B14F-4D97-AF65-F5344CB8AC3E}">
        <p14:creationId xmlns:p14="http://schemas.microsoft.com/office/powerpoint/2010/main" val="461539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3C5D6-57D5-F1E8-C9B9-C96DC8F167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E061EB4-012A-85BD-7477-E32A7DC5175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4D3178C-7030-53FD-0C17-3092EB2F75F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FF37953F-6539-0162-3E81-FBC3B0A4B4C1}"/>
              </a:ext>
            </a:extLst>
          </p:cNvPr>
          <p:cNvSpPr>
            <a:spLocks noGrp="1"/>
          </p:cNvSpPr>
          <p:nvPr>
            <p:ph type="sldNum" sz="quarter" idx="5"/>
          </p:nvPr>
        </p:nvSpPr>
        <p:spPr/>
        <p:txBody>
          <a:bodyPr/>
          <a:lstStyle/>
          <a:p>
            <a:fld id="{5EB2B633-7BEC-49A7-B3BF-92E0C7E450E6}" type="slidenum">
              <a:rPr lang="de-DE" altLang="de-DE" smtClean="0"/>
              <a:pPr/>
              <a:t>3</a:t>
            </a:fld>
            <a:endParaRPr lang="de-DE" altLang="de-DE"/>
          </a:p>
        </p:txBody>
      </p:sp>
    </p:spTree>
    <p:extLst>
      <p:ext uri="{BB962C8B-B14F-4D97-AF65-F5344CB8AC3E}">
        <p14:creationId xmlns:p14="http://schemas.microsoft.com/office/powerpoint/2010/main" val="165574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egmar">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1219200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466264478"/>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ablenz">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468313"/>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23" name="Bildplatzhalter 2"/>
          <p:cNvSpPr>
            <a:spLocks noGrp="1"/>
          </p:cNvSpPr>
          <p:nvPr>
            <p:ph type="pic" sz="quarter" idx="10"/>
          </p:nvPr>
        </p:nvSpPr>
        <p:spPr>
          <a:xfrm>
            <a:off x="192088" y="1376363"/>
            <a:ext cx="3779837"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8" name="Textplatzhalter 7"/>
          <p:cNvSpPr>
            <a:spLocks noGrp="1"/>
          </p:cNvSpPr>
          <p:nvPr>
            <p:ph type="body" sz="quarter" idx="15" hasCustomPrompt="1"/>
          </p:nvPr>
        </p:nvSpPr>
        <p:spPr>
          <a:xfrm>
            <a:off x="192088" y="3497580"/>
            <a:ext cx="3779837"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Bildplatzhalter 2"/>
          <p:cNvSpPr>
            <a:spLocks noGrp="1"/>
          </p:cNvSpPr>
          <p:nvPr>
            <p:ph type="pic" sz="quarter" idx="18"/>
          </p:nvPr>
        </p:nvSpPr>
        <p:spPr>
          <a:xfrm>
            <a:off x="4151784" y="1376363"/>
            <a:ext cx="385239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1" name="Textplatzhalter 7"/>
          <p:cNvSpPr>
            <a:spLocks noGrp="1"/>
          </p:cNvSpPr>
          <p:nvPr>
            <p:ph type="body" sz="quarter" idx="16" hasCustomPrompt="1"/>
          </p:nvPr>
        </p:nvSpPr>
        <p:spPr>
          <a:xfrm>
            <a:off x="4151313" y="3497580"/>
            <a:ext cx="3852862"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5" name="Bildplatzhalter 2"/>
          <p:cNvSpPr>
            <a:spLocks noGrp="1"/>
          </p:cNvSpPr>
          <p:nvPr>
            <p:ph type="pic" sz="quarter" idx="19"/>
          </p:nvPr>
        </p:nvSpPr>
        <p:spPr>
          <a:xfrm>
            <a:off x="8184232" y="1376363"/>
            <a:ext cx="381568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2" name="Textplatzhalter 7"/>
          <p:cNvSpPr>
            <a:spLocks noGrp="1"/>
          </p:cNvSpPr>
          <p:nvPr>
            <p:ph type="body" sz="quarter" idx="17" hasCustomPrompt="1"/>
          </p:nvPr>
        </p:nvSpPr>
        <p:spPr>
          <a:xfrm>
            <a:off x="8183563" y="3497580"/>
            <a:ext cx="3816350"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266122319"/>
      </p:ext>
    </p:extLst>
  </p:cSld>
  <p:clrMapOvr>
    <a:masterClrMapping/>
  </p:clrMapOvr>
  <p:extLst>
    <p:ext uri="{DCECCB84-F9BA-43D5-87BE-67443E8EF086}">
      <p15:sldGuideLst xmlns:p15="http://schemas.microsoft.com/office/powerpoint/2012/main">
        <p15:guide id="0" pos="5042" userDrawn="1">
          <p15:clr>
            <a:srgbClr val="5ACBF0"/>
          </p15:clr>
        </p15:guide>
        <p15:guide id="1" pos="2502" userDrawn="1">
          <p15:clr>
            <a:srgbClr val="5ACBF0"/>
          </p15:clr>
        </p15:guide>
        <p15:guide id="2" pos="2615" userDrawn="1">
          <p15:clr>
            <a:srgbClr val="5ACBF0"/>
          </p15:clr>
        </p15:guide>
        <p15:guide id="3" orient="horz" pos="867" userDrawn="1">
          <p15:clr>
            <a:srgbClr val="5ACBF0"/>
          </p15:clr>
        </p15:guide>
        <p15:guide id="4" orient="horz" pos="754" userDrawn="1">
          <p15:clr>
            <a:srgbClr val="5ACBF0"/>
          </p15:clr>
        </p15:guide>
        <p15:guide id="5" pos="515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els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271145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5" name="Bildplatzhalter 2"/>
          <p:cNvSpPr>
            <a:spLocks noGrp="1"/>
          </p:cNvSpPr>
          <p:nvPr>
            <p:ph type="pic" sz="quarter" idx="14"/>
          </p:nvPr>
        </p:nvSpPr>
        <p:spPr>
          <a:xfrm>
            <a:off x="2711450" y="2420938"/>
            <a:ext cx="5225098"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6" name="Bildplatzhalter 2"/>
          <p:cNvSpPr>
            <a:spLocks noGrp="1"/>
          </p:cNvSpPr>
          <p:nvPr>
            <p:ph type="pic" sz="quarter" idx="15"/>
          </p:nvPr>
        </p:nvSpPr>
        <p:spPr>
          <a:xfrm>
            <a:off x="7940040" y="2420938"/>
            <a:ext cx="425196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9" name="Bildplatzhalter 4"/>
          <p:cNvSpPr>
            <a:spLocks noGrp="1"/>
          </p:cNvSpPr>
          <p:nvPr>
            <p:ph type="pic" sz="quarter" idx="16" hasCustomPrompt="1"/>
          </p:nvPr>
        </p:nvSpPr>
        <p:spPr>
          <a:xfrm>
            <a:off x="334963" y="5200968"/>
            <a:ext cx="1404937" cy="999807"/>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7" name="Textplatzhalter 7"/>
          <p:cNvSpPr>
            <a:spLocks noGrp="1"/>
          </p:cNvSpPr>
          <p:nvPr>
            <p:ph type="body" sz="quarter" idx="11"/>
          </p:nvPr>
        </p:nvSpPr>
        <p:spPr>
          <a:xfrm>
            <a:off x="2387601" y="5139267"/>
            <a:ext cx="9504362" cy="1061508"/>
          </a:xfrm>
          <a:prstGeom prst="rect">
            <a:avLst/>
          </a:prstGeom>
        </p:spPr>
        <p:txBody>
          <a:bodyPr lIns="0" tIns="0" rIns="0" bIns="0">
            <a:normAutofit/>
          </a:bodyPr>
          <a:lstStyle>
            <a:lvl1pPr marL="0" indent="0">
              <a:buNone/>
              <a:defRPr sz="20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447955042"/>
      </p:ext>
    </p:extLst>
  </p:cSld>
  <p:clrMapOvr>
    <a:masterClrMapping/>
  </p:clrMapOvr>
  <p:extLst>
    <p:ext uri="{DCECCB84-F9BA-43D5-87BE-67443E8EF086}">
      <p15:sldGuideLst xmlns:p15="http://schemas.microsoft.com/office/powerpoint/2012/main">
        <p15:guide id="0" orient="horz" pos="3067"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guide id="9" orient="horz" pos="3271"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ösa">
    <p:spTree>
      <p:nvGrpSpPr>
        <p:cNvPr id="1" name=""/>
        <p:cNvGrpSpPr/>
        <p:nvPr/>
      </p:nvGrpSpPr>
      <p:grpSpPr>
        <a:xfrm>
          <a:off x="0" y="0"/>
          <a:ext cx="0" cy="0"/>
          <a:chOff x="0" y="0"/>
          <a:chExt cx="0" cy="0"/>
        </a:xfrm>
      </p:grpSpPr>
      <p:sp>
        <p:nvSpPr>
          <p:cNvPr id="6"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5" name="Bildplatzhalter 4"/>
          <p:cNvSpPr>
            <a:spLocks noGrp="1"/>
          </p:cNvSpPr>
          <p:nvPr>
            <p:ph type="pic" sz="quarter" idx="11" hasCustomPrompt="1"/>
          </p:nvPr>
        </p:nvSpPr>
        <p:spPr>
          <a:xfrm>
            <a:off x="334963" y="1844675"/>
            <a:ext cx="1404937" cy="1381125"/>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3" name="Textplatzhalter 7"/>
          <p:cNvSpPr>
            <a:spLocks noGrp="1"/>
          </p:cNvSpPr>
          <p:nvPr>
            <p:ph type="body" sz="quarter" idx="13"/>
          </p:nvPr>
        </p:nvSpPr>
        <p:spPr>
          <a:xfrm>
            <a:off x="2711449" y="1775461"/>
            <a:ext cx="9180513" cy="51816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9" name="Bildplatzhalter 2"/>
          <p:cNvSpPr>
            <a:spLocks noGrp="1"/>
          </p:cNvSpPr>
          <p:nvPr>
            <p:ph type="pic" sz="quarter" idx="10"/>
          </p:nvPr>
        </p:nvSpPr>
        <p:spPr>
          <a:xfrm>
            <a:off x="2711450" y="2420938"/>
            <a:ext cx="948055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3632815719"/>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ß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9" name="Bildplatzhalter 2"/>
          <p:cNvSpPr>
            <a:spLocks noGrp="1"/>
          </p:cNvSpPr>
          <p:nvPr>
            <p:ph type="pic" sz="quarter" idx="14"/>
          </p:nvPr>
        </p:nvSpPr>
        <p:spPr>
          <a:xfrm>
            <a:off x="0" y="1484313"/>
            <a:ext cx="316992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4" name="Bildplatzhalter 2"/>
          <p:cNvSpPr>
            <a:spLocks noGrp="1"/>
          </p:cNvSpPr>
          <p:nvPr>
            <p:ph type="pic" sz="quarter" idx="10"/>
          </p:nvPr>
        </p:nvSpPr>
        <p:spPr>
          <a:xfrm>
            <a:off x="3177540" y="1484313"/>
            <a:ext cx="493014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0" name="Bildplatzhalter 2"/>
          <p:cNvSpPr>
            <a:spLocks noGrp="1"/>
          </p:cNvSpPr>
          <p:nvPr>
            <p:ph type="pic" sz="quarter" idx="15"/>
          </p:nvPr>
        </p:nvSpPr>
        <p:spPr>
          <a:xfrm>
            <a:off x="8115300" y="1484313"/>
            <a:ext cx="407670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3" name="Textplatzhalter 7"/>
          <p:cNvSpPr>
            <a:spLocks noGrp="1"/>
          </p:cNvSpPr>
          <p:nvPr>
            <p:ph type="body" sz="quarter" idx="13"/>
          </p:nvPr>
        </p:nvSpPr>
        <p:spPr>
          <a:xfrm>
            <a:off x="334963" y="4938395"/>
            <a:ext cx="11557000" cy="126238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839953490"/>
      </p:ext>
    </p:extLst>
  </p:cSld>
  <p:clrMapOvr>
    <a:masterClrMapping/>
  </p:clrMapOvr>
  <p:extLst>
    <p:ext uri="{DCECCB84-F9BA-43D5-87BE-67443E8EF086}">
      <p15:sldGuideLst xmlns:p15="http://schemas.microsoft.com/office/powerpoint/2012/main">
        <p15:guide id="0" pos="3749"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935" userDrawn="1">
          <p15:clr>
            <a:srgbClr val="000000"/>
          </p15:clr>
        </p15:guide>
        <p15:guide id="8" orient="horz" pos="1525">
          <p15:clr>
            <a:srgbClr val="5ACBF0"/>
          </p15:clr>
        </p15:guide>
        <p15:guide id="9" pos="3931"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ichenha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7" name="Textplatzhalter 7"/>
          <p:cNvSpPr>
            <a:spLocks noGrp="1"/>
          </p:cNvSpPr>
          <p:nvPr>
            <p:ph type="body" sz="quarter" idx="11" hasCustomPrompt="1"/>
          </p:nvPr>
        </p:nvSpPr>
        <p:spPr>
          <a:xfrm>
            <a:off x="192088" y="1996440"/>
            <a:ext cx="11807825" cy="434879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339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uba">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6203950" y="2060574"/>
            <a:ext cx="5795963" cy="4284663"/>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94367752"/>
      </p:ext>
    </p:extLst>
  </p:cSld>
  <p:clrMapOvr>
    <a:masterClrMapping/>
  </p:clrMapOvr>
  <p:extLst>
    <p:ext uri="{DCECCB84-F9BA-43D5-87BE-67443E8EF086}">
      <p15:sldGuideLst xmlns:p15="http://schemas.microsoft.com/office/powerpoint/2012/main">
        <p15:guide id="1" pos="3772" userDrawn="1">
          <p15:clr>
            <a:srgbClr val="5ACBF0"/>
          </p15:clr>
        </p15:guide>
        <p15:guide id="2" pos="3908" userDrawn="1">
          <p15:clr>
            <a:srgbClr val="5ACBF0"/>
          </p15:clr>
        </p15:guide>
        <p15:guide id="3" orient="horz" pos="1298" userDrawn="1">
          <p15:clr>
            <a:srgbClr val="5ACBF0"/>
          </p15:clr>
        </p15:guide>
        <p15:guide id="4" orient="horz" pos="116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insiedel">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192088" y="4618672"/>
            <a:ext cx="5795962" cy="1726566"/>
          </a:xfrm>
          <a:prstGeom prst="rect">
            <a:avLst/>
          </a:prstGeo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
        <p:nvSpPr>
          <p:cNvPr id="8" name="Bildplatzhalter 2"/>
          <p:cNvSpPr>
            <a:spLocks noGrp="1"/>
          </p:cNvSpPr>
          <p:nvPr>
            <p:ph type="pic" sz="quarter" idx="15"/>
          </p:nvPr>
        </p:nvSpPr>
        <p:spPr>
          <a:xfrm>
            <a:off x="6203951"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6" name="Textplatzhalter 7"/>
          <p:cNvSpPr>
            <a:spLocks noGrp="1"/>
          </p:cNvSpPr>
          <p:nvPr>
            <p:ph type="body" sz="quarter" idx="14" hasCustomPrompt="1"/>
          </p:nvPr>
        </p:nvSpPr>
        <p:spPr>
          <a:xfrm>
            <a:off x="6203950" y="4618672"/>
            <a:ext cx="5795962" cy="1726566"/>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582432742"/>
      </p:ext>
    </p:extLst>
  </p:cSld>
  <p:clrMapOvr>
    <a:masterClrMapping/>
  </p:clrMapOvr>
  <p:extLst>
    <p:ext uri="{DCECCB84-F9BA-43D5-87BE-67443E8EF086}">
      <p15:sldGuideLst xmlns:p15="http://schemas.microsoft.com/office/powerpoint/2012/main">
        <p15:guide id="1" pos="3772">
          <p15:clr>
            <a:srgbClr val="5ACBF0"/>
          </p15:clr>
        </p15:guide>
        <p15:guide id="2" pos="3908">
          <p15:clr>
            <a:srgbClr val="5ACBF0"/>
          </p15:clr>
        </p15:guide>
        <p15:guide id="3" orient="horz" pos="1298">
          <p15:clr>
            <a:srgbClr val="5ACBF0"/>
          </p15:clr>
        </p15:guide>
        <p15:guide id="4" orient="horz" pos="116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abenste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3708399"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1" name="Textplatzhalter 7"/>
          <p:cNvSpPr>
            <a:spLocks noGrp="1"/>
          </p:cNvSpPr>
          <p:nvPr>
            <p:ph type="body" sz="quarter" idx="11" hasCustomPrompt="1"/>
          </p:nvPr>
        </p:nvSpPr>
        <p:spPr>
          <a:xfrm>
            <a:off x="4116387" y="2060574"/>
            <a:ext cx="7883525" cy="4284663"/>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93849558"/>
      </p:ext>
    </p:extLst>
  </p:cSld>
  <p:clrMapOvr>
    <a:masterClrMapping/>
  </p:clrMapOvr>
  <p:extLst>
    <p:ext uri="{DCECCB84-F9BA-43D5-87BE-67443E8EF086}">
      <p15:sldGuideLst xmlns:p15="http://schemas.microsoft.com/office/powerpoint/2012/main">
        <p15:guide id="1" pos="2457" userDrawn="1">
          <p15:clr>
            <a:srgbClr val="5ACBF0"/>
          </p15:clr>
        </p15:guide>
        <p15:guide id="2" pos="2593" userDrawn="1">
          <p15:clr>
            <a:srgbClr val="5ACBF0"/>
          </p15:clr>
        </p15:guide>
        <p15:guide id="3" orient="horz" pos="1298">
          <p15:clr>
            <a:srgbClr val="5ACBF0"/>
          </p15:clr>
        </p15:guide>
        <p15:guide id="4" orient="horz" pos="116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fenschlag">
    <p:spTree>
      <p:nvGrpSpPr>
        <p:cNvPr id="1" name=""/>
        <p:cNvGrpSpPr/>
        <p:nvPr/>
      </p:nvGrpSpPr>
      <p:grpSpPr>
        <a:xfrm>
          <a:off x="0" y="0"/>
          <a:ext cx="0" cy="0"/>
          <a:chOff x="0" y="0"/>
          <a:chExt cx="0" cy="0"/>
        </a:xfrm>
      </p:grpSpPr>
      <p:sp>
        <p:nvSpPr>
          <p:cNvPr id="4"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6" name="Bildplatzhalter 4"/>
          <p:cNvSpPr>
            <a:spLocks noGrp="1"/>
          </p:cNvSpPr>
          <p:nvPr>
            <p:ph type="pic" sz="quarter" idx="12" hasCustomPrompt="1"/>
          </p:nvPr>
        </p:nvSpPr>
        <p:spPr>
          <a:xfrm>
            <a:off x="192088" y="908050"/>
            <a:ext cx="790576" cy="928370"/>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2" name="Textplatzhalter 7"/>
          <p:cNvSpPr>
            <a:spLocks noGrp="1"/>
          </p:cNvSpPr>
          <p:nvPr>
            <p:ph type="body" sz="quarter" idx="13" hasCustomPrompt="1"/>
          </p:nvPr>
        </p:nvSpPr>
        <p:spPr>
          <a:xfrm>
            <a:off x="1558925" y="908050"/>
            <a:ext cx="10440988"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8" name="Textplatzhalter 7"/>
          <p:cNvSpPr>
            <a:spLocks noGrp="1"/>
          </p:cNvSpPr>
          <p:nvPr>
            <p:ph type="body" sz="quarter" idx="11"/>
          </p:nvPr>
        </p:nvSpPr>
        <p:spPr>
          <a:xfrm>
            <a:off x="1558925" y="1996440"/>
            <a:ext cx="10440988" cy="434879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72985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12192000" cy="1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a:extLst>
              <a:ext uri="{C183D7F6-B498-43B3-948B-1728B52AA6E4}">
                <adec:decorative xmlns:adec="http://schemas.microsoft.com/office/drawing/2017/decorative" val="1"/>
              </a:ext>
            </a:extLst>
          </p:cNvPr>
          <p:cNvCxnSpPr/>
          <p:nvPr userDrawn="1"/>
        </p:nvCxnSpPr>
        <p:spPr>
          <a:xfrm>
            <a:off x="2061369" y="333375"/>
            <a:ext cx="0" cy="8270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C183D7F6-B498-43B3-948B-1728B52AA6E4}">
                <adec:decorative xmlns:adec="http://schemas.microsoft.com/office/drawing/2017/decorative" val="1"/>
              </a:ext>
            </a:extLst>
          </p:cNvPr>
          <p:cNvCxnSpPr/>
          <p:nvPr userDrawn="1"/>
        </p:nvCxnSpPr>
        <p:spPr>
          <a:xfrm>
            <a:off x="0" y="6525344"/>
            <a:ext cx="12192000" cy="1"/>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sp>
        <p:nvSpPr>
          <p:cNvPr id="18"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pic>
        <p:nvPicPr>
          <p:cNvPr id="3" name="Grafik 2" title="Logo der TU Chemnitz mit Bezug zur Kulturhauptstadt 20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963" y="333375"/>
            <a:ext cx="1388034" cy="8270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753" r:id="rId2"/>
    <p:sldLayoutId id="2147483751" r:id="rId3"/>
    <p:sldLayoutId id="2147483752" r:id="rId4"/>
  </p:sldLayoutIdLst>
  <p:hf hdr="0"/>
  <p:txStyles>
    <p:titleStyle>
      <a:lvl1pPr algn="l" rtl="0" eaLnBrk="1" fontAlgn="base" hangingPunct="1">
        <a:spcBef>
          <a:spcPct val="0"/>
        </a:spcBef>
        <a:spcAft>
          <a:spcPct val="0"/>
        </a:spcAft>
        <a:defRPr sz="2800" b="0">
          <a:solidFill>
            <a:schemeClr val="bg1"/>
          </a:solidFill>
          <a:latin typeface="Roboto" panose="02000000000000000000" pitchFamily="2" charset="0"/>
          <a:ea typeface="Roboto" panose="02000000000000000000" pitchFamily="2" charset="0"/>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000000"/>
          </p15:clr>
        </p15:guide>
        <p15:guide id="2" orient="horz" pos="210">
          <p15:clr>
            <a:srgbClr val="9FCC3B"/>
          </p15:clr>
        </p15:guide>
        <p15:guide id="3" orient="horz" pos="731">
          <p15:clr>
            <a:srgbClr val="9FCC3B"/>
          </p15:clr>
        </p15:guide>
        <p15:guide id="4" pos="1300" userDrawn="1">
          <p15:clr>
            <a:srgbClr val="9FCC3B"/>
          </p15:clr>
        </p15:guide>
        <p15:guide id="5" pos="1096" userDrawn="1">
          <p15:clr>
            <a:srgbClr val="9FCC3B"/>
          </p15:clr>
        </p15:guide>
        <p15:guide id="6" pos="1504" userDrawn="1">
          <p15:clr>
            <a:srgbClr val="9FCC3B"/>
          </p15:clr>
        </p15:guide>
        <p15:guide id="7" pos="7491">
          <p15:clr>
            <a:srgbClr val="000000"/>
          </p15:clr>
        </p15:guide>
        <p15:guide id="8" orient="horz" pos="3906">
          <p15:clr>
            <a:srgbClr val="000000"/>
          </p15:clr>
        </p15:guide>
        <p15:guide id="9" orient="horz" pos="1162">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274"/>
            <a:ext cx="12192000" cy="7647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C183D7F6-B498-43B3-948B-1728B52AA6E4}">
                <adec:decorative xmlns:adec="http://schemas.microsoft.com/office/drawing/2017/decorative" val="1"/>
              </a:ext>
            </a:extLst>
          </p:cNvPr>
          <p:cNvCxnSpPr/>
          <p:nvPr userDrawn="1"/>
        </p:nvCxnSpPr>
        <p:spPr>
          <a:xfrm>
            <a:off x="1166868" y="152713"/>
            <a:ext cx="0" cy="46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C183D7F6-B498-43B3-948B-1728B52AA6E4}">
                <adec:decorative xmlns:adec="http://schemas.microsoft.com/office/drawing/2017/decorative" val="1"/>
              </a:ext>
            </a:extLst>
          </p:cNvPr>
          <p:cNvCxnSpPr/>
          <p:nvPr userDrawn="1"/>
        </p:nvCxnSpPr>
        <p:spPr>
          <a:xfrm>
            <a:off x="0" y="6525344"/>
            <a:ext cx="12192000" cy="0"/>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32"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sp>
        <p:nvSpPr>
          <p:cNvPr id="34" name="Fußzeilenplatzhalter 4"/>
          <p:cNvSpPr txBox="1">
            <a:spLocks/>
          </p:cNvSpPr>
          <p:nvPr userDrawn="1"/>
        </p:nvSpPr>
        <p:spPr>
          <a:xfrm>
            <a:off x="4655840" y="6526933"/>
            <a:ext cx="5593060" cy="332656"/>
          </a:xfrm>
          <a:prstGeom prst="rect">
            <a:avLst/>
          </a:prstGeom>
        </p:spPr>
        <p:txBody>
          <a:bodyPr lIns="0" tIns="0" rIns="0" bIns="0" anchor="ctr" anchorCtr="0"/>
          <a:lstStyle>
            <a:defPPr>
              <a:defRPr lang="de-DE"/>
            </a:defPPr>
            <a:lvl1pPr algn="l" rtl="0" fontAlgn="base">
              <a:spcBef>
                <a:spcPct val="0"/>
              </a:spcBef>
              <a:spcAft>
                <a:spcPct val="0"/>
              </a:spcAft>
              <a:defRPr sz="1000" kern="1200" dirty="0" smtClean="0">
                <a:solidFill>
                  <a:schemeClr val="tx1"/>
                </a:solidFill>
                <a:latin typeface="Roboto Condensed" panose="02000000000000000000" pitchFamily="2" charset="0"/>
                <a:ea typeface="Roboto Condensed" panose="02000000000000000000" pitchFamily="2" charset="0"/>
                <a:cs typeface="Arial"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fld id="{72C5D026-0A5E-414E-BDD7-AEAAC7E56A8F}" type="slidenum">
              <a:rPr lang="de-DE" sz="1400" smtClean="0">
                <a:latin typeface="Roboto" panose="02000000000000000000" pitchFamily="2" charset="0"/>
                <a:ea typeface="Roboto" panose="02000000000000000000" pitchFamily="2" charset="0"/>
              </a:rPr>
              <a:pPr algn="ctr">
                <a:defRPr/>
              </a:pPr>
              <a:t>‹Nr.›</a:t>
            </a:fld>
            <a:endParaRPr lang="de-DE" sz="1400" dirty="0">
              <a:latin typeface="Roboto" panose="02000000000000000000" pitchFamily="2" charset="0"/>
              <a:ea typeface="Roboto" panose="02000000000000000000" pitchFamily="2" charset="0"/>
            </a:endParaRPr>
          </a:p>
        </p:txBody>
      </p:sp>
      <p:sp>
        <p:nvSpPr>
          <p:cNvPr id="23"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pic>
        <p:nvPicPr>
          <p:cNvPr id="10" name="Grafik 9" title="Logo der TU Chemnitz mit Bezug zur Kulturhauptstadt 20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92089" y="152400"/>
            <a:ext cx="785406" cy="468000"/>
          </a:xfrm>
          <a:prstGeom prst="rect">
            <a:avLst/>
          </a:prstGeom>
        </p:spPr>
      </p:pic>
    </p:spTree>
    <p:extLst>
      <p:ext uri="{BB962C8B-B14F-4D97-AF65-F5344CB8AC3E}">
        <p14:creationId xmlns:p14="http://schemas.microsoft.com/office/powerpoint/2010/main" val="4136935301"/>
      </p:ext>
    </p:extLst>
  </p:cSld>
  <p:clrMap bg1="lt1" tx1="dk1" bg2="lt2" tx2="dk2" accent1="accent1" accent2="accent2" accent3="accent3" accent4="accent4" accent5="accent5" accent6="accent6" hlink="hlink" folHlink="folHlink"/>
  <p:sldLayoutIdLst>
    <p:sldLayoutId id="2147483750" r:id="rId1"/>
    <p:sldLayoutId id="2147483754" r:id="rId2"/>
    <p:sldLayoutId id="2147483755" r:id="rId3"/>
    <p:sldLayoutId id="2147483756" r:id="rId4"/>
    <p:sldLayoutId id="2147483719" r:id="rId5"/>
    <p:sldLayoutId id="2147483757" r:id="rId6"/>
  </p:sldLayoutIdLst>
  <p:txStyles>
    <p:titleStyle>
      <a:lvl1pPr algn="l" defTabSz="914400" rtl="0" eaLnBrk="1" latinLnBrk="0" hangingPunct="1">
        <a:lnSpc>
          <a:spcPct val="90000"/>
        </a:lnSpc>
        <a:spcBef>
          <a:spcPct val="0"/>
        </a:spcBef>
        <a:buNone/>
        <a:defRPr sz="1600" b="1" kern="1200">
          <a:solidFill>
            <a:schemeClr val="bg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6" userDrawn="1">
          <p15:clr>
            <a:srgbClr val="9FCC3B"/>
          </p15:clr>
        </p15:guide>
        <p15:guide id="2" orient="horz" pos="391" userDrawn="1">
          <p15:clr>
            <a:srgbClr val="9FCC3B"/>
          </p15:clr>
        </p15:guide>
        <p15:guide id="3" pos="846" userDrawn="1">
          <p15:clr>
            <a:srgbClr val="9FCC3B"/>
          </p15:clr>
        </p15:guide>
        <p15:guide id="4" pos="121" userDrawn="1">
          <p15:clr>
            <a:srgbClr val="000000"/>
          </p15:clr>
        </p15:guide>
        <p15:guide id="5" pos="733" userDrawn="1">
          <p15:clr>
            <a:srgbClr val="9FCC3B"/>
          </p15:clr>
        </p15:guide>
        <p15:guide id="6" pos="619" userDrawn="1">
          <p15:clr>
            <a:srgbClr val="9FCC3B"/>
          </p15:clr>
        </p15:guide>
        <p15:guide id="7" pos="7559" userDrawn="1">
          <p15:clr>
            <a:srgbClr val="000000"/>
          </p15:clr>
        </p15:guide>
        <p15:guide id="8" orient="horz" pos="572" userDrawn="1">
          <p15:clr>
            <a:srgbClr val="000000"/>
          </p15:clr>
        </p15:guide>
        <p15:guide id="9" orient="horz" pos="3997"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mailto:support@hrz.tu-chemnitz.de?subject=Frage%20zur%20Erstellung%20barrierefreier%20PDF%20aus%20Powerpoint%20und%20Formatierung%20in%20Powerpoint" TargetMode="External"/><Relationship Id="rId2" Type="http://schemas.openxmlformats.org/officeDocument/2006/relationships/hyperlink" Target="https://www.tu-chemnitz.de/tu/inklusion/PDF/Anleitung_Formatierung-Powerpoint.pdf" TargetMode="External"/><Relationship Id="rId1" Type="http://schemas.openxmlformats.org/officeDocument/2006/relationships/slideLayout" Target="../slideLayouts/slideLayout5.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87600" y="266700"/>
            <a:ext cx="9504363" cy="893763"/>
          </a:xfrm>
        </p:spPr>
        <p:txBody>
          <a:bodyPr/>
          <a:lstStyle/>
          <a:p>
            <a:r>
              <a:rPr lang="de-DE"/>
              <a:t>1. Meilenstein: Requirements</a:t>
            </a:r>
            <a:endParaRPr lang="de-DE" dirty="0"/>
          </a:p>
        </p:txBody>
      </p:sp>
      <p:sp>
        <p:nvSpPr>
          <p:cNvPr id="4" name="Textplatzhalter 3"/>
          <p:cNvSpPr>
            <a:spLocks noGrp="1"/>
          </p:cNvSpPr>
          <p:nvPr>
            <p:ph type="body" sz="quarter" idx="13"/>
          </p:nvPr>
        </p:nvSpPr>
        <p:spPr/>
        <p:txBody>
          <a:bodyPr/>
          <a:lstStyle/>
          <a:p>
            <a:endParaRPr lang="de-DE"/>
          </a:p>
        </p:txBody>
      </p:sp>
      <p:sp>
        <p:nvSpPr>
          <p:cNvPr id="3" name="Bildplatzhalter 2" descr="wird beim einfügen des Bildes eingesetzt&#10;"/>
          <p:cNvSpPr>
            <a:spLocks noGrp="1"/>
          </p:cNvSpPr>
          <p:nvPr>
            <p:ph type="pic" sz="quarter" idx="10"/>
          </p:nvPr>
        </p:nvSpPr>
        <p:spPr/>
        <p:txBody>
          <a:bodyPr/>
          <a:lstStyle/>
          <a:p>
            <a:endParaRPr lang="de-DE"/>
          </a:p>
        </p:txBody>
      </p:sp>
    </p:spTree>
    <p:extLst>
      <p:ext uri="{BB962C8B-B14F-4D97-AF65-F5344CB8AC3E}">
        <p14:creationId xmlns:p14="http://schemas.microsoft.com/office/powerpoint/2010/main" val="232032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86640BDC-96DF-211D-0AAD-8F9E8245D8A3}"/>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703A161A-894D-AFB4-3B18-1A2B8F0411D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Req-ID:</a:t>
              </a:r>
            </a:p>
          </p:txBody>
        </p:sp>
        <p:sp>
          <p:nvSpPr>
            <p:cNvPr id="4" name="Textfeld 3">
              <a:extLst>
                <a:ext uri="{FF2B5EF4-FFF2-40B4-BE49-F238E27FC236}">
                  <a16:creationId xmlns:a16="http://schemas.microsoft.com/office/drawing/2014/main" id="{4FB366A2-6D36-94CB-1CA9-CF4F02776B15}"/>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Req-Type:</a:t>
              </a:r>
            </a:p>
          </p:txBody>
        </p:sp>
        <p:sp>
          <p:nvSpPr>
            <p:cNvPr id="8" name="Textfeld 7">
              <a:extLst>
                <a:ext uri="{FF2B5EF4-FFF2-40B4-BE49-F238E27FC236}">
                  <a16:creationId xmlns:a16="http://schemas.microsoft.com/office/drawing/2014/main" id="{136A3DB1-6D6E-F9A5-43C6-8F3D94A9AB2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Events/UC:</a:t>
              </a:r>
            </a:p>
          </p:txBody>
        </p:sp>
      </p:grpSp>
      <p:grpSp>
        <p:nvGrpSpPr>
          <p:cNvPr id="14" name="Gruppieren 13">
            <a:extLst>
              <a:ext uri="{FF2B5EF4-FFF2-40B4-BE49-F238E27FC236}">
                <a16:creationId xmlns:a16="http://schemas.microsoft.com/office/drawing/2014/main" id="{AD8734EA-33CE-1251-89ED-F9502F94C34E}"/>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D86EE4EE-3715-702B-CB2A-AD1EC65E27CE}"/>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Description:</a:t>
              </a:r>
            </a:p>
            <a:p>
              <a:endParaRPr lang="de-DE"/>
            </a:p>
          </p:txBody>
        </p:sp>
        <p:sp>
          <p:nvSpPr>
            <p:cNvPr id="10" name="Textfeld 9">
              <a:extLst>
                <a:ext uri="{FF2B5EF4-FFF2-40B4-BE49-F238E27FC236}">
                  <a16:creationId xmlns:a16="http://schemas.microsoft.com/office/drawing/2014/main" id="{A8D81241-0C34-036A-CB64-36987B77BDB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Rationale:</a:t>
              </a:r>
            </a:p>
            <a:p>
              <a:endParaRPr lang="de-DE"/>
            </a:p>
          </p:txBody>
        </p:sp>
        <p:sp>
          <p:nvSpPr>
            <p:cNvPr id="11" name="Textfeld 10">
              <a:extLst>
                <a:ext uri="{FF2B5EF4-FFF2-40B4-BE49-F238E27FC236}">
                  <a16:creationId xmlns:a16="http://schemas.microsoft.com/office/drawing/2014/main" id="{83E6FD38-46CB-A69F-651E-03F1BE25919E}"/>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Originator:</a:t>
              </a:r>
            </a:p>
            <a:p>
              <a:endParaRPr lang="de-DE"/>
            </a:p>
          </p:txBody>
        </p:sp>
        <p:sp>
          <p:nvSpPr>
            <p:cNvPr id="12" name="Textfeld 11">
              <a:extLst>
                <a:ext uri="{FF2B5EF4-FFF2-40B4-BE49-F238E27FC236}">
                  <a16:creationId xmlns:a16="http://schemas.microsoft.com/office/drawing/2014/main" id="{38CB1EB7-01B4-B1DF-6E44-DEC2840BC0FB}"/>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Fit Criterion:</a:t>
              </a:r>
            </a:p>
            <a:p>
              <a:endParaRPr lang="de-DE"/>
            </a:p>
          </p:txBody>
        </p:sp>
      </p:grpSp>
      <p:grpSp>
        <p:nvGrpSpPr>
          <p:cNvPr id="15" name="Gruppieren 14">
            <a:extLst>
              <a:ext uri="{FF2B5EF4-FFF2-40B4-BE49-F238E27FC236}">
                <a16:creationId xmlns:a16="http://schemas.microsoft.com/office/drawing/2014/main" id="{08DBD43E-CC38-7153-C678-08B06BEF587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8A20748-45F7-2408-4EA6-ACF1BEDFD072}"/>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Priority:</a:t>
              </a:r>
            </a:p>
          </p:txBody>
        </p:sp>
        <p:sp>
          <p:nvSpPr>
            <p:cNvPr id="17" name="Textfeld 16">
              <a:extLst>
                <a:ext uri="{FF2B5EF4-FFF2-40B4-BE49-F238E27FC236}">
                  <a16:creationId xmlns:a16="http://schemas.microsoft.com/office/drawing/2014/main" id="{F71C4861-1111-CD85-20EE-563A9E16BC3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Customer Satisfaction:</a:t>
              </a:r>
            </a:p>
          </p:txBody>
        </p:sp>
        <p:sp>
          <p:nvSpPr>
            <p:cNvPr id="18" name="Textfeld 17">
              <a:extLst>
                <a:ext uri="{FF2B5EF4-FFF2-40B4-BE49-F238E27FC236}">
                  <a16:creationId xmlns:a16="http://schemas.microsoft.com/office/drawing/2014/main" id="{19546FB2-4917-9EEA-9E26-7B1F5377766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Customer Dissatisfaction:</a:t>
              </a:r>
            </a:p>
          </p:txBody>
        </p:sp>
      </p:grpSp>
      <p:sp>
        <p:nvSpPr>
          <p:cNvPr id="19" name="Textfeld 18">
            <a:extLst>
              <a:ext uri="{FF2B5EF4-FFF2-40B4-BE49-F238E27FC236}">
                <a16:creationId xmlns:a16="http://schemas.microsoft.com/office/drawing/2014/main" id="{705DEA52-D470-70E8-3711-101EF925AEB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Supporting Material:</a:t>
            </a:r>
          </a:p>
          <a:p>
            <a:endParaRPr lang="de-DE"/>
          </a:p>
          <a:p>
            <a:endParaRPr lang="de-DE"/>
          </a:p>
        </p:txBody>
      </p:sp>
      <p:sp>
        <p:nvSpPr>
          <p:cNvPr id="20" name="Textfeld 19">
            <a:extLst>
              <a:ext uri="{FF2B5EF4-FFF2-40B4-BE49-F238E27FC236}">
                <a16:creationId xmlns:a16="http://schemas.microsoft.com/office/drawing/2014/main" id="{83C21FDF-224D-2716-2892-6ED0453AEEFD}"/>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Conflicts:</a:t>
            </a:r>
          </a:p>
          <a:p>
            <a:endParaRPr lang="de-DE"/>
          </a:p>
          <a:p>
            <a:endParaRPr lang="de-DE"/>
          </a:p>
        </p:txBody>
      </p:sp>
    </p:spTree>
    <p:extLst>
      <p:ext uri="{BB962C8B-B14F-4D97-AF65-F5344CB8AC3E}">
        <p14:creationId xmlns:p14="http://schemas.microsoft.com/office/powerpoint/2010/main" val="198201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4AD2C-55AE-1A97-4624-F96E7C0C8047}"/>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AC2E320-D0EF-67B2-537F-DF83FF69B511}"/>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4A4F0A41-D983-857E-061C-0D4381E44DB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C891172A-292A-C1E2-AE46-FF98488E521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Req-ID:</a:t>
              </a:r>
            </a:p>
          </p:txBody>
        </p:sp>
        <p:sp>
          <p:nvSpPr>
            <p:cNvPr id="4" name="Textfeld 3">
              <a:extLst>
                <a:ext uri="{FF2B5EF4-FFF2-40B4-BE49-F238E27FC236}">
                  <a16:creationId xmlns:a16="http://schemas.microsoft.com/office/drawing/2014/main" id="{E7325327-8451-16CF-E3AF-70A085822821}"/>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Req-Type:</a:t>
              </a:r>
            </a:p>
          </p:txBody>
        </p:sp>
        <p:sp>
          <p:nvSpPr>
            <p:cNvPr id="8" name="Textfeld 7">
              <a:extLst>
                <a:ext uri="{FF2B5EF4-FFF2-40B4-BE49-F238E27FC236}">
                  <a16:creationId xmlns:a16="http://schemas.microsoft.com/office/drawing/2014/main" id="{87338691-D375-7A90-0ADB-5BAF9FD3539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Events/UC:</a:t>
              </a:r>
            </a:p>
          </p:txBody>
        </p:sp>
      </p:grpSp>
      <p:grpSp>
        <p:nvGrpSpPr>
          <p:cNvPr id="14" name="Gruppieren 13">
            <a:extLst>
              <a:ext uri="{FF2B5EF4-FFF2-40B4-BE49-F238E27FC236}">
                <a16:creationId xmlns:a16="http://schemas.microsoft.com/office/drawing/2014/main" id="{D5AF08ED-9E9F-1CA4-D46D-D2352B26D43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5D8FE75-EA87-AC33-4B7C-56C80A2651B7}"/>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Description:</a:t>
              </a:r>
            </a:p>
            <a:p>
              <a:endParaRPr lang="de-DE"/>
            </a:p>
          </p:txBody>
        </p:sp>
        <p:sp>
          <p:nvSpPr>
            <p:cNvPr id="10" name="Textfeld 9">
              <a:extLst>
                <a:ext uri="{FF2B5EF4-FFF2-40B4-BE49-F238E27FC236}">
                  <a16:creationId xmlns:a16="http://schemas.microsoft.com/office/drawing/2014/main" id="{55AF6DD2-5482-3DD8-0591-7BDA85815A1B}"/>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Rationale:</a:t>
              </a:r>
            </a:p>
            <a:p>
              <a:endParaRPr lang="de-DE"/>
            </a:p>
          </p:txBody>
        </p:sp>
        <p:sp>
          <p:nvSpPr>
            <p:cNvPr id="11" name="Textfeld 10">
              <a:extLst>
                <a:ext uri="{FF2B5EF4-FFF2-40B4-BE49-F238E27FC236}">
                  <a16:creationId xmlns:a16="http://schemas.microsoft.com/office/drawing/2014/main" id="{77A7454D-6D89-7A9B-02AF-20FF476AFB6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Originator:</a:t>
              </a:r>
            </a:p>
            <a:p>
              <a:endParaRPr lang="de-DE"/>
            </a:p>
          </p:txBody>
        </p:sp>
        <p:sp>
          <p:nvSpPr>
            <p:cNvPr id="12" name="Textfeld 11">
              <a:extLst>
                <a:ext uri="{FF2B5EF4-FFF2-40B4-BE49-F238E27FC236}">
                  <a16:creationId xmlns:a16="http://schemas.microsoft.com/office/drawing/2014/main" id="{EE63CEB8-5E39-C3B0-44B9-AFA55DF2A9D9}"/>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Fit Criterion:</a:t>
              </a:r>
            </a:p>
            <a:p>
              <a:endParaRPr lang="de-DE"/>
            </a:p>
          </p:txBody>
        </p:sp>
      </p:grpSp>
      <p:grpSp>
        <p:nvGrpSpPr>
          <p:cNvPr id="15" name="Gruppieren 14">
            <a:extLst>
              <a:ext uri="{FF2B5EF4-FFF2-40B4-BE49-F238E27FC236}">
                <a16:creationId xmlns:a16="http://schemas.microsoft.com/office/drawing/2014/main" id="{2F2DCD63-F769-3FB0-A78B-C95150C9527A}"/>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C7C81EE-B791-3429-CCCB-47A6CC31204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Priority:</a:t>
              </a:r>
            </a:p>
          </p:txBody>
        </p:sp>
        <p:sp>
          <p:nvSpPr>
            <p:cNvPr id="17" name="Textfeld 16">
              <a:extLst>
                <a:ext uri="{FF2B5EF4-FFF2-40B4-BE49-F238E27FC236}">
                  <a16:creationId xmlns:a16="http://schemas.microsoft.com/office/drawing/2014/main" id="{D0870BE7-A229-7E7F-EFA1-03146931733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Customer Satisfaction:</a:t>
              </a:r>
            </a:p>
          </p:txBody>
        </p:sp>
        <p:sp>
          <p:nvSpPr>
            <p:cNvPr id="18" name="Textfeld 17">
              <a:extLst>
                <a:ext uri="{FF2B5EF4-FFF2-40B4-BE49-F238E27FC236}">
                  <a16:creationId xmlns:a16="http://schemas.microsoft.com/office/drawing/2014/main" id="{65E78EB0-468A-7343-D753-C3B5229E83A8}"/>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Customer Dissatisfaction:</a:t>
              </a:r>
            </a:p>
          </p:txBody>
        </p:sp>
      </p:grpSp>
      <p:sp>
        <p:nvSpPr>
          <p:cNvPr id="19" name="Textfeld 18">
            <a:extLst>
              <a:ext uri="{FF2B5EF4-FFF2-40B4-BE49-F238E27FC236}">
                <a16:creationId xmlns:a16="http://schemas.microsoft.com/office/drawing/2014/main" id="{DD3920BD-1F31-9260-70FF-5F3293341C0A}"/>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Supporting Material:</a:t>
            </a:r>
          </a:p>
          <a:p>
            <a:endParaRPr lang="de-DE"/>
          </a:p>
          <a:p>
            <a:endParaRPr lang="de-DE"/>
          </a:p>
        </p:txBody>
      </p:sp>
      <p:sp>
        <p:nvSpPr>
          <p:cNvPr id="20" name="Textfeld 19">
            <a:extLst>
              <a:ext uri="{FF2B5EF4-FFF2-40B4-BE49-F238E27FC236}">
                <a16:creationId xmlns:a16="http://schemas.microsoft.com/office/drawing/2014/main" id="{D3FA466C-9928-B104-6040-DDC9092171C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a:t>Conflicts:</a:t>
            </a:r>
          </a:p>
          <a:p>
            <a:endParaRPr lang="de-DE"/>
          </a:p>
          <a:p>
            <a:endParaRPr lang="de-DE"/>
          </a:p>
        </p:txBody>
      </p:sp>
    </p:spTree>
    <p:extLst>
      <p:ext uri="{BB962C8B-B14F-4D97-AF65-F5344CB8AC3E}">
        <p14:creationId xmlns:p14="http://schemas.microsoft.com/office/powerpoint/2010/main" val="402452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343025" y="152400"/>
            <a:ext cx="10656888" cy="468314"/>
          </a:xfrm>
        </p:spPr>
        <p:txBody>
          <a:bodyPr/>
          <a:lstStyle/>
          <a:p>
            <a:r>
              <a:rPr lang="de-DE" dirty="0"/>
              <a:t>Barrierefreie PDF-Dokumente: Formatierungshinweise</a:t>
            </a:r>
          </a:p>
        </p:txBody>
      </p:sp>
      <p:sp>
        <p:nvSpPr>
          <p:cNvPr id="3" name="Textplatzhalter 2"/>
          <p:cNvSpPr>
            <a:spLocks noGrp="1"/>
          </p:cNvSpPr>
          <p:nvPr>
            <p:ph type="body" sz="quarter" idx="13"/>
          </p:nvPr>
        </p:nvSpPr>
        <p:spPr/>
        <p:txBody>
          <a:bodyPr>
            <a:noAutofit/>
          </a:bodyPr>
          <a:lstStyle/>
          <a:p>
            <a:r>
              <a:rPr lang="de-DE" dirty="0"/>
              <a:t>Checkliste zur Erstellung barrierefreier PDF-Dokumente aus PowerPoint</a:t>
            </a:r>
          </a:p>
          <a:p>
            <a:r>
              <a:rPr lang="de-DE" sz="1300" b="0" dirty="0"/>
              <a:t>Ausführliche Anleitung:  </a:t>
            </a:r>
            <a:r>
              <a:rPr lang="de-DE" sz="1300" b="0" dirty="0">
                <a:hlinkClick r:id="rId2" tooltip="Link auf Formatierungshinweise"/>
              </a:rPr>
              <a:t>Link auf die Anleitung zur Formatierung in PowerPoint</a:t>
            </a:r>
            <a:br>
              <a:rPr lang="de-DE" sz="1300" b="0" dirty="0"/>
            </a:br>
            <a:r>
              <a:rPr lang="de-DE" sz="1300" b="0" dirty="0"/>
              <a:t>Bei Fragen und Problemen: </a:t>
            </a:r>
            <a:r>
              <a:rPr lang="de-DE" sz="1300" b="0" dirty="0">
                <a:hlinkClick r:id="rId3" tooltip="Mailkontakt zur Unterstützung"/>
              </a:rPr>
              <a:t>support@hrz.tu-chemnitz.de</a:t>
            </a:r>
            <a:r>
              <a:rPr lang="de-DE" sz="1300" b="0" dirty="0"/>
              <a:t> </a:t>
            </a:r>
          </a:p>
          <a:p>
            <a:endParaRPr lang="de-DE" sz="1400" b="0" dirty="0"/>
          </a:p>
        </p:txBody>
      </p:sp>
      <p:pic>
        <p:nvPicPr>
          <p:cNvPr id="5" name="Grafik 4" descr="Icon der TU Chemnitz für Barrierefreie PDF-Dokumente "/>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72" y="2013885"/>
            <a:ext cx="761122" cy="761122"/>
          </a:xfrm>
          <a:prstGeom prst="rect">
            <a:avLst/>
          </a:prstGeom>
        </p:spPr>
      </p:pic>
      <p:sp>
        <p:nvSpPr>
          <p:cNvPr id="4" name="Textplatzhalter 3"/>
          <p:cNvSpPr>
            <a:spLocks noGrp="1"/>
          </p:cNvSpPr>
          <p:nvPr>
            <p:ph type="body" sz="quarter" idx="11"/>
          </p:nvPr>
        </p:nvSpPr>
        <p:spPr>
          <a:xfrm>
            <a:off x="1240403" y="1954400"/>
            <a:ext cx="10759510" cy="4593720"/>
          </a:xfrm>
        </p:spPr>
        <p:txBody>
          <a:bodyPr>
            <a:noAutofit/>
          </a:bodyPr>
          <a:lstStyle/>
          <a:p>
            <a:pPr>
              <a:buClr>
                <a:srgbClr val="005F50"/>
              </a:buClr>
              <a:buFont typeface="Wingdings 2" panose="05020102010507070707" pitchFamily="18" charset="2"/>
              <a:buChar char="*"/>
            </a:pPr>
            <a:r>
              <a:rPr lang="de-DE" sz="1200" dirty="0"/>
              <a:t>Jede Folie benötigt einen </a:t>
            </a:r>
            <a:r>
              <a:rPr lang="de-DE" sz="1200" b="1" dirty="0"/>
              <a:t>Folientitel</a:t>
            </a:r>
            <a:r>
              <a:rPr lang="de-DE" sz="1200" dirty="0"/>
              <a:t>, der mit dem in der Vorlage vorgesehenen Titelmaster angelegt wird (nicht als Textfeld). Der Folientitel soll eindeutig sein und Dopplungen vermieden werden, da dies zur Navigation wichtig ist. Eine Prüfung ist über die Gliederungsansicht möglich.</a:t>
            </a:r>
          </a:p>
          <a:p>
            <a:pPr>
              <a:buClr>
                <a:srgbClr val="005F50"/>
              </a:buClr>
              <a:buFont typeface="Wingdings 2" panose="05020102010507070707" pitchFamily="18" charset="2"/>
              <a:buChar char="*"/>
            </a:pPr>
            <a:r>
              <a:rPr lang="de-DE" sz="1200" dirty="0"/>
              <a:t>Jedes Objekt (Bilder, Diagramme, Logos, Fotos etc.) auf einer Folie braucht einen </a:t>
            </a:r>
            <a:r>
              <a:rPr lang="de-DE" sz="1200" b="1" dirty="0"/>
              <a:t>Alternativtext</a:t>
            </a:r>
            <a:r>
              <a:rPr lang="de-DE" sz="1200" dirty="0"/>
              <a:t>, um den Zweck und Inhalt prägnant zu beschreiben. Dies erfolgt durch Rechtsklick auf das Objekt und „Grafik/Diagrammbereich formatieren“ durch Eintrag unter „Beschreibung“. Alternativ kann ein Objekt auch als dekorativ markiert werden, d. h. nur wenn es Informationen vermittelt, ist ein Alternativtext nötig.</a:t>
            </a:r>
          </a:p>
          <a:p>
            <a:pPr>
              <a:buClr>
                <a:srgbClr val="005F50"/>
              </a:buClr>
              <a:buFont typeface="Wingdings 2" panose="05020102010507070707" pitchFamily="18" charset="2"/>
              <a:buChar char="*"/>
            </a:pPr>
            <a:r>
              <a:rPr lang="de-DE" sz="1200" b="1" dirty="0"/>
              <a:t>Links</a:t>
            </a:r>
            <a:r>
              <a:rPr lang="de-DE" sz="1200" dirty="0"/>
              <a:t> müssen aktiviert sein (blaue Markierung). Zur besseren Zugänglichkeit sollte unter „Anzuzeigender Text“ im Dialogfeld „Hyperlink bearbeiten“ über den Linkzweck informiert werden (siehe Beispiel oben), statt nur die </a:t>
            </a:r>
            <a:r>
              <a:rPr lang="de-DE" sz="1200" dirty="0" err="1"/>
              <a:t>www</a:t>
            </a:r>
            <a:r>
              <a:rPr lang="de-DE" sz="1200" dirty="0"/>
              <a:t>-Adresse zu kopieren. Die Quickinfo ist ebenfalls Pflicht und enthält eine kurze Beschreibung zum Link für den Mouseover-Effekt).</a:t>
            </a:r>
          </a:p>
          <a:p>
            <a:pPr>
              <a:buClr>
                <a:srgbClr val="005F50"/>
              </a:buClr>
              <a:buFont typeface="Wingdings 2" panose="05020102010507070707" pitchFamily="18" charset="2"/>
              <a:buChar char="*"/>
            </a:pPr>
            <a:r>
              <a:rPr lang="de-DE" sz="1200" b="1" dirty="0"/>
              <a:t>Sprachwechsel</a:t>
            </a:r>
            <a:r>
              <a:rPr lang="de-DE" sz="1200" dirty="0"/>
              <a:t> (z. B. englischsprachige Wörter oder anderssprachige Zitate) sind zu kennzeichnen, damit Sprachausgabe-Systeme diese Passagen korrekt vorlesen.</a:t>
            </a:r>
          </a:p>
          <a:p>
            <a:pPr>
              <a:buClr>
                <a:srgbClr val="005F50"/>
              </a:buClr>
              <a:buFont typeface="Wingdings 2" panose="05020102010507070707" pitchFamily="18" charset="2"/>
              <a:buChar char="*"/>
            </a:pPr>
            <a:r>
              <a:rPr lang="de-DE" sz="1200" dirty="0"/>
              <a:t>Alle Inhaltselemente auf einer Folie werden in einer bestimmten Reihenfolge abgespeichert und in dieser von einem Sprachausgabe-System vorgelesen. Werden zu einem späteren Zeitpunkt bei der Erstellung neue Inhalte auf einer Folie eingefügt (z. B. ein Textfeld), so werden diese am Ende der Reihenfolge abgelegt. Daher muss final die </a:t>
            </a:r>
            <a:r>
              <a:rPr lang="de-DE" sz="1200" b="1" dirty="0"/>
              <a:t>Reihenfolge der Inhaltselemente </a:t>
            </a:r>
            <a:r>
              <a:rPr lang="de-DE" sz="1200" dirty="0"/>
              <a:t>überprüft und verändert werden: Dies erfolgt in der Registerkarte „Start“ &gt; Anordnen unter „Zeichnung“ &gt; Auswahlbereich. Das unterste Element wird zuerst vorgelesen, das oberste Element zuletzt!</a:t>
            </a:r>
            <a:r>
              <a:rPr lang="de-DE" sz="1200" dirty="0">
                <a:solidFill>
                  <a:srgbClr val="005F50"/>
                </a:solidFill>
              </a:rPr>
              <a:t> </a:t>
            </a:r>
            <a:r>
              <a:rPr lang="de-DE" sz="1200" dirty="0"/>
              <a:t>Entsprechend muss sich das Objekt, welches zuerst vorgelesen werden soll (z. B. der Folientitel) also an unterster Stelle der Liste befinden. Die Lesereihenfolge lässt sich ändern, indem das entsprechende Element mit den beiden Pfeiltasten richtig positioniert wird.</a:t>
            </a:r>
          </a:p>
          <a:p>
            <a:pPr>
              <a:buClr>
                <a:srgbClr val="005F50"/>
              </a:buClr>
              <a:buFont typeface="Wingdings 2" panose="05020102010507070707" pitchFamily="18" charset="2"/>
              <a:buChar char="*"/>
            </a:pPr>
            <a:r>
              <a:rPr lang="de-DE" sz="1200" dirty="0"/>
              <a:t>Die Präsentation benötigt einen </a:t>
            </a:r>
            <a:r>
              <a:rPr lang="de-DE" sz="1200" b="1" dirty="0"/>
              <a:t>Dokumententitel</a:t>
            </a:r>
            <a:r>
              <a:rPr lang="de-DE" sz="1200" dirty="0"/>
              <a:t>. Diese Information hilft </a:t>
            </a:r>
            <a:r>
              <a:rPr lang="de-DE" sz="1200" dirty="0" err="1"/>
              <a:t>Nutzer_innen</a:t>
            </a:r>
            <a:r>
              <a:rPr lang="de-DE" sz="1200" dirty="0"/>
              <a:t> einer Sprachausgabe, Dateien zu finden und zuzuordnen. Dies erfolgt in der Registerkarte „Datei“ unter Informationen, wo ein aussagekräftiger Titel unter dem Bereich „Eigenschaften“ auf der rechten Seite eingetragen wird.</a:t>
            </a:r>
          </a:p>
          <a:p>
            <a:pPr>
              <a:buClr>
                <a:srgbClr val="005F50"/>
              </a:buClr>
              <a:buFont typeface="Wingdings 2" panose="05020102010507070707" pitchFamily="18" charset="2"/>
              <a:buChar char="*"/>
            </a:pPr>
            <a:r>
              <a:rPr lang="de-DE" sz="1200" dirty="0"/>
              <a:t>Zuletzt sollte die PowerPoint-Präsentation </a:t>
            </a:r>
            <a:r>
              <a:rPr lang="de-DE" sz="1200" b="1" dirty="0"/>
              <a:t>auf Barrierefreiheit überprüft werden</a:t>
            </a:r>
            <a:r>
              <a:rPr lang="de-DE" sz="1200" dirty="0"/>
              <a:t>: Hier in der Registerkarte „Datei“ &gt; Menüpunkt „Informationen“ &gt; „Auf Probleme überprüfen“ &gt; „Barrierefreiheit überprüfen“ aufrufen. Es werden Fehler (müssen korrigiert werden), Warnungen sowie Hinweise zur Verbesserung der Barrierefreiheit angezeigt. </a:t>
            </a:r>
          </a:p>
        </p:txBody>
      </p:sp>
    </p:spTree>
    <p:extLst>
      <p:ext uri="{BB962C8B-B14F-4D97-AF65-F5344CB8AC3E}">
        <p14:creationId xmlns:p14="http://schemas.microsoft.com/office/powerpoint/2010/main" val="2154150662"/>
      </p:ext>
    </p:extLst>
  </p:cSld>
  <p:clrMapOvr>
    <a:masterClrMapping/>
  </p:clrMapOvr>
</p:sld>
</file>

<file path=ppt/theme/theme1.xml><?xml version="1.0" encoding="utf-8"?>
<a:theme xmlns:a="http://schemas.openxmlformats.org/drawingml/2006/main" name="TUC Startfolie">
  <a:themeElements>
    <a:clrScheme name="Benutzerdefiniert 1">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4">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4" id="{8E23E5B1-ED62-4819-9B36-298B6B0E6F18}" vid="{DB5A10D5-1650-48E2-8DB9-B470665AD63C}"/>
    </a:ext>
  </a:extLst>
</a:theme>
</file>

<file path=ppt/theme/theme2.xml><?xml version="1.0" encoding="utf-8"?>
<a:theme xmlns:a="http://schemas.openxmlformats.org/drawingml/2006/main" name="TUC Folgefolien ">
  <a:themeElements>
    <a:clrScheme name="Benutzerdefiniert 2">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4" id="{8E23E5B1-ED62-4819-9B36-298B6B0E6F18}" vid="{AAFD04C6-EAA1-4087-BFE9-807DE0C284A0}"/>
    </a:ext>
  </a:ext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INFO_KH</Template>
  <TotalTime>0</TotalTime>
  <Words>541</Words>
  <Application>Microsoft Office PowerPoint</Application>
  <PresentationFormat>Breitbild</PresentationFormat>
  <Paragraphs>40</Paragraphs>
  <Slides>4</Slides>
  <Notes>3</Notes>
  <HiddenSlides>0</HiddenSlides>
  <MMClips>0</MMClips>
  <ScaleCrop>false</ScaleCrop>
  <HeadingPairs>
    <vt:vector size="6" baseType="variant">
      <vt:variant>
        <vt:lpstr>Verwendete Schriftarten</vt:lpstr>
      </vt:variant>
      <vt:variant>
        <vt:i4>4</vt:i4>
      </vt:variant>
      <vt:variant>
        <vt:lpstr>Design</vt:lpstr>
      </vt:variant>
      <vt:variant>
        <vt:i4>2</vt:i4>
      </vt:variant>
      <vt:variant>
        <vt:lpstr>Folientitel</vt:lpstr>
      </vt:variant>
      <vt:variant>
        <vt:i4>4</vt:i4>
      </vt:variant>
    </vt:vector>
  </HeadingPairs>
  <TitlesOfParts>
    <vt:vector size="10" baseType="lpstr">
      <vt:lpstr>Calibri</vt:lpstr>
      <vt:lpstr>Wingdings 2</vt:lpstr>
      <vt:lpstr>Arial</vt:lpstr>
      <vt:lpstr>Roboto</vt:lpstr>
      <vt:lpstr>TUC Startfolie</vt:lpstr>
      <vt:lpstr>TUC Folgefolien </vt:lpstr>
      <vt:lpstr>1. Meilenstein: Requirements</vt:lpstr>
      <vt:lpstr>Funktionale Anforderungen</vt:lpstr>
      <vt:lpstr>Nicht-Funktionale Anforderungen</vt:lpstr>
      <vt:lpstr>Barrierefreie PDF-Dokumente: Formatierungshinweise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Lucy Stahr</dc:creator>
  <cp:keywords/>
  <dc:description/>
  <cp:lastModifiedBy>Lucy Stahr</cp:lastModifiedBy>
  <cp:revision>2</cp:revision>
  <cp:lastPrinted>2015-10-30T11:33:42Z</cp:lastPrinted>
  <dcterms:created xsi:type="dcterms:W3CDTF">2025-10-24T15:32:09Z</dcterms:created>
  <dcterms:modified xsi:type="dcterms:W3CDTF">2025-10-24T15:55:38Z</dcterms:modified>
  <cp:category>Corporate Design der TU Chemnitz</cp:category>
</cp:coreProperties>
</file>