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2.xml" ContentType="application/vnd.openxmlformats-officedocument.them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7" r:id="rId2"/>
  </p:sldMasterIdLst>
  <p:notesMasterIdLst>
    <p:notesMasterId r:id="rId4"/>
  </p:notesMasterIdLst>
  <p:sldIdLst>
    <p:sldId id="205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  <c:holeSize val="5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  <c:holeSize val="5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14ADB-43E9-404A-B1F4-51950C7D10F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98413-2D28-4248-918F-9EE7AE2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2.xml"/><Relationship Id="rId4" Type="http://schemas.openxmlformats.org/officeDocument/2006/relationships/chart" Target="../charts/chart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Master" Target="../slideMasters/slideMaster2.xml"/><Relationship Id="rId4" Type="http://schemas.openxmlformats.org/officeDocument/2006/relationships/chart" Target="../charts/chart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EE6-441E-9E47-BDF2-01BA180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EAB057F8-24FB-EA48-A47A-B4458D5F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 flipV="1">
            <a:off x="6816726" y="1263652"/>
            <a:ext cx="2166938" cy="216693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922"/>
          <p:cNvSpPr>
            <a:spLocks noGrp="1"/>
          </p:cNvSpPr>
          <p:nvPr>
            <p:ph type="body" sz="quarter" idx="44" hasCustomPrompt="1"/>
          </p:nvPr>
        </p:nvSpPr>
        <p:spPr>
          <a:xfrm>
            <a:off x="1070322" y="2707482"/>
            <a:ext cx="9346854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332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H1 Title here</a:t>
            </a:r>
          </a:p>
        </p:txBody>
      </p:sp>
      <p:sp>
        <p:nvSpPr>
          <p:cNvPr id="17" name="Прямоугольный треугольник 14"/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Номер слайда 21">
            <a:extLst>
              <a:ext uri="{FF2B5EF4-FFF2-40B4-BE49-F238E27FC236}">
                <a16:creationId xmlns:a16="http://schemas.microsoft.com/office/drawing/2014/main" id="{37B2DB48-931D-1D4A-907A-AA88C8304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67984DA6-6F8E-B94E-A639-6C385776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E2F8631-426C-284A-99E3-89747FC17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C1982BE-FE8D-214E-AA06-44831DDF1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12" y="6359546"/>
            <a:ext cx="407988" cy="361950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33E8FD8-9ED6-F142-AD2B-F5952A2FC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03" y="6352565"/>
            <a:ext cx="1294296" cy="3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377148B-BD86-0F45-A40A-489636EE2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03" y="6352565"/>
            <a:ext cx="1294296" cy="3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 flipV="1">
            <a:off x="6816726" y="1263652"/>
            <a:ext cx="2166938" cy="216693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922"/>
          <p:cNvSpPr>
            <a:spLocks noGrp="1"/>
          </p:cNvSpPr>
          <p:nvPr>
            <p:ph type="body" sz="quarter" idx="44" hasCustomPrompt="1"/>
          </p:nvPr>
        </p:nvSpPr>
        <p:spPr>
          <a:xfrm>
            <a:off x="1070322" y="2707482"/>
            <a:ext cx="9346854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332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H1 Title here</a:t>
            </a:r>
          </a:p>
        </p:txBody>
      </p:sp>
      <p:sp>
        <p:nvSpPr>
          <p:cNvPr id="17" name="Прямоугольный треугольник 14"/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Номер слайда 21">
            <a:extLst>
              <a:ext uri="{FF2B5EF4-FFF2-40B4-BE49-F238E27FC236}">
                <a16:creationId xmlns:a16="http://schemas.microsoft.com/office/drawing/2014/main" id="{37B2DB48-931D-1D4A-907A-AA88C8304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67984DA6-6F8E-B94E-A639-6C385776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8765" cy="6875087"/>
          </a:xfrm>
          <a:custGeom>
            <a:avLst/>
            <a:gdLst>
              <a:gd name="connsiteX0" fmla="*/ 4432939 w 18298148"/>
              <a:gd name="connsiteY0" fmla="*/ 0 h 10288590"/>
              <a:gd name="connsiteX1" fmla="*/ 18298148 w 18298148"/>
              <a:gd name="connsiteY1" fmla="*/ 0 h 10288590"/>
              <a:gd name="connsiteX2" fmla="*/ 18298148 w 18298148"/>
              <a:gd name="connsiteY2" fmla="*/ 8664327 h 10288590"/>
              <a:gd name="connsiteX3" fmla="*/ 16692392 w 18298148"/>
              <a:gd name="connsiteY3" fmla="*/ 10288590 h 10288590"/>
              <a:gd name="connsiteX4" fmla="*/ 0 w 18298148"/>
              <a:gd name="connsiteY4" fmla="*/ 10288590 h 10288590"/>
              <a:gd name="connsiteX5" fmla="*/ 0 w 18298148"/>
              <a:gd name="connsiteY5" fmla="*/ 4466965 h 10288590"/>
              <a:gd name="connsiteX0" fmla="*/ 4432939 w 18298148"/>
              <a:gd name="connsiteY0" fmla="*/ 0 h 10314222"/>
              <a:gd name="connsiteX1" fmla="*/ 18298148 w 18298148"/>
              <a:gd name="connsiteY1" fmla="*/ 0 h 10314222"/>
              <a:gd name="connsiteX2" fmla="*/ 18298148 w 18298148"/>
              <a:gd name="connsiteY2" fmla="*/ 10314222 h 10314222"/>
              <a:gd name="connsiteX3" fmla="*/ 16692392 w 18298148"/>
              <a:gd name="connsiteY3" fmla="*/ 10288590 h 10314222"/>
              <a:gd name="connsiteX4" fmla="*/ 0 w 18298148"/>
              <a:gd name="connsiteY4" fmla="*/ 10288590 h 10314222"/>
              <a:gd name="connsiteX5" fmla="*/ 0 w 18298148"/>
              <a:gd name="connsiteY5" fmla="*/ 4466965 h 10314222"/>
              <a:gd name="connsiteX6" fmla="*/ 4432939 w 18298148"/>
              <a:gd name="connsiteY6" fmla="*/ 0 h 1031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98148" h="10314222">
                <a:moveTo>
                  <a:pt x="4432939" y="0"/>
                </a:moveTo>
                <a:lnTo>
                  <a:pt x="18298148" y="0"/>
                </a:lnTo>
                <a:lnTo>
                  <a:pt x="18298148" y="10314222"/>
                </a:lnTo>
                <a:lnTo>
                  <a:pt x="16692392" y="10288590"/>
                </a:lnTo>
                <a:lnTo>
                  <a:pt x="0" y="10288590"/>
                </a:lnTo>
                <a:lnTo>
                  <a:pt x="0" y="4466965"/>
                </a:lnTo>
                <a:lnTo>
                  <a:pt x="4432939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04" hasCustomPrompt="1"/>
          </p:nvPr>
        </p:nvSpPr>
        <p:spPr>
          <a:xfrm>
            <a:off x="3935414" y="1483565"/>
            <a:ext cx="4321175" cy="3492930"/>
          </a:xfrm>
          <a:custGeom>
            <a:avLst/>
            <a:gdLst>
              <a:gd name="connsiteX0" fmla="*/ 1058643 w 3276441"/>
              <a:gd name="connsiteY0" fmla="*/ 472544 h 2648442"/>
              <a:gd name="connsiteX1" fmla="*/ 681342 w 3276441"/>
              <a:gd name="connsiteY1" fmla="*/ 706985 h 2648442"/>
              <a:gd name="connsiteX2" fmla="*/ 560459 w 3276441"/>
              <a:gd name="connsiteY2" fmla="*/ 1326054 h 2648442"/>
              <a:gd name="connsiteX3" fmla="*/ 681342 w 3276441"/>
              <a:gd name="connsiteY3" fmla="*/ 1945122 h 2648442"/>
              <a:gd name="connsiteX4" fmla="*/ 1058643 w 3276441"/>
              <a:gd name="connsiteY4" fmla="*/ 2179561 h 2648442"/>
              <a:gd name="connsiteX5" fmla="*/ 1435947 w 3276441"/>
              <a:gd name="connsiteY5" fmla="*/ 1945122 h 2648442"/>
              <a:gd name="connsiteX6" fmla="*/ 1556829 w 3276441"/>
              <a:gd name="connsiteY6" fmla="*/ 1326054 h 2648442"/>
              <a:gd name="connsiteX7" fmla="*/ 1435947 w 3276441"/>
              <a:gd name="connsiteY7" fmla="*/ 706985 h 2648442"/>
              <a:gd name="connsiteX8" fmla="*/ 1058643 w 3276441"/>
              <a:gd name="connsiteY8" fmla="*/ 472544 h 2648442"/>
              <a:gd name="connsiteX9" fmla="*/ 2239777 w 3276441"/>
              <a:gd name="connsiteY9" fmla="*/ 43961 h 2648442"/>
              <a:gd name="connsiteX10" fmla="*/ 3276441 w 3276441"/>
              <a:gd name="connsiteY10" fmla="*/ 43961 h 2648442"/>
              <a:gd name="connsiteX11" fmla="*/ 3276441 w 3276441"/>
              <a:gd name="connsiteY11" fmla="*/ 2604482 h 2648442"/>
              <a:gd name="connsiteX12" fmla="*/ 2726973 w 3276441"/>
              <a:gd name="connsiteY12" fmla="*/ 2604482 h 2648442"/>
              <a:gd name="connsiteX13" fmla="*/ 2726973 w 3276441"/>
              <a:gd name="connsiteY13" fmla="*/ 531156 h 2648442"/>
              <a:gd name="connsiteX14" fmla="*/ 2239777 w 3276441"/>
              <a:gd name="connsiteY14" fmla="*/ 531156 h 2648442"/>
              <a:gd name="connsiteX15" fmla="*/ 1058643 w 3276441"/>
              <a:gd name="connsiteY15" fmla="*/ 0 h 2648442"/>
              <a:gd name="connsiteX16" fmla="*/ 1853542 w 3276441"/>
              <a:gd name="connsiteY16" fmla="*/ 360818 h 2648442"/>
              <a:gd name="connsiteX17" fmla="*/ 2117286 w 3276441"/>
              <a:gd name="connsiteY17" fmla="*/ 1324222 h 2648442"/>
              <a:gd name="connsiteX18" fmla="*/ 1853542 w 3276441"/>
              <a:gd name="connsiteY18" fmla="*/ 2287624 h 2648442"/>
              <a:gd name="connsiteX19" fmla="*/ 1058643 w 3276441"/>
              <a:gd name="connsiteY19" fmla="*/ 2648442 h 2648442"/>
              <a:gd name="connsiteX20" fmla="*/ 263747 w 3276441"/>
              <a:gd name="connsiteY20" fmla="*/ 2287624 h 2648442"/>
              <a:gd name="connsiteX21" fmla="*/ 0 w 3276441"/>
              <a:gd name="connsiteY21" fmla="*/ 1324222 h 2648442"/>
              <a:gd name="connsiteX22" fmla="*/ 263747 w 3276441"/>
              <a:gd name="connsiteY22" fmla="*/ 360818 h 2648442"/>
              <a:gd name="connsiteX23" fmla="*/ 1058643 w 3276441"/>
              <a:gd name="connsiteY23" fmla="*/ 0 h 264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76441" h="2648442">
                <a:moveTo>
                  <a:pt x="1058643" y="472544"/>
                </a:moveTo>
                <a:cubicBezTo>
                  <a:pt x="887698" y="472544"/>
                  <a:pt x="761931" y="550691"/>
                  <a:pt x="681342" y="706985"/>
                </a:cubicBezTo>
                <a:cubicBezTo>
                  <a:pt x="600753" y="863277"/>
                  <a:pt x="560459" y="1069634"/>
                  <a:pt x="560459" y="1326054"/>
                </a:cubicBezTo>
                <a:cubicBezTo>
                  <a:pt x="560459" y="1582471"/>
                  <a:pt x="600753" y="1788828"/>
                  <a:pt x="681342" y="1945122"/>
                </a:cubicBezTo>
                <a:cubicBezTo>
                  <a:pt x="761931" y="2101414"/>
                  <a:pt x="887698" y="2179561"/>
                  <a:pt x="1058643" y="2179561"/>
                </a:cubicBezTo>
                <a:cubicBezTo>
                  <a:pt x="1229590" y="2179561"/>
                  <a:pt x="1355358" y="2101414"/>
                  <a:pt x="1435947" y="1945122"/>
                </a:cubicBezTo>
                <a:cubicBezTo>
                  <a:pt x="1516536" y="1788828"/>
                  <a:pt x="1556829" y="1582471"/>
                  <a:pt x="1556829" y="1326054"/>
                </a:cubicBezTo>
                <a:cubicBezTo>
                  <a:pt x="1556829" y="1069634"/>
                  <a:pt x="1516536" y="863277"/>
                  <a:pt x="1435947" y="706985"/>
                </a:cubicBezTo>
                <a:cubicBezTo>
                  <a:pt x="1355358" y="550691"/>
                  <a:pt x="1229590" y="472544"/>
                  <a:pt x="1058643" y="472544"/>
                </a:cubicBezTo>
                <a:close/>
                <a:moveTo>
                  <a:pt x="2239777" y="43961"/>
                </a:moveTo>
                <a:lnTo>
                  <a:pt x="3276441" y="43961"/>
                </a:lnTo>
                <a:lnTo>
                  <a:pt x="3276441" y="2604482"/>
                </a:lnTo>
                <a:lnTo>
                  <a:pt x="2726973" y="2604482"/>
                </a:lnTo>
                <a:lnTo>
                  <a:pt x="2726973" y="531156"/>
                </a:lnTo>
                <a:lnTo>
                  <a:pt x="2239777" y="531156"/>
                </a:lnTo>
                <a:close/>
                <a:moveTo>
                  <a:pt x="1058643" y="0"/>
                </a:moveTo>
                <a:cubicBezTo>
                  <a:pt x="1412746" y="0"/>
                  <a:pt x="1677711" y="120274"/>
                  <a:pt x="1853542" y="360818"/>
                </a:cubicBezTo>
                <a:cubicBezTo>
                  <a:pt x="2029372" y="601364"/>
                  <a:pt x="2117286" y="922499"/>
                  <a:pt x="2117286" y="1324222"/>
                </a:cubicBezTo>
                <a:cubicBezTo>
                  <a:pt x="2117286" y="1725944"/>
                  <a:pt x="2029372" y="2047079"/>
                  <a:pt x="1853542" y="2287624"/>
                </a:cubicBezTo>
                <a:cubicBezTo>
                  <a:pt x="1677711" y="2528170"/>
                  <a:pt x="1412746" y="2648442"/>
                  <a:pt x="1058643" y="2648442"/>
                </a:cubicBezTo>
                <a:cubicBezTo>
                  <a:pt x="704543" y="2648442"/>
                  <a:pt x="439575" y="2528170"/>
                  <a:pt x="263747" y="2287624"/>
                </a:cubicBezTo>
                <a:cubicBezTo>
                  <a:pt x="87916" y="2047079"/>
                  <a:pt x="0" y="1725944"/>
                  <a:pt x="0" y="1324222"/>
                </a:cubicBezTo>
                <a:cubicBezTo>
                  <a:pt x="0" y="922499"/>
                  <a:pt x="87916" y="601364"/>
                  <a:pt x="263747" y="360818"/>
                </a:cubicBezTo>
                <a:cubicBezTo>
                  <a:pt x="439575" y="120274"/>
                  <a:pt x="704543" y="0"/>
                  <a:pt x="1058643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2495552" y="2574601"/>
            <a:ext cx="4248149" cy="3543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6743700" y="5566055"/>
            <a:ext cx="4392612" cy="552080"/>
          </a:xfrm>
        </p:spPr>
        <p:txBody>
          <a:bodyPr tIns="0" anchor="ctr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8" name="Прямоугольный треугольник 14">
            <a:extLst>
              <a:ext uri="{FF2B5EF4-FFF2-40B4-BE49-F238E27FC236}">
                <a16:creationId xmlns:a16="http://schemas.microsoft.com/office/drawing/2014/main" id="{D83A5AFE-063D-4A44-B038-344AD33C22A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F677B59-8F47-604C-8E06-41BD61948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24B2B1C-707D-1E48-9C59-E69500763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12" y="6359546"/>
            <a:ext cx="407988" cy="361950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5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7" name="Прямая соединительная линия 46"/>
          <p:cNvCxnSpPr/>
          <p:nvPr userDrawn="1"/>
        </p:nvCxnSpPr>
        <p:spPr>
          <a:xfrm flipV="1">
            <a:off x="1758950" y="708024"/>
            <a:ext cx="1457326" cy="14573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3935412" y="5594635"/>
            <a:ext cx="720726" cy="7207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63628" y="6011120"/>
            <a:ext cx="6472684" cy="486519"/>
          </a:xfrm>
        </p:spPr>
        <p:txBody>
          <a:bodyPr tIns="0" anchor="ctr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695700" y="1233319"/>
            <a:ext cx="3134934" cy="381969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1AA096DB-425D-944B-B32A-3F4409549A1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1115EAFB-1C94-BB4F-AF22-DAFE0ABE7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1D242F6-E166-484A-9377-CE191C115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12" y="6359546"/>
            <a:ext cx="407988" cy="361950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27"/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8847449" cy="6858000"/>
          </a:xfrm>
          <a:custGeom>
            <a:avLst/>
            <a:gdLst>
              <a:gd name="connsiteX0" fmla="*/ 0 w 4888626"/>
              <a:gd name="connsiteY0" fmla="*/ 0 h 6858000"/>
              <a:gd name="connsiteX1" fmla="*/ 4888626 w 4888626"/>
              <a:gd name="connsiteY1" fmla="*/ 0 h 6858000"/>
              <a:gd name="connsiteX2" fmla="*/ 1127549 w 4888626"/>
              <a:gd name="connsiteY2" fmla="*/ 6858000 h 6858000"/>
              <a:gd name="connsiteX3" fmla="*/ 0 w 48886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8626" h="6858000">
                <a:moveTo>
                  <a:pt x="0" y="0"/>
                </a:moveTo>
                <a:lnTo>
                  <a:pt x="4888626" y="0"/>
                </a:lnTo>
                <a:lnTo>
                  <a:pt x="11275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wrap="square" anchor="ctr">
            <a:noAutofit/>
          </a:bodyPr>
          <a:lstStyle>
            <a:lvl1pPr marL="0" indent="0" algn="ctr">
              <a:buNone/>
              <a:defRPr sz="1000" baseline="0">
                <a:noFill/>
              </a:defRPr>
            </a:lvl1pPr>
          </a:lstStyle>
          <a:p>
            <a:endParaRPr lang="en-US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6866" y="4511675"/>
            <a:ext cx="2879723" cy="761035"/>
          </a:xfrm>
        </p:spPr>
        <p:txBody>
          <a:bodyPr lIns="0" tIns="0" rIns="0" bIns="0" anchor="b">
            <a:noAutofit/>
          </a:bodyPr>
          <a:lstStyle>
            <a:lvl1pPr algn="just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5379776" y="5452893"/>
            <a:ext cx="2876813" cy="683587"/>
          </a:xfrm>
          <a:prstGeom prst="rect">
            <a:avLst/>
          </a:prstGeom>
        </p:spPr>
        <p:txBody>
          <a:bodyPr tIns="36000" anchor="t" anchorCtr="0">
            <a:no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Body Bold text here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695700" y="1233320"/>
            <a:ext cx="3134934" cy="29697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005A9DCC-E1BC-3841-A47F-F2A4A237280E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AA978870-CD7E-4E46-8990-E183409B3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D5DE941C-FAC9-414B-82C0-35783C72C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1" y="2346325"/>
            <a:ext cx="4657613" cy="9023350"/>
          </a:xfrm>
          <a:custGeom>
            <a:avLst/>
            <a:gdLst>
              <a:gd name="connsiteX0" fmla="*/ 8949988 w 8949988"/>
              <a:gd name="connsiteY0" fmla="*/ 0 h 4818744"/>
              <a:gd name="connsiteX1" fmla="*/ 8949988 w 8949988"/>
              <a:gd name="connsiteY1" fmla="*/ 4818744 h 4818744"/>
              <a:gd name="connsiteX2" fmla="*/ 0 w 8949988"/>
              <a:gd name="connsiteY2" fmla="*/ 2409372 h 4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988" h="4818744">
                <a:moveTo>
                  <a:pt x="8949988" y="0"/>
                </a:moveTo>
                <a:lnTo>
                  <a:pt x="8949988" y="4818744"/>
                </a:lnTo>
                <a:lnTo>
                  <a:pt x="0" y="240937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 userDrawn="1"/>
        </p:nvCxnSpPr>
        <p:spPr>
          <a:xfrm flipV="1">
            <a:off x="1049339" y="1250950"/>
            <a:ext cx="554039" cy="55403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5371533" y="1790664"/>
            <a:ext cx="5764777" cy="192303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5399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H2 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5275" y="3930355"/>
            <a:ext cx="5761035" cy="1484608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5371533" y="5631616"/>
            <a:ext cx="5764779" cy="486519"/>
          </a:xfrm>
        </p:spPr>
        <p:txBody>
          <a:bodyPr tIns="0" anchor="ctr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11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5371533" y="1044541"/>
            <a:ext cx="5764777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EABB82C2-66F3-A441-B8FE-B5D03F48105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652DF5A0-804C-1942-BD9C-7208503C8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5BC8F79B-96CD-4547-BBCD-E1426296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2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1" y="-4511675"/>
            <a:ext cx="4657613" cy="9023350"/>
          </a:xfrm>
          <a:custGeom>
            <a:avLst/>
            <a:gdLst>
              <a:gd name="connsiteX0" fmla="*/ 8949988 w 8949988"/>
              <a:gd name="connsiteY0" fmla="*/ 0 h 4818744"/>
              <a:gd name="connsiteX1" fmla="*/ 8949988 w 8949988"/>
              <a:gd name="connsiteY1" fmla="*/ 4818744 h 4818744"/>
              <a:gd name="connsiteX2" fmla="*/ 0 w 8949988"/>
              <a:gd name="connsiteY2" fmla="*/ 2409372 h 4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988" h="4818744">
                <a:moveTo>
                  <a:pt x="8949988" y="0"/>
                </a:moveTo>
                <a:lnTo>
                  <a:pt x="8949988" y="4818744"/>
                </a:lnTo>
                <a:lnTo>
                  <a:pt x="0" y="240937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414" y="2160912"/>
            <a:ext cx="4321175" cy="2527300"/>
          </a:xfrm>
        </p:spPr>
        <p:txBody>
          <a:bodyPr anchor="ctr" anchorCtr="0">
            <a:noAutofit/>
          </a:bodyPr>
          <a:lstStyle>
            <a:lvl1pPr algn="ctr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 flipV="1">
            <a:off x="1774826" y="5594635"/>
            <a:ext cx="720726" cy="7207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ый треугольник 14">
            <a:extLst>
              <a:ext uri="{FF2B5EF4-FFF2-40B4-BE49-F238E27FC236}">
                <a16:creationId xmlns:a16="http://schemas.microsoft.com/office/drawing/2014/main" id="{A17E3C58-8231-234B-B669-70AC29C314A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043B18E3-E58F-2944-80BF-87F8CEC71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9EB018E1-9061-7342-9528-5751947BC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idx="13" hasCustomPrompt="1"/>
          </p:nvPr>
        </p:nvSpPr>
        <p:spPr>
          <a:xfrm>
            <a:off x="0" y="6124"/>
            <a:ext cx="9729043" cy="6851876"/>
          </a:xfrm>
          <a:custGeom>
            <a:avLst/>
            <a:gdLst>
              <a:gd name="connsiteX0" fmla="*/ 0 w 14593564"/>
              <a:gd name="connsiteY0" fmla="*/ 0 h 10279400"/>
              <a:gd name="connsiteX1" fmla="*/ 14593564 w 14593564"/>
              <a:gd name="connsiteY1" fmla="*/ 0 h 10279400"/>
              <a:gd name="connsiteX2" fmla="*/ 4283689 w 14593564"/>
              <a:gd name="connsiteY2" fmla="*/ 10279400 h 10279400"/>
              <a:gd name="connsiteX3" fmla="*/ 0 w 14593564"/>
              <a:gd name="connsiteY3" fmla="*/ 10279400 h 10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3564" h="10279400">
                <a:moveTo>
                  <a:pt x="0" y="0"/>
                </a:moveTo>
                <a:lnTo>
                  <a:pt x="14593564" y="0"/>
                </a:lnTo>
                <a:lnTo>
                  <a:pt x="4283689" y="10279400"/>
                </a:lnTo>
                <a:lnTo>
                  <a:pt x="0" y="10279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91439" tIns="45719" rIns="91439" bIns="45719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  <a:p>
            <a:endParaRPr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0" y="0"/>
            <a:ext cx="12198765" cy="6858000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667" baseline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Color block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774825" y="1263651"/>
            <a:ext cx="2160588" cy="10795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74892" y="1263650"/>
            <a:ext cx="6461422" cy="1082676"/>
          </a:xfr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6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774825" y="2351090"/>
            <a:ext cx="2160588" cy="10747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674892" y="2355853"/>
            <a:ext cx="6461422" cy="1071786"/>
          </a:xfr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1774825" y="3432403"/>
            <a:ext cx="2160588" cy="10792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4674892" y="3435575"/>
            <a:ext cx="6461422" cy="1071786"/>
          </a:xfr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1777421" y="4515294"/>
            <a:ext cx="2168496" cy="10792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4674892" y="4518465"/>
            <a:ext cx="6450917" cy="1071786"/>
          </a:xfr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1055688" y="1261075"/>
            <a:ext cx="708632" cy="10795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1055688" y="2359024"/>
            <a:ext cx="708632" cy="10747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1055688" y="3440337"/>
            <a:ext cx="708632" cy="10792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1058284" y="4523228"/>
            <a:ext cx="711226" cy="10792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Прямоугольный треугольник 14">
            <a:extLst>
              <a:ext uri="{FF2B5EF4-FFF2-40B4-BE49-F238E27FC236}">
                <a16:creationId xmlns:a16="http://schemas.microsoft.com/office/drawing/2014/main" id="{E4A4A784-0672-984B-B970-D2F68A9368C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3" name="Footer Placeholder 1">
            <a:extLst>
              <a:ext uri="{FF2B5EF4-FFF2-40B4-BE49-F238E27FC236}">
                <a16:creationId xmlns:a16="http://schemas.microsoft.com/office/drawing/2014/main" id="{B72F7050-8C90-8C48-8F06-D616A154A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361313C6-DCFD-F449-84AB-266EC126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8765" cy="6875087"/>
          </a:xfrm>
          <a:custGeom>
            <a:avLst/>
            <a:gdLst>
              <a:gd name="connsiteX0" fmla="*/ 4432939 w 18298148"/>
              <a:gd name="connsiteY0" fmla="*/ 0 h 10288590"/>
              <a:gd name="connsiteX1" fmla="*/ 18298148 w 18298148"/>
              <a:gd name="connsiteY1" fmla="*/ 0 h 10288590"/>
              <a:gd name="connsiteX2" fmla="*/ 18298148 w 18298148"/>
              <a:gd name="connsiteY2" fmla="*/ 8664327 h 10288590"/>
              <a:gd name="connsiteX3" fmla="*/ 16692392 w 18298148"/>
              <a:gd name="connsiteY3" fmla="*/ 10288590 h 10288590"/>
              <a:gd name="connsiteX4" fmla="*/ 0 w 18298148"/>
              <a:gd name="connsiteY4" fmla="*/ 10288590 h 10288590"/>
              <a:gd name="connsiteX5" fmla="*/ 0 w 18298148"/>
              <a:gd name="connsiteY5" fmla="*/ 4466965 h 10288590"/>
              <a:gd name="connsiteX0" fmla="*/ 4432939 w 18298148"/>
              <a:gd name="connsiteY0" fmla="*/ 0 h 10314222"/>
              <a:gd name="connsiteX1" fmla="*/ 18298148 w 18298148"/>
              <a:gd name="connsiteY1" fmla="*/ 0 h 10314222"/>
              <a:gd name="connsiteX2" fmla="*/ 18298148 w 18298148"/>
              <a:gd name="connsiteY2" fmla="*/ 10314222 h 10314222"/>
              <a:gd name="connsiteX3" fmla="*/ 16692392 w 18298148"/>
              <a:gd name="connsiteY3" fmla="*/ 10288590 h 10314222"/>
              <a:gd name="connsiteX4" fmla="*/ 0 w 18298148"/>
              <a:gd name="connsiteY4" fmla="*/ 10288590 h 10314222"/>
              <a:gd name="connsiteX5" fmla="*/ 0 w 18298148"/>
              <a:gd name="connsiteY5" fmla="*/ 4466965 h 10314222"/>
              <a:gd name="connsiteX6" fmla="*/ 4432939 w 18298148"/>
              <a:gd name="connsiteY6" fmla="*/ 0 h 1031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98148" h="10314222">
                <a:moveTo>
                  <a:pt x="4432939" y="0"/>
                </a:moveTo>
                <a:lnTo>
                  <a:pt x="18298148" y="0"/>
                </a:lnTo>
                <a:lnTo>
                  <a:pt x="18298148" y="10314222"/>
                </a:lnTo>
                <a:lnTo>
                  <a:pt x="16692392" y="10288590"/>
                </a:lnTo>
                <a:lnTo>
                  <a:pt x="0" y="10288590"/>
                </a:lnTo>
                <a:lnTo>
                  <a:pt x="0" y="4466965"/>
                </a:lnTo>
                <a:lnTo>
                  <a:pt x="4432939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04" hasCustomPrompt="1"/>
          </p:nvPr>
        </p:nvSpPr>
        <p:spPr>
          <a:xfrm>
            <a:off x="3935414" y="1483565"/>
            <a:ext cx="4321175" cy="3492930"/>
          </a:xfrm>
          <a:custGeom>
            <a:avLst/>
            <a:gdLst>
              <a:gd name="connsiteX0" fmla="*/ 1058643 w 3276441"/>
              <a:gd name="connsiteY0" fmla="*/ 472544 h 2648442"/>
              <a:gd name="connsiteX1" fmla="*/ 681342 w 3276441"/>
              <a:gd name="connsiteY1" fmla="*/ 706985 h 2648442"/>
              <a:gd name="connsiteX2" fmla="*/ 560459 w 3276441"/>
              <a:gd name="connsiteY2" fmla="*/ 1326054 h 2648442"/>
              <a:gd name="connsiteX3" fmla="*/ 681342 w 3276441"/>
              <a:gd name="connsiteY3" fmla="*/ 1945122 h 2648442"/>
              <a:gd name="connsiteX4" fmla="*/ 1058643 w 3276441"/>
              <a:gd name="connsiteY4" fmla="*/ 2179561 h 2648442"/>
              <a:gd name="connsiteX5" fmla="*/ 1435947 w 3276441"/>
              <a:gd name="connsiteY5" fmla="*/ 1945122 h 2648442"/>
              <a:gd name="connsiteX6" fmla="*/ 1556829 w 3276441"/>
              <a:gd name="connsiteY6" fmla="*/ 1326054 h 2648442"/>
              <a:gd name="connsiteX7" fmla="*/ 1435947 w 3276441"/>
              <a:gd name="connsiteY7" fmla="*/ 706985 h 2648442"/>
              <a:gd name="connsiteX8" fmla="*/ 1058643 w 3276441"/>
              <a:gd name="connsiteY8" fmla="*/ 472544 h 2648442"/>
              <a:gd name="connsiteX9" fmla="*/ 2239777 w 3276441"/>
              <a:gd name="connsiteY9" fmla="*/ 43961 h 2648442"/>
              <a:gd name="connsiteX10" fmla="*/ 3276441 w 3276441"/>
              <a:gd name="connsiteY10" fmla="*/ 43961 h 2648442"/>
              <a:gd name="connsiteX11" fmla="*/ 3276441 w 3276441"/>
              <a:gd name="connsiteY11" fmla="*/ 2604482 h 2648442"/>
              <a:gd name="connsiteX12" fmla="*/ 2726973 w 3276441"/>
              <a:gd name="connsiteY12" fmla="*/ 2604482 h 2648442"/>
              <a:gd name="connsiteX13" fmla="*/ 2726973 w 3276441"/>
              <a:gd name="connsiteY13" fmla="*/ 531156 h 2648442"/>
              <a:gd name="connsiteX14" fmla="*/ 2239777 w 3276441"/>
              <a:gd name="connsiteY14" fmla="*/ 531156 h 2648442"/>
              <a:gd name="connsiteX15" fmla="*/ 1058643 w 3276441"/>
              <a:gd name="connsiteY15" fmla="*/ 0 h 2648442"/>
              <a:gd name="connsiteX16" fmla="*/ 1853542 w 3276441"/>
              <a:gd name="connsiteY16" fmla="*/ 360818 h 2648442"/>
              <a:gd name="connsiteX17" fmla="*/ 2117286 w 3276441"/>
              <a:gd name="connsiteY17" fmla="*/ 1324222 h 2648442"/>
              <a:gd name="connsiteX18" fmla="*/ 1853542 w 3276441"/>
              <a:gd name="connsiteY18" fmla="*/ 2287624 h 2648442"/>
              <a:gd name="connsiteX19" fmla="*/ 1058643 w 3276441"/>
              <a:gd name="connsiteY19" fmla="*/ 2648442 h 2648442"/>
              <a:gd name="connsiteX20" fmla="*/ 263747 w 3276441"/>
              <a:gd name="connsiteY20" fmla="*/ 2287624 h 2648442"/>
              <a:gd name="connsiteX21" fmla="*/ 0 w 3276441"/>
              <a:gd name="connsiteY21" fmla="*/ 1324222 h 2648442"/>
              <a:gd name="connsiteX22" fmla="*/ 263747 w 3276441"/>
              <a:gd name="connsiteY22" fmla="*/ 360818 h 2648442"/>
              <a:gd name="connsiteX23" fmla="*/ 1058643 w 3276441"/>
              <a:gd name="connsiteY23" fmla="*/ 0 h 264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76441" h="2648442">
                <a:moveTo>
                  <a:pt x="1058643" y="472544"/>
                </a:moveTo>
                <a:cubicBezTo>
                  <a:pt x="887698" y="472544"/>
                  <a:pt x="761931" y="550691"/>
                  <a:pt x="681342" y="706985"/>
                </a:cubicBezTo>
                <a:cubicBezTo>
                  <a:pt x="600753" y="863277"/>
                  <a:pt x="560459" y="1069634"/>
                  <a:pt x="560459" y="1326054"/>
                </a:cubicBezTo>
                <a:cubicBezTo>
                  <a:pt x="560459" y="1582471"/>
                  <a:pt x="600753" y="1788828"/>
                  <a:pt x="681342" y="1945122"/>
                </a:cubicBezTo>
                <a:cubicBezTo>
                  <a:pt x="761931" y="2101414"/>
                  <a:pt x="887698" y="2179561"/>
                  <a:pt x="1058643" y="2179561"/>
                </a:cubicBezTo>
                <a:cubicBezTo>
                  <a:pt x="1229590" y="2179561"/>
                  <a:pt x="1355358" y="2101414"/>
                  <a:pt x="1435947" y="1945122"/>
                </a:cubicBezTo>
                <a:cubicBezTo>
                  <a:pt x="1516536" y="1788828"/>
                  <a:pt x="1556829" y="1582471"/>
                  <a:pt x="1556829" y="1326054"/>
                </a:cubicBezTo>
                <a:cubicBezTo>
                  <a:pt x="1556829" y="1069634"/>
                  <a:pt x="1516536" y="863277"/>
                  <a:pt x="1435947" y="706985"/>
                </a:cubicBezTo>
                <a:cubicBezTo>
                  <a:pt x="1355358" y="550691"/>
                  <a:pt x="1229590" y="472544"/>
                  <a:pt x="1058643" y="472544"/>
                </a:cubicBezTo>
                <a:close/>
                <a:moveTo>
                  <a:pt x="2239777" y="43961"/>
                </a:moveTo>
                <a:lnTo>
                  <a:pt x="3276441" y="43961"/>
                </a:lnTo>
                <a:lnTo>
                  <a:pt x="3276441" y="2604482"/>
                </a:lnTo>
                <a:lnTo>
                  <a:pt x="2726973" y="2604482"/>
                </a:lnTo>
                <a:lnTo>
                  <a:pt x="2726973" y="531156"/>
                </a:lnTo>
                <a:lnTo>
                  <a:pt x="2239777" y="531156"/>
                </a:lnTo>
                <a:close/>
                <a:moveTo>
                  <a:pt x="1058643" y="0"/>
                </a:moveTo>
                <a:cubicBezTo>
                  <a:pt x="1412746" y="0"/>
                  <a:pt x="1677711" y="120274"/>
                  <a:pt x="1853542" y="360818"/>
                </a:cubicBezTo>
                <a:cubicBezTo>
                  <a:pt x="2029372" y="601364"/>
                  <a:pt x="2117286" y="922499"/>
                  <a:pt x="2117286" y="1324222"/>
                </a:cubicBezTo>
                <a:cubicBezTo>
                  <a:pt x="2117286" y="1725944"/>
                  <a:pt x="2029372" y="2047079"/>
                  <a:pt x="1853542" y="2287624"/>
                </a:cubicBezTo>
                <a:cubicBezTo>
                  <a:pt x="1677711" y="2528170"/>
                  <a:pt x="1412746" y="2648442"/>
                  <a:pt x="1058643" y="2648442"/>
                </a:cubicBezTo>
                <a:cubicBezTo>
                  <a:pt x="704543" y="2648442"/>
                  <a:pt x="439575" y="2528170"/>
                  <a:pt x="263747" y="2287624"/>
                </a:cubicBezTo>
                <a:cubicBezTo>
                  <a:pt x="87916" y="2047079"/>
                  <a:pt x="0" y="1725944"/>
                  <a:pt x="0" y="1324222"/>
                </a:cubicBezTo>
                <a:cubicBezTo>
                  <a:pt x="0" y="922499"/>
                  <a:pt x="87916" y="601364"/>
                  <a:pt x="263747" y="360818"/>
                </a:cubicBezTo>
                <a:cubicBezTo>
                  <a:pt x="439575" y="120274"/>
                  <a:pt x="704543" y="0"/>
                  <a:pt x="1058643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2495552" y="2574601"/>
            <a:ext cx="4248149" cy="3543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6743700" y="5566055"/>
            <a:ext cx="4392612" cy="552080"/>
          </a:xfrm>
        </p:spPr>
        <p:txBody>
          <a:bodyPr tIns="0" anchor="ctr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8" name="Прямоугольный треугольник 14">
            <a:extLst>
              <a:ext uri="{FF2B5EF4-FFF2-40B4-BE49-F238E27FC236}">
                <a16:creationId xmlns:a16="http://schemas.microsoft.com/office/drawing/2014/main" id="{D83A5AFE-063D-4A44-B038-344AD33C22A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F677B59-8F47-604C-8E06-41BD61948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24B2B1C-707D-1E48-9C59-E69500763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12" y="6359546"/>
            <a:ext cx="407988" cy="361950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01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 bwMode="auto">
          <a:xfrm>
            <a:off x="1834106" y="0"/>
            <a:ext cx="10357894" cy="6858000"/>
          </a:xfrm>
          <a:custGeom>
            <a:avLst/>
            <a:gdLst>
              <a:gd name="connsiteX0" fmla="*/ 6869416 w 10357894"/>
              <a:gd name="connsiteY0" fmla="*/ 0 h 6858000"/>
              <a:gd name="connsiteX1" fmla="*/ 10357894 w 10357894"/>
              <a:gd name="connsiteY1" fmla="*/ 0 h 6858000"/>
              <a:gd name="connsiteX2" fmla="*/ 10357894 w 10357894"/>
              <a:gd name="connsiteY2" fmla="*/ 6858000 h 6858000"/>
              <a:gd name="connsiteX3" fmla="*/ 0 w 103578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7894" h="6858000">
                <a:moveTo>
                  <a:pt x="6869416" y="0"/>
                </a:moveTo>
                <a:lnTo>
                  <a:pt x="10357894" y="0"/>
                </a:lnTo>
                <a:lnTo>
                  <a:pt x="103578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9695656" y="4692650"/>
            <a:ext cx="1447802" cy="144780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7373258" y="2160466"/>
            <a:ext cx="3745593" cy="397498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5399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54"/>
          </p:nvPr>
        </p:nvSpPr>
        <p:spPr>
          <a:xfrm>
            <a:off x="0" y="1"/>
            <a:ext cx="8717485" cy="6877662"/>
          </a:xfrm>
          <a:custGeom>
            <a:avLst/>
            <a:gdLst>
              <a:gd name="connsiteX0" fmla="*/ 0 w 13076227"/>
              <a:gd name="connsiteY0" fmla="*/ 0 h 10318085"/>
              <a:gd name="connsiteX1" fmla="*/ 13076227 w 13076227"/>
              <a:gd name="connsiteY1" fmla="*/ 0 h 10318085"/>
              <a:gd name="connsiteX2" fmla="*/ 2727551 w 13076227"/>
              <a:gd name="connsiteY2" fmla="*/ 10318085 h 10318085"/>
              <a:gd name="connsiteX3" fmla="*/ 0 w 13076227"/>
              <a:gd name="connsiteY3" fmla="*/ 10318085 h 103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6227" h="10318085">
                <a:moveTo>
                  <a:pt x="0" y="0"/>
                </a:moveTo>
                <a:lnTo>
                  <a:pt x="13076227" y="0"/>
                </a:lnTo>
                <a:lnTo>
                  <a:pt x="2727551" y="10318085"/>
                </a:lnTo>
                <a:lnTo>
                  <a:pt x="0" y="1031808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10" name="Прямоугольный треугольник 14">
            <a:extLst>
              <a:ext uri="{FF2B5EF4-FFF2-40B4-BE49-F238E27FC236}">
                <a16:creationId xmlns:a16="http://schemas.microsoft.com/office/drawing/2014/main" id="{7D6892D3-44B5-DE4D-91CE-9F7E30E9210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2A8BFE3C-4741-9D43-B209-60F54F12C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Номер слайда 21">
            <a:extLst>
              <a:ext uri="{FF2B5EF4-FFF2-40B4-BE49-F238E27FC236}">
                <a16:creationId xmlns:a16="http://schemas.microsoft.com/office/drawing/2014/main" id="{8167ABCB-04E9-2245-A53F-CF136396B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 userDrawn="1"/>
        </p:nvSpPr>
        <p:spPr bwMode="auto">
          <a:xfrm>
            <a:off x="1834106" y="0"/>
            <a:ext cx="10357894" cy="6858000"/>
          </a:xfrm>
          <a:custGeom>
            <a:avLst/>
            <a:gdLst>
              <a:gd name="connsiteX0" fmla="*/ 6869416 w 10357894"/>
              <a:gd name="connsiteY0" fmla="*/ 0 h 6858000"/>
              <a:gd name="connsiteX1" fmla="*/ 10357894 w 10357894"/>
              <a:gd name="connsiteY1" fmla="*/ 0 h 6858000"/>
              <a:gd name="connsiteX2" fmla="*/ 10357894 w 10357894"/>
              <a:gd name="connsiteY2" fmla="*/ 6858000 h 6858000"/>
              <a:gd name="connsiteX3" fmla="*/ 0 w 103578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7894" h="6858000">
                <a:moveTo>
                  <a:pt x="6869416" y="0"/>
                </a:moveTo>
                <a:lnTo>
                  <a:pt x="10357894" y="0"/>
                </a:lnTo>
                <a:lnTo>
                  <a:pt x="103578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42" hasCustomPrompt="1"/>
          </p:nvPr>
        </p:nvSpPr>
        <p:spPr>
          <a:xfrm>
            <a:off x="4656138" y="-9675"/>
            <a:ext cx="4858505" cy="4843395"/>
          </a:xfrm>
          <a:custGeom>
            <a:avLst/>
            <a:gdLst>
              <a:gd name="connsiteX0" fmla="*/ 0 w 4344210"/>
              <a:gd name="connsiteY0" fmla="*/ 0 h 4330700"/>
              <a:gd name="connsiteX1" fmla="*/ 4344210 w 4344210"/>
              <a:gd name="connsiteY1" fmla="*/ 0 h 4330700"/>
              <a:gd name="connsiteX2" fmla="*/ 0 w 4344210"/>
              <a:gd name="connsiteY2" fmla="*/ 433070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4210" h="4330700">
                <a:moveTo>
                  <a:pt x="0" y="0"/>
                </a:moveTo>
                <a:lnTo>
                  <a:pt x="4344210" y="0"/>
                </a:lnTo>
                <a:lnTo>
                  <a:pt x="0" y="43307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6" name="Прямая соединительная линия 45"/>
          <p:cNvCxnSpPr/>
          <p:nvPr userDrawn="1"/>
        </p:nvCxnSpPr>
        <p:spPr>
          <a:xfrm flipV="1">
            <a:off x="3216276" y="3429001"/>
            <a:ext cx="748058" cy="7480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56138" y="4330701"/>
            <a:ext cx="6480173" cy="1444624"/>
          </a:xfrm>
        </p:spPr>
        <p:txBody>
          <a:bodyPr tIns="164592" bIns="91440" anchor="b" anchorCtr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2157458"/>
            <a:ext cx="3120495" cy="36778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5689" y="1500113"/>
            <a:ext cx="312049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4AB18DAC-EDBB-D04D-B69F-0C4C34F46866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19D70305-2E8A-FD41-B20E-787FA8DEB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1">
            <a:extLst>
              <a:ext uri="{FF2B5EF4-FFF2-40B4-BE49-F238E27FC236}">
                <a16:creationId xmlns:a16="http://schemas.microsoft.com/office/drawing/2014/main" id="{388157EA-8588-8149-9DAB-47D558DDB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 24"/>
          <p:cNvSpPr/>
          <p:nvPr userDrawn="1"/>
        </p:nvSpPr>
        <p:spPr bwMode="auto">
          <a:xfrm>
            <a:off x="1834106" y="0"/>
            <a:ext cx="10357894" cy="6858000"/>
          </a:xfrm>
          <a:custGeom>
            <a:avLst/>
            <a:gdLst>
              <a:gd name="connsiteX0" fmla="*/ 6869416 w 10357894"/>
              <a:gd name="connsiteY0" fmla="*/ 0 h 6858000"/>
              <a:gd name="connsiteX1" fmla="*/ 10357894 w 10357894"/>
              <a:gd name="connsiteY1" fmla="*/ 0 h 6858000"/>
              <a:gd name="connsiteX2" fmla="*/ 10357894 w 10357894"/>
              <a:gd name="connsiteY2" fmla="*/ 6858000 h 6858000"/>
              <a:gd name="connsiteX3" fmla="*/ 0 w 103578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7894" h="6858000">
                <a:moveTo>
                  <a:pt x="6869416" y="0"/>
                </a:moveTo>
                <a:lnTo>
                  <a:pt x="10357894" y="0"/>
                </a:lnTo>
                <a:lnTo>
                  <a:pt x="103578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3022600" y="174198"/>
            <a:ext cx="902858" cy="9028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56139" y="2061257"/>
            <a:ext cx="2861119" cy="2708275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612651"/>
            <a:ext cx="3121289" cy="3156879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8266542" y="2061256"/>
            <a:ext cx="2851166" cy="2708275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4656138" y="1392928"/>
            <a:ext cx="287972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8266541" y="1392927"/>
            <a:ext cx="2869771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AAD40B35-973B-2D4B-B758-8EEAB4CFC83F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F30D9E8B-5CFD-A947-A17D-B4912496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4F272456-11AD-AB47-921C-C8DFB929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9" name="Рисунок 18"/>
          <p:cNvSpPr>
            <a:spLocks noGrp="1"/>
          </p:cNvSpPr>
          <p:nvPr>
            <p:ph type="pic" sz="quarter" idx="42" hasCustomPrompt="1"/>
          </p:nvPr>
        </p:nvSpPr>
        <p:spPr>
          <a:xfrm>
            <a:off x="4656138" y="1"/>
            <a:ext cx="2887213" cy="2894245"/>
          </a:xfrm>
          <a:custGeom>
            <a:avLst/>
            <a:gdLst>
              <a:gd name="connsiteX0" fmla="*/ 901656 w 2887213"/>
              <a:gd name="connsiteY0" fmla="*/ 0 h 2894245"/>
              <a:gd name="connsiteX1" fmla="*/ 2887213 w 2887213"/>
              <a:gd name="connsiteY1" fmla="*/ 0 h 2894245"/>
              <a:gd name="connsiteX2" fmla="*/ 2887213 w 2887213"/>
              <a:gd name="connsiteY2" fmla="*/ 16011 h 2894245"/>
              <a:gd name="connsiteX3" fmla="*/ 0 w 2887213"/>
              <a:gd name="connsiteY3" fmla="*/ 2894245 h 2894245"/>
              <a:gd name="connsiteX4" fmla="*/ 0 w 2887213"/>
              <a:gd name="connsiteY4" fmla="*/ 898852 h 2894245"/>
              <a:gd name="connsiteX0" fmla="*/ 901656 w 2887213"/>
              <a:gd name="connsiteY0" fmla="*/ 0 h 2894245"/>
              <a:gd name="connsiteX1" fmla="*/ 2887213 w 2887213"/>
              <a:gd name="connsiteY1" fmla="*/ 0 h 2894245"/>
              <a:gd name="connsiteX2" fmla="*/ 2873961 w 2887213"/>
              <a:gd name="connsiteY2" fmla="*/ 2891289 h 2894245"/>
              <a:gd name="connsiteX3" fmla="*/ 0 w 2887213"/>
              <a:gd name="connsiteY3" fmla="*/ 2894245 h 2894245"/>
              <a:gd name="connsiteX4" fmla="*/ 0 w 2887213"/>
              <a:gd name="connsiteY4" fmla="*/ 898852 h 2894245"/>
              <a:gd name="connsiteX5" fmla="*/ 901656 w 2887213"/>
              <a:gd name="connsiteY5" fmla="*/ 0 h 289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213" h="2894245">
                <a:moveTo>
                  <a:pt x="901656" y="0"/>
                </a:moveTo>
                <a:lnTo>
                  <a:pt x="2887213" y="0"/>
                </a:lnTo>
                <a:cubicBezTo>
                  <a:pt x="2882796" y="963763"/>
                  <a:pt x="2878378" y="1927526"/>
                  <a:pt x="2873961" y="2891289"/>
                </a:cubicBezTo>
                <a:lnTo>
                  <a:pt x="0" y="2894245"/>
                </a:lnTo>
                <a:lnTo>
                  <a:pt x="0" y="898852"/>
                </a:lnTo>
                <a:lnTo>
                  <a:pt x="901656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45389" y="3673469"/>
            <a:ext cx="2871869" cy="1972572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3161208"/>
            <a:ext cx="3121289" cy="2446133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8227713" y="3673467"/>
            <a:ext cx="2889995" cy="1972572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4643438" y="3005139"/>
            <a:ext cx="287972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8226441" y="3005138"/>
            <a:ext cx="2868743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id="{739EA1D9-7235-F548-A935-A6844A7CAF5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4DF37AB5-3BE9-6C4A-A32B-E4646EA5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A9D067A4-8D59-5B47-BC9A-E0FF511D9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Рисунок 18">
            <a:extLst>
              <a:ext uri="{FF2B5EF4-FFF2-40B4-BE49-F238E27FC236}">
                <a16:creationId xmlns:a16="http://schemas.microsoft.com/office/drawing/2014/main" id="{67437C60-C873-5041-AA6B-C00F2E5DE390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207971" y="1"/>
            <a:ext cx="2887213" cy="2894245"/>
          </a:xfrm>
          <a:custGeom>
            <a:avLst/>
            <a:gdLst>
              <a:gd name="connsiteX0" fmla="*/ 901656 w 2887213"/>
              <a:gd name="connsiteY0" fmla="*/ 0 h 2894245"/>
              <a:gd name="connsiteX1" fmla="*/ 2887213 w 2887213"/>
              <a:gd name="connsiteY1" fmla="*/ 0 h 2894245"/>
              <a:gd name="connsiteX2" fmla="*/ 2887213 w 2887213"/>
              <a:gd name="connsiteY2" fmla="*/ 16011 h 2894245"/>
              <a:gd name="connsiteX3" fmla="*/ 0 w 2887213"/>
              <a:gd name="connsiteY3" fmla="*/ 2894245 h 2894245"/>
              <a:gd name="connsiteX4" fmla="*/ 0 w 2887213"/>
              <a:gd name="connsiteY4" fmla="*/ 898852 h 2894245"/>
              <a:gd name="connsiteX0" fmla="*/ 901656 w 2887213"/>
              <a:gd name="connsiteY0" fmla="*/ 0 h 2894245"/>
              <a:gd name="connsiteX1" fmla="*/ 2887213 w 2887213"/>
              <a:gd name="connsiteY1" fmla="*/ 0 h 2894245"/>
              <a:gd name="connsiteX2" fmla="*/ 2873961 w 2887213"/>
              <a:gd name="connsiteY2" fmla="*/ 2891289 h 2894245"/>
              <a:gd name="connsiteX3" fmla="*/ 0 w 2887213"/>
              <a:gd name="connsiteY3" fmla="*/ 2894245 h 2894245"/>
              <a:gd name="connsiteX4" fmla="*/ 0 w 2887213"/>
              <a:gd name="connsiteY4" fmla="*/ 898852 h 2894245"/>
              <a:gd name="connsiteX5" fmla="*/ 901656 w 2887213"/>
              <a:gd name="connsiteY5" fmla="*/ 0 h 289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213" h="2894245">
                <a:moveTo>
                  <a:pt x="901656" y="0"/>
                </a:moveTo>
                <a:lnTo>
                  <a:pt x="2887213" y="0"/>
                </a:lnTo>
                <a:cubicBezTo>
                  <a:pt x="2882796" y="963763"/>
                  <a:pt x="2878378" y="1927526"/>
                  <a:pt x="2873961" y="2891289"/>
                </a:cubicBezTo>
                <a:lnTo>
                  <a:pt x="0" y="2894245"/>
                </a:lnTo>
                <a:lnTo>
                  <a:pt x="0" y="898852"/>
                </a:lnTo>
                <a:lnTo>
                  <a:pt x="901656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71960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15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 hasCustomPrompt="1"/>
          </p:nvPr>
        </p:nvSpPr>
        <p:spPr>
          <a:xfrm>
            <a:off x="1" y="-11954"/>
            <a:ext cx="4292599" cy="6869955"/>
          </a:xfrm>
          <a:custGeom>
            <a:avLst/>
            <a:gdLst>
              <a:gd name="connsiteX0" fmla="*/ 4999537 w 4999537"/>
              <a:gd name="connsiteY0" fmla="*/ 0 h 8002587"/>
              <a:gd name="connsiteX1" fmla="*/ 4999537 w 4999537"/>
              <a:gd name="connsiteY1" fmla="*/ 8002587 h 8002587"/>
              <a:gd name="connsiteX2" fmla="*/ 0 w 4999537"/>
              <a:gd name="connsiteY2" fmla="*/ 8002587 h 8002587"/>
              <a:gd name="connsiteX3" fmla="*/ 0 w 4999537"/>
              <a:gd name="connsiteY3" fmla="*/ 4984756 h 800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37" h="8002587">
                <a:moveTo>
                  <a:pt x="4999537" y="0"/>
                </a:moveTo>
                <a:lnTo>
                  <a:pt x="4999537" y="8002587"/>
                </a:lnTo>
                <a:lnTo>
                  <a:pt x="0" y="8002587"/>
                </a:lnTo>
                <a:lnTo>
                  <a:pt x="0" y="4984756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1" y="2438024"/>
            <a:ext cx="3225800" cy="320767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5789134" y="1676141"/>
            <a:ext cx="3225787" cy="55871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1472973"/>
            <a:ext cx="4126705" cy="417272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algn="r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cxnSp>
        <p:nvCxnSpPr>
          <p:cNvPr id="18" name="Прямая соединительная линия 47"/>
          <p:cNvCxnSpPr/>
          <p:nvPr userDrawn="1"/>
        </p:nvCxnSpPr>
        <p:spPr>
          <a:xfrm flipV="1">
            <a:off x="9602921" y="1676141"/>
            <a:ext cx="2595845" cy="259584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ый треугольник 14">
            <a:extLst>
              <a:ext uri="{FF2B5EF4-FFF2-40B4-BE49-F238E27FC236}">
                <a16:creationId xmlns:a16="http://schemas.microsoft.com/office/drawing/2014/main" id="{098AE0A6-2D95-2243-B447-8594D47D7F1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ECCA3B5-3FB7-2545-A6B2-0C5D2782C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1768C67F-DD33-1245-870D-4B58F3B8B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22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 bwMode="auto">
          <a:xfrm>
            <a:off x="1" y="6124"/>
            <a:ext cx="7867863" cy="6851876"/>
          </a:xfrm>
          <a:custGeom>
            <a:avLst/>
            <a:gdLst>
              <a:gd name="connsiteX0" fmla="*/ 0 w 11801794"/>
              <a:gd name="connsiteY0" fmla="*/ 0 h 10279400"/>
              <a:gd name="connsiteX1" fmla="*/ 11801794 w 11801794"/>
              <a:gd name="connsiteY1" fmla="*/ 0 h 10279400"/>
              <a:gd name="connsiteX2" fmla="*/ 1503337 w 11801794"/>
              <a:gd name="connsiteY2" fmla="*/ 10279400 h 10279400"/>
              <a:gd name="connsiteX3" fmla="*/ 0 w 11801794"/>
              <a:gd name="connsiteY3" fmla="*/ 10279400 h 10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794" h="10279400">
                <a:moveTo>
                  <a:pt x="0" y="0"/>
                </a:moveTo>
                <a:lnTo>
                  <a:pt x="11801794" y="0"/>
                </a:lnTo>
                <a:lnTo>
                  <a:pt x="1503337" y="10279400"/>
                </a:lnTo>
                <a:lnTo>
                  <a:pt x="0" y="102794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2340078" y="-42076"/>
            <a:ext cx="1025113" cy="1025104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6816726" y="1481363"/>
            <a:ext cx="3600450" cy="893986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5451" y="1028475"/>
            <a:ext cx="3601513" cy="35106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818000" y="3277617"/>
            <a:ext cx="3600450" cy="901132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7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6816726" y="2824729"/>
            <a:ext cx="3601513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6818000" y="5082605"/>
            <a:ext cx="3600450" cy="892401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6816726" y="4629717"/>
            <a:ext cx="3601513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1002048"/>
            <a:ext cx="3488351" cy="4332287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id="{2FC4068F-5D86-D943-898B-B9802FE7BAD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5DB3F725-A5EB-204E-810B-217482E88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2FB7E7A5-F4EE-6647-8BC5-9A31C9A5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2" y="0"/>
            <a:ext cx="4652951" cy="4645218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1028475"/>
            <a:ext cx="3212305" cy="4967466"/>
          </a:xfrm>
          <a:prstGeom prst="rect">
            <a:avLst/>
          </a:prstGeom>
        </p:spPr>
        <p:txBody>
          <a:bodyPr vert="horz" lIns="0" tIns="9144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5374001" y="1434577"/>
            <a:ext cx="5043175" cy="893986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5372300" y="960754"/>
            <a:ext cx="5044664" cy="35106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5375276" y="3298553"/>
            <a:ext cx="5043175" cy="901132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7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5373575" y="2824729"/>
            <a:ext cx="5044664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5375276" y="5171262"/>
            <a:ext cx="5043175" cy="892401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5373575" y="4697439"/>
            <a:ext cx="5044664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cxnSp>
        <p:nvCxnSpPr>
          <p:cNvPr id="18" name="Прямая соединительная линия 47"/>
          <p:cNvCxnSpPr/>
          <p:nvPr userDrawn="1"/>
        </p:nvCxnSpPr>
        <p:spPr>
          <a:xfrm flipV="1">
            <a:off x="2340078" y="-42076"/>
            <a:ext cx="1025113" cy="1025104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5FAABA69-F3BB-C744-BD6E-7E119D138D1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9" name="Footer Placeholder 1">
            <a:extLst>
              <a:ext uri="{FF2B5EF4-FFF2-40B4-BE49-F238E27FC236}">
                <a16:creationId xmlns:a16="http://schemas.microsoft.com/office/drawing/2014/main" id="{178BCD29-D0CD-8A4D-9E82-53E859846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Номер слайда 21">
            <a:extLst>
              <a:ext uri="{FF2B5EF4-FFF2-40B4-BE49-F238E27FC236}">
                <a16:creationId xmlns:a16="http://schemas.microsoft.com/office/drawing/2014/main" id="{41B35661-658F-4C48-B15B-F3C00543F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/>
          <p:cNvSpPr>
            <a:spLocks noGrp="1"/>
          </p:cNvSpPr>
          <p:nvPr>
            <p:ph type="pic" sz="quarter" idx="18" hasCustomPrompt="1"/>
          </p:nvPr>
        </p:nvSpPr>
        <p:spPr>
          <a:xfrm>
            <a:off x="2" y="2"/>
            <a:ext cx="6097865" cy="6857999"/>
          </a:xfrm>
          <a:custGeom>
            <a:avLst/>
            <a:gdLst>
              <a:gd name="connsiteX0" fmla="*/ 3758629 w 6097865"/>
              <a:gd name="connsiteY0" fmla="*/ 0 h 6857999"/>
              <a:gd name="connsiteX1" fmla="*/ 6097865 w 6097865"/>
              <a:gd name="connsiteY1" fmla="*/ 0 h 6857999"/>
              <a:gd name="connsiteX2" fmla="*/ 6097865 w 6097865"/>
              <a:gd name="connsiteY2" fmla="*/ 2137136 h 6857999"/>
              <a:gd name="connsiteX3" fmla="*/ 1362274 w 6097865"/>
              <a:gd name="connsiteY3" fmla="*/ 6857999 h 6857999"/>
              <a:gd name="connsiteX4" fmla="*/ 0 w 6097865"/>
              <a:gd name="connsiteY4" fmla="*/ 6857999 h 6857999"/>
              <a:gd name="connsiteX5" fmla="*/ 0 w 6097865"/>
              <a:gd name="connsiteY5" fmla="*/ 374694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7865" h="6857999">
                <a:moveTo>
                  <a:pt x="3758629" y="0"/>
                </a:moveTo>
                <a:lnTo>
                  <a:pt x="6097865" y="0"/>
                </a:lnTo>
                <a:lnTo>
                  <a:pt x="6097865" y="2137136"/>
                </a:lnTo>
                <a:lnTo>
                  <a:pt x="1362274" y="6857999"/>
                </a:lnTo>
                <a:lnTo>
                  <a:pt x="0" y="6857999"/>
                </a:lnTo>
                <a:lnTo>
                  <a:pt x="0" y="374694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79388"/>
            <a:ext cx="5057348" cy="648767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>
            <a:lvl1pPr algn="ctr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1067" y="672996"/>
            <a:ext cx="3576108" cy="416495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6841067" y="5307780"/>
            <a:ext cx="3576108" cy="82537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Body Bold text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11F29A58-9153-6341-BE1D-6414F3B75FB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F2FCCC39-A6CA-2348-AF83-82C0E0F9D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Номер слайда 21">
            <a:extLst>
              <a:ext uri="{FF2B5EF4-FFF2-40B4-BE49-F238E27FC236}">
                <a16:creationId xmlns:a16="http://schemas.microsoft.com/office/drawing/2014/main" id="{1B821C3C-6E70-0E4A-BB81-B50A56879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4233"/>
            <a:ext cx="12192000" cy="6858000"/>
          </a:xfrm>
          <a:custGeom>
            <a:avLst/>
            <a:gdLst>
              <a:gd name="connsiteX0" fmla="*/ 0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8661890 h 10288588"/>
              <a:gd name="connsiteX3" fmla="*/ 16692392 w 18288000"/>
              <a:gd name="connsiteY3" fmla="*/ 10275888 h 10288588"/>
              <a:gd name="connsiteX4" fmla="*/ 16704947 w 18288000"/>
              <a:gd name="connsiteY4" fmla="*/ 10275888 h 10288588"/>
              <a:gd name="connsiteX5" fmla="*/ 16692392 w 18288000"/>
              <a:gd name="connsiteY5" fmla="*/ 10288588 h 10288588"/>
              <a:gd name="connsiteX6" fmla="*/ 0 w 18288000"/>
              <a:gd name="connsiteY6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0" h="10288588">
                <a:moveTo>
                  <a:pt x="0" y="0"/>
                </a:moveTo>
                <a:lnTo>
                  <a:pt x="18288000" y="0"/>
                </a:lnTo>
                <a:lnTo>
                  <a:pt x="18288000" y="8661890"/>
                </a:lnTo>
                <a:lnTo>
                  <a:pt x="16692392" y="10275888"/>
                </a:lnTo>
                <a:lnTo>
                  <a:pt x="16704947" y="10275888"/>
                </a:lnTo>
                <a:lnTo>
                  <a:pt x="16692392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5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8288000 w 18288000"/>
              <a:gd name="connsiteY0" fmla="*/ 1221956 h 10279400"/>
              <a:gd name="connsiteX1" fmla="*/ 18288000 w 18288000"/>
              <a:gd name="connsiteY1" fmla="*/ 8665402 h 10279400"/>
              <a:gd name="connsiteX2" fmla="*/ 16692392 w 18288000"/>
              <a:gd name="connsiteY2" fmla="*/ 10279400 h 10279400"/>
              <a:gd name="connsiteX3" fmla="*/ 9225434 w 18288000"/>
              <a:gd name="connsiteY3" fmla="*/ 10279400 h 10279400"/>
              <a:gd name="connsiteX4" fmla="*/ 0 w 18288000"/>
              <a:gd name="connsiteY4" fmla="*/ 0 h 10279400"/>
              <a:gd name="connsiteX5" fmla="*/ 11244506 w 18288000"/>
              <a:gd name="connsiteY5" fmla="*/ 0 h 10279400"/>
              <a:gd name="connsiteX6" fmla="*/ 959293 w 18288000"/>
              <a:gd name="connsiteY6" fmla="*/ 10279400 h 10279400"/>
              <a:gd name="connsiteX7" fmla="*/ 0 w 18288000"/>
              <a:gd name="connsiteY7" fmla="*/ 10279400 h 10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0" h="10279400">
                <a:moveTo>
                  <a:pt x="18288000" y="1221956"/>
                </a:moveTo>
                <a:lnTo>
                  <a:pt x="18288000" y="8665402"/>
                </a:lnTo>
                <a:lnTo>
                  <a:pt x="16692392" y="10279400"/>
                </a:lnTo>
                <a:lnTo>
                  <a:pt x="9225434" y="10279400"/>
                </a:lnTo>
                <a:close/>
                <a:moveTo>
                  <a:pt x="0" y="0"/>
                </a:moveTo>
                <a:lnTo>
                  <a:pt x="11244506" y="0"/>
                </a:lnTo>
                <a:lnTo>
                  <a:pt x="959293" y="10279400"/>
                </a:lnTo>
                <a:lnTo>
                  <a:pt x="0" y="10279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0" y="0"/>
            <a:ext cx="12198765" cy="6858000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667" baseline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Color block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7" y="1624013"/>
            <a:ext cx="6138863" cy="432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1407" y="1624013"/>
            <a:ext cx="2874008" cy="12965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3111021"/>
            <a:ext cx="2873672" cy="283776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CE41CA95-347E-754F-9143-3C549FEB965E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38E4C306-D20B-5A4C-B4D4-A3BFB557E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583D69DE-BB26-A848-921B-C7194762B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2794280" y="1"/>
            <a:ext cx="9397720" cy="6858000"/>
          </a:xfrm>
          <a:custGeom>
            <a:avLst/>
            <a:gdLst>
              <a:gd name="connsiteX0" fmla="*/ 10319090 w 14096580"/>
              <a:gd name="connsiteY0" fmla="*/ 0 h 10288588"/>
              <a:gd name="connsiteX1" fmla="*/ 14096580 w 14096580"/>
              <a:gd name="connsiteY1" fmla="*/ 0 h 10288588"/>
              <a:gd name="connsiteX2" fmla="*/ 14096580 w 14096580"/>
              <a:gd name="connsiteY2" fmla="*/ 8674588 h 10288588"/>
              <a:gd name="connsiteX3" fmla="*/ 12500972 w 14096580"/>
              <a:gd name="connsiteY3" fmla="*/ 10288586 h 10288588"/>
              <a:gd name="connsiteX4" fmla="*/ 14096580 w 14096580"/>
              <a:gd name="connsiteY4" fmla="*/ 10288586 h 10288588"/>
              <a:gd name="connsiteX5" fmla="*/ 14096580 w 14096580"/>
              <a:gd name="connsiteY5" fmla="*/ 10288588 h 10288588"/>
              <a:gd name="connsiteX6" fmla="*/ 0 w 14096580"/>
              <a:gd name="connsiteY6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96580" h="10288588">
                <a:moveTo>
                  <a:pt x="10319090" y="0"/>
                </a:moveTo>
                <a:lnTo>
                  <a:pt x="14096580" y="0"/>
                </a:lnTo>
                <a:lnTo>
                  <a:pt x="14096580" y="8674588"/>
                </a:lnTo>
                <a:lnTo>
                  <a:pt x="12500972" y="10288586"/>
                </a:lnTo>
                <a:lnTo>
                  <a:pt x="14096580" y="10288586"/>
                </a:lnTo>
                <a:lnTo>
                  <a:pt x="14096580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3948395" y="-1"/>
            <a:ext cx="2645637" cy="264563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1407" y="1624013"/>
            <a:ext cx="2874008" cy="154928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3366794"/>
            <a:ext cx="2873672" cy="258198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E9AF02FC-55C7-D147-8E50-40750889EE2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66C9C7BF-E43E-CE48-93EA-B50FB6D02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2CA5C3A0-B494-414E-96E5-7B694C758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5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7" name="Прямая соединительная линия 46"/>
          <p:cNvCxnSpPr/>
          <p:nvPr userDrawn="1"/>
        </p:nvCxnSpPr>
        <p:spPr>
          <a:xfrm flipV="1">
            <a:off x="1758950" y="708024"/>
            <a:ext cx="1457326" cy="14573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3935412" y="5594635"/>
            <a:ext cx="720726" cy="7207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63628" y="6011120"/>
            <a:ext cx="6472684" cy="486519"/>
          </a:xfrm>
        </p:spPr>
        <p:txBody>
          <a:bodyPr tIns="0" anchor="ctr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695700" y="1233319"/>
            <a:ext cx="3134934" cy="381969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1AA096DB-425D-944B-B32A-3F4409549A1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1115EAFB-1C94-BB4F-AF22-DAFE0ABE7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1D242F6-E166-484A-9377-CE191C115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12" y="6359546"/>
            <a:ext cx="407988" cy="361950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custGeom>
            <a:avLst/>
            <a:gdLst>
              <a:gd name="connsiteX0" fmla="*/ 3760013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8674592 h 10288588"/>
              <a:gd name="connsiteX3" fmla="*/ 16692394 w 18288000"/>
              <a:gd name="connsiteY3" fmla="*/ 10288588 h 10288588"/>
              <a:gd name="connsiteX4" fmla="*/ 0 w 18288000"/>
              <a:gd name="connsiteY4" fmla="*/ 10288588 h 10288588"/>
              <a:gd name="connsiteX5" fmla="*/ 0 w 18288000"/>
              <a:gd name="connsiteY5" fmla="*/ 3748897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0" h="10288588">
                <a:moveTo>
                  <a:pt x="3760013" y="0"/>
                </a:moveTo>
                <a:lnTo>
                  <a:pt x="18288000" y="0"/>
                </a:lnTo>
                <a:lnTo>
                  <a:pt x="18288000" y="8674592"/>
                </a:lnTo>
                <a:lnTo>
                  <a:pt x="16692394" y="10288588"/>
                </a:lnTo>
                <a:lnTo>
                  <a:pt x="0" y="10288588"/>
                </a:lnTo>
                <a:lnTo>
                  <a:pt x="0" y="374889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0" y="0"/>
            <a:ext cx="12198765" cy="6858000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667" baseline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Color block</a:t>
            </a:r>
          </a:p>
        </p:txBody>
      </p:sp>
      <p:sp>
        <p:nvSpPr>
          <p:cNvPr id="26" name="Shape 922"/>
          <p:cNvSpPr>
            <a:spLocks noGrp="1"/>
          </p:cNvSpPr>
          <p:nvPr>
            <p:ph type="body" sz="quarter" idx="44" hasCustomPrompt="1"/>
          </p:nvPr>
        </p:nvSpPr>
        <p:spPr>
          <a:xfrm>
            <a:off x="1069528" y="2526507"/>
            <a:ext cx="10049057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533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H1 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6866" y="4511676"/>
            <a:ext cx="2879723" cy="846881"/>
          </a:xfrm>
        </p:spPr>
        <p:txBody>
          <a:bodyPr tIns="0" anchor="b">
            <a:noAutofit/>
          </a:bodyPr>
          <a:lstStyle>
            <a:lvl1pPr algn="just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34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5379776" y="5594351"/>
            <a:ext cx="2876813" cy="361949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Body Bold text here</a:t>
            </a:r>
          </a:p>
        </p:txBody>
      </p:sp>
      <p:sp>
        <p:nvSpPr>
          <p:cNvPr id="10" name="Прямоугольный треугольник 14">
            <a:extLst>
              <a:ext uri="{FF2B5EF4-FFF2-40B4-BE49-F238E27FC236}">
                <a16:creationId xmlns:a16="http://schemas.microsoft.com/office/drawing/2014/main" id="{DC1C09BB-9C81-F340-914C-BCD66923C776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829F6D2-12B8-9349-9CBE-0C9ECB710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794BBA61-5D7C-E64C-A31F-299047FC2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7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42" hasCustomPrompt="1"/>
          </p:nvPr>
        </p:nvSpPr>
        <p:spPr>
          <a:xfrm>
            <a:off x="4627911" y="869460"/>
            <a:ext cx="2913719" cy="6013139"/>
          </a:xfrm>
          <a:custGeom>
            <a:avLst/>
            <a:gdLst>
              <a:gd name="connsiteX0" fmla="*/ 2887213 w 2887213"/>
              <a:gd name="connsiteY0" fmla="*/ 0 h 4873627"/>
              <a:gd name="connsiteX1" fmla="*/ 2887213 w 2887213"/>
              <a:gd name="connsiteY1" fmla="*/ 1995393 h 4873627"/>
              <a:gd name="connsiteX2" fmla="*/ 0 w 2887213"/>
              <a:gd name="connsiteY2" fmla="*/ 4873627 h 4873627"/>
              <a:gd name="connsiteX3" fmla="*/ 0 w 2887213"/>
              <a:gd name="connsiteY3" fmla="*/ 2878234 h 4873627"/>
              <a:gd name="connsiteX0" fmla="*/ 2887213 w 2900466"/>
              <a:gd name="connsiteY0" fmla="*/ 0 h 5996932"/>
              <a:gd name="connsiteX1" fmla="*/ 2900466 w 2900466"/>
              <a:gd name="connsiteY1" fmla="*/ 5996932 h 5996932"/>
              <a:gd name="connsiteX2" fmla="*/ 0 w 2900466"/>
              <a:gd name="connsiteY2" fmla="*/ 4873627 h 5996932"/>
              <a:gd name="connsiteX3" fmla="*/ 0 w 2900466"/>
              <a:gd name="connsiteY3" fmla="*/ 2878234 h 5996932"/>
              <a:gd name="connsiteX4" fmla="*/ 2887213 w 2900466"/>
              <a:gd name="connsiteY4" fmla="*/ 0 h 5996932"/>
              <a:gd name="connsiteX0" fmla="*/ 2900465 w 2913718"/>
              <a:gd name="connsiteY0" fmla="*/ 0 h 6013139"/>
              <a:gd name="connsiteX1" fmla="*/ 2913718 w 2913718"/>
              <a:gd name="connsiteY1" fmla="*/ 5996932 h 6013139"/>
              <a:gd name="connsiteX2" fmla="*/ 0 w 2913718"/>
              <a:gd name="connsiteY2" fmla="*/ 6013139 h 6013139"/>
              <a:gd name="connsiteX3" fmla="*/ 13252 w 2913718"/>
              <a:gd name="connsiteY3" fmla="*/ 2878234 h 6013139"/>
              <a:gd name="connsiteX4" fmla="*/ 2900465 w 2913718"/>
              <a:gd name="connsiteY4" fmla="*/ 0 h 601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3718" h="6013139">
                <a:moveTo>
                  <a:pt x="2900465" y="0"/>
                </a:moveTo>
                <a:cubicBezTo>
                  <a:pt x="2904883" y="1998977"/>
                  <a:pt x="2909300" y="3997955"/>
                  <a:pt x="2913718" y="5996932"/>
                </a:cubicBezTo>
                <a:lnTo>
                  <a:pt x="0" y="6013139"/>
                </a:lnTo>
                <a:cubicBezTo>
                  <a:pt x="4417" y="4968171"/>
                  <a:pt x="8835" y="3923202"/>
                  <a:pt x="13252" y="2878234"/>
                </a:cubicBezTo>
                <a:lnTo>
                  <a:pt x="2900465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5399" y="2225584"/>
            <a:ext cx="2870015" cy="360362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2706690"/>
            <a:ext cx="2873672" cy="926407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8243889" y="2949748"/>
            <a:ext cx="2870015" cy="369985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8252596" y="3440474"/>
            <a:ext cx="2873672" cy="878580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8241948" y="4920624"/>
            <a:ext cx="2870015" cy="369985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237955" y="5411351"/>
            <a:ext cx="2873672" cy="884044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915090"/>
            <a:ext cx="4320381" cy="889899"/>
          </a:xfrm>
          <a:prstGeom prst="rect">
            <a:avLst/>
          </a:prstGeom>
        </p:spPr>
        <p:txBody>
          <a:bodyPr vert="horz" lIns="0" tIns="64008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3600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Прямоугольный треугольник 14">
            <a:extLst>
              <a:ext uri="{FF2B5EF4-FFF2-40B4-BE49-F238E27FC236}">
                <a16:creationId xmlns:a16="http://schemas.microsoft.com/office/drawing/2014/main" id="{4850546D-C43D-224E-8407-B0D69A6C74A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C4D3D2B4-1DB6-2D4D-A628-25AD5559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Номер слайда 21">
            <a:extLst>
              <a:ext uri="{FF2B5EF4-FFF2-40B4-BE49-F238E27FC236}">
                <a16:creationId xmlns:a16="http://schemas.microsoft.com/office/drawing/2014/main" id="{799FC08F-BCEA-7F4E-A3B9-316A5A73F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3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6"/>
          <p:cNvSpPr>
            <a:spLocks noGrp="1"/>
          </p:cNvSpPr>
          <p:nvPr>
            <p:ph type="pic" sz="quarter" idx="56" hasCustomPrompt="1"/>
          </p:nvPr>
        </p:nvSpPr>
        <p:spPr>
          <a:xfrm>
            <a:off x="4641163" y="-1340824"/>
            <a:ext cx="2887213" cy="8212660"/>
          </a:xfrm>
          <a:custGeom>
            <a:avLst/>
            <a:gdLst>
              <a:gd name="connsiteX0" fmla="*/ 2887213 w 2887213"/>
              <a:gd name="connsiteY0" fmla="*/ 0 h 4873627"/>
              <a:gd name="connsiteX1" fmla="*/ 2887213 w 2887213"/>
              <a:gd name="connsiteY1" fmla="*/ 1995393 h 4873627"/>
              <a:gd name="connsiteX2" fmla="*/ 0 w 2887213"/>
              <a:gd name="connsiteY2" fmla="*/ 4873627 h 4873627"/>
              <a:gd name="connsiteX3" fmla="*/ 0 w 2887213"/>
              <a:gd name="connsiteY3" fmla="*/ 2878234 h 4873627"/>
              <a:gd name="connsiteX0" fmla="*/ 2887213 w 2887213"/>
              <a:gd name="connsiteY0" fmla="*/ 2163203 h 7036830"/>
              <a:gd name="connsiteX1" fmla="*/ 2887213 w 2887213"/>
              <a:gd name="connsiteY1" fmla="*/ 4158596 h 7036830"/>
              <a:gd name="connsiteX2" fmla="*/ 0 w 2887213"/>
              <a:gd name="connsiteY2" fmla="*/ 7036830 h 7036830"/>
              <a:gd name="connsiteX3" fmla="*/ 26505 w 2887213"/>
              <a:gd name="connsiteY3" fmla="*/ 152140 h 7036830"/>
              <a:gd name="connsiteX4" fmla="*/ 2887213 w 2887213"/>
              <a:gd name="connsiteY4" fmla="*/ 2163203 h 7036830"/>
              <a:gd name="connsiteX0" fmla="*/ 2887213 w 2887213"/>
              <a:gd name="connsiteY0" fmla="*/ 0 h 8212660"/>
              <a:gd name="connsiteX1" fmla="*/ 2887213 w 2887213"/>
              <a:gd name="connsiteY1" fmla="*/ 5334426 h 8212660"/>
              <a:gd name="connsiteX2" fmla="*/ 0 w 2887213"/>
              <a:gd name="connsiteY2" fmla="*/ 8212660 h 8212660"/>
              <a:gd name="connsiteX3" fmla="*/ 26505 w 2887213"/>
              <a:gd name="connsiteY3" fmla="*/ 1327970 h 8212660"/>
              <a:gd name="connsiteX4" fmla="*/ 2887213 w 2887213"/>
              <a:gd name="connsiteY4" fmla="*/ 0 h 821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213" h="8212660">
                <a:moveTo>
                  <a:pt x="2887213" y="0"/>
                </a:moveTo>
                <a:lnTo>
                  <a:pt x="2887213" y="5334426"/>
                </a:lnTo>
                <a:lnTo>
                  <a:pt x="0" y="8212660"/>
                </a:lnTo>
                <a:lnTo>
                  <a:pt x="26505" y="1327970"/>
                </a:lnTo>
                <a:cubicBezTo>
                  <a:pt x="988909" y="368559"/>
                  <a:pt x="1924809" y="959411"/>
                  <a:pt x="2887213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22"/>
          <p:cNvCxnSpPr/>
          <p:nvPr userDrawn="1"/>
        </p:nvCxnSpPr>
        <p:spPr>
          <a:xfrm flipV="1">
            <a:off x="8256589" y="0"/>
            <a:ext cx="1262573" cy="126257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5399" y="962727"/>
            <a:ext cx="2870015" cy="360362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00000"/>
              </a:lnSpc>
              <a:defRPr sz="1000" b="1" strike="noStrik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1443833"/>
            <a:ext cx="2873672" cy="926407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8243889" y="1337381"/>
            <a:ext cx="2870015" cy="369985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00000"/>
              </a:lnSpc>
              <a:defRPr sz="1000" b="1" strike="noStrik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8252596" y="1828109"/>
            <a:ext cx="2873672" cy="878580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8241948" y="3308258"/>
            <a:ext cx="2870015" cy="369985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00000"/>
              </a:lnSpc>
              <a:defRPr sz="1000" b="1" strike="noStrik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59" hasCustomPrompt="1"/>
          </p:nvPr>
        </p:nvSpPr>
        <p:spPr>
          <a:xfrm>
            <a:off x="8237955" y="3798985"/>
            <a:ext cx="2873672" cy="884044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96F592ED-CBD8-9143-A534-B25DFFC795D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6621A303-9AD7-E047-8C25-3CDFF396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Номер слайда 21">
            <a:extLst>
              <a:ext uri="{FF2B5EF4-FFF2-40B4-BE49-F238E27FC236}">
                <a16:creationId xmlns:a16="http://schemas.microsoft.com/office/drawing/2014/main" id="{B2CBB5AE-2CB7-F441-9021-399E0BC38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олилиния 14"/>
          <p:cNvSpPr/>
          <p:nvPr userDrawn="1"/>
        </p:nvSpPr>
        <p:spPr bwMode="auto">
          <a:xfrm>
            <a:off x="1" y="0"/>
            <a:ext cx="5831803" cy="5804068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9698306" y="4822925"/>
            <a:ext cx="1439863" cy="1367761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9697031" y="4360290"/>
            <a:ext cx="1440288" cy="35106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7537138" y="4814704"/>
            <a:ext cx="1438588" cy="137869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7535864" y="4352067"/>
            <a:ext cx="1439013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5377712" y="4814194"/>
            <a:ext cx="1438588" cy="1365336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5376438" y="4351557"/>
            <a:ext cx="1439013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5275" y="2081520"/>
            <a:ext cx="5771647" cy="1628209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3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5375275" y="1089506"/>
            <a:ext cx="5771648" cy="85817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cxnSp>
        <p:nvCxnSpPr>
          <p:cNvPr id="22" name="Прямая соединительная линия 21"/>
          <p:cNvCxnSpPr/>
          <p:nvPr userDrawn="1"/>
        </p:nvCxnSpPr>
        <p:spPr>
          <a:xfrm flipV="1">
            <a:off x="4311089" y="0"/>
            <a:ext cx="825003" cy="82500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92002"/>
            <a:ext cx="3973512" cy="6635564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>
            <a:lvl1pPr algn="ctr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FBC09B69-6CC3-224E-AC13-ADCEF3E68DA9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A4A2BDAF-8CEE-D143-A02D-425EEA41A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Номер слайда 21">
            <a:extLst>
              <a:ext uri="{FF2B5EF4-FFF2-40B4-BE49-F238E27FC236}">
                <a16:creationId xmlns:a16="http://schemas.microsoft.com/office/drawing/2014/main" id="{892A62E4-C8FE-AE41-9D60-6F73CB08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7" name="Прямая соединительная линия 46"/>
          <p:cNvCxnSpPr/>
          <p:nvPr userDrawn="1"/>
        </p:nvCxnSpPr>
        <p:spPr>
          <a:xfrm flipV="1">
            <a:off x="3927475" y="-19662"/>
            <a:ext cx="1436689" cy="143668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456426"/>
            <a:ext cx="3600714" cy="32362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1053309" y="5969688"/>
            <a:ext cx="10084592" cy="486519"/>
          </a:xfrm>
        </p:spPr>
        <p:txBody>
          <a:bodyPr tIns="0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0CD3798E-9230-3D49-BB3D-A80AA1EF800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A14BEEAB-784A-DF44-888F-8980C9B5B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Номер слайда 21">
            <a:extLst>
              <a:ext uri="{FF2B5EF4-FFF2-40B4-BE49-F238E27FC236}">
                <a16:creationId xmlns:a16="http://schemas.microsoft.com/office/drawing/2014/main" id="{E6938838-3FA1-8541-B54A-C6B712142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17"/>
          <p:cNvSpPr/>
          <p:nvPr userDrawn="1"/>
        </p:nvSpPr>
        <p:spPr bwMode="auto">
          <a:xfrm>
            <a:off x="1" y="0"/>
            <a:ext cx="3600450" cy="3583327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9680" y="3700429"/>
            <a:ext cx="1779564" cy="927096"/>
          </a:xfrm>
        </p:spPr>
        <p:txBody>
          <a:bodyPr tIns="0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2855913" y="3700429"/>
            <a:ext cx="1320271" cy="927096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1064419" y="4795803"/>
            <a:ext cx="2225320" cy="869604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2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4419" y="1095373"/>
            <a:ext cx="3111765" cy="23618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3600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H3 Title here</a:t>
            </a:r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V="1">
            <a:off x="3121404" y="0"/>
            <a:ext cx="2438026" cy="2438024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53" hasCustomPrompt="1"/>
          </p:nvPr>
        </p:nvSpPr>
        <p:spPr>
          <a:xfrm flipH="1">
            <a:off x="3121403" y="-2212596"/>
            <a:ext cx="9070597" cy="9070598"/>
          </a:xfrm>
          <a:custGeom>
            <a:avLst/>
            <a:gdLst>
              <a:gd name="connsiteX0" fmla="*/ 0 w 4829125"/>
              <a:gd name="connsiteY0" fmla="*/ 0 h 4829871"/>
              <a:gd name="connsiteX1" fmla="*/ 0 w 4829125"/>
              <a:gd name="connsiteY1" fmla="*/ 3215871 h 4829871"/>
              <a:gd name="connsiteX2" fmla="*/ 1595608 w 4829125"/>
              <a:gd name="connsiteY2" fmla="*/ 4829869 h 4829871"/>
              <a:gd name="connsiteX3" fmla="*/ 0 w 4829125"/>
              <a:gd name="connsiteY3" fmla="*/ 4829869 h 4829871"/>
              <a:gd name="connsiteX4" fmla="*/ 0 w 4829125"/>
              <a:gd name="connsiteY4" fmla="*/ 4829871 h 4829871"/>
              <a:gd name="connsiteX5" fmla="*/ 4829125 w 4829125"/>
              <a:gd name="connsiteY5" fmla="*/ 4829871 h 48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9125" h="4829871">
                <a:moveTo>
                  <a:pt x="0" y="0"/>
                </a:moveTo>
                <a:lnTo>
                  <a:pt x="0" y="3215871"/>
                </a:lnTo>
                <a:lnTo>
                  <a:pt x="1595608" y="4829869"/>
                </a:lnTo>
                <a:lnTo>
                  <a:pt x="0" y="4829869"/>
                </a:lnTo>
                <a:lnTo>
                  <a:pt x="0" y="4829871"/>
                </a:lnTo>
                <a:lnTo>
                  <a:pt x="4829125" y="482987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F6C073BF-E94C-3B45-BDA7-DC6A885A638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C7F49DD5-F124-3942-9D49-51BE86D34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1FFDA322-807E-1E42-B786-899F22C9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 userDrawn="1"/>
        </p:nvSpPr>
        <p:spPr bwMode="auto">
          <a:xfrm>
            <a:off x="0" y="6124"/>
            <a:ext cx="11148729" cy="6851876"/>
          </a:xfrm>
          <a:custGeom>
            <a:avLst/>
            <a:gdLst>
              <a:gd name="connsiteX0" fmla="*/ 0 w 16723094"/>
              <a:gd name="connsiteY0" fmla="*/ 0 h 10279400"/>
              <a:gd name="connsiteX1" fmla="*/ 16723094 w 16723094"/>
              <a:gd name="connsiteY1" fmla="*/ 0 h 10279400"/>
              <a:gd name="connsiteX2" fmla="*/ 6424639 w 16723094"/>
              <a:gd name="connsiteY2" fmla="*/ 10279400 h 10279400"/>
              <a:gd name="connsiteX3" fmla="*/ 0 w 16723094"/>
              <a:gd name="connsiteY3" fmla="*/ 10279400 h 10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3094" h="10279400">
                <a:moveTo>
                  <a:pt x="0" y="0"/>
                </a:moveTo>
                <a:lnTo>
                  <a:pt x="16723094" y="0"/>
                </a:lnTo>
                <a:lnTo>
                  <a:pt x="6424639" y="10279400"/>
                </a:lnTo>
                <a:lnTo>
                  <a:pt x="0" y="102794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4288" y="3890947"/>
            <a:ext cx="4322026" cy="142291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25838" y="1656817"/>
            <a:ext cx="4310474" cy="2018257"/>
          </a:xfrm>
          <a:prstGeom prst="rect">
            <a:avLst/>
          </a:prstGeom>
        </p:spPr>
        <p:txBody>
          <a:bodyPr vert="horz" lIns="0" tIns="201168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6814287" y="5464111"/>
            <a:ext cx="4320438" cy="486519"/>
          </a:xfrm>
        </p:spPr>
        <p:txBody>
          <a:bodyPr tIns="0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18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6825837" y="965226"/>
            <a:ext cx="4322892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98C4FB87-84C8-A740-BC2E-4D517B7507E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9C1F4D16-0FC2-5041-BCF2-89EB627C8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1523080F-0F2D-B94A-8B21-FAA39770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 24"/>
          <p:cNvSpPr/>
          <p:nvPr userDrawn="1"/>
        </p:nvSpPr>
        <p:spPr bwMode="auto">
          <a:xfrm>
            <a:off x="1834106" y="0"/>
            <a:ext cx="10357894" cy="6858000"/>
          </a:xfrm>
          <a:custGeom>
            <a:avLst/>
            <a:gdLst>
              <a:gd name="connsiteX0" fmla="*/ 6869416 w 10357894"/>
              <a:gd name="connsiteY0" fmla="*/ 0 h 6858000"/>
              <a:gd name="connsiteX1" fmla="*/ 10357894 w 10357894"/>
              <a:gd name="connsiteY1" fmla="*/ 0 h 6858000"/>
              <a:gd name="connsiteX2" fmla="*/ 10357894 w 10357894"/>
              <a:gd name="connsiteY2" fmla="*/ 6858000 h 6858000"/>
              <a:gd name="connsiteX3" fmla="*/ 0 w 103578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7894" h="6858000">
                <a:moveTo>
                  <a:pt x="6869416" y="0"/>
                </a:moveTo>
                <a:lnTo>
                  <a:pt x="10357894" y="0"/>
                </a:lnTo>
                <a:lnTo>
                  <a:pt x="103578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190072" y="2887664"/>
            <a:ext cx="2159929" cy="270827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1284756"/>
            <a:ext cx="2915367" cy="4311181"/>
          </a:xfrm>
          <a:prstGeom prst="rect">
            <a:avLst/>
          </a:prstGeom>
        </p:spPr>
        <p:txBody>
          <a:bodyPr vert="horz" lIns="0" tIns="201168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6581482" y="2887662"/>
            <a:ext cx="2161039" cy="270827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8975274" y="2887662"/>
            <a:ext cx="2161039" cy="270827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8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4190072" y="1444626"/>
            <a:ext cx="2148018" cy="7207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001</a:t>
            </a:r>
          </a:p>
        </p:txBody>
      </p:sp>
      <p:sp>
        <p:nvSpPr>
          <p:cNvPr id="39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580210" y="1444626"/>
            <a:ext cx="2148018" cy="7207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001</a:t>
            </a:r>
          </a:p>
        </p:txBody>
      </p:sp>
      <p:sp>
        <p:nvSpPr>
          <p:cNvPr id="40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8970350" y="1444626"/>
            <a:ext cx="2148018" cy="7207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001</a:t>
            </a:r>
          </a:p>
        </p:txBody>
      </p:sp>
      <p:cxnSp>
        <p:nvCxnSpPr>
          <p:cNvPr id="42" name="Прямая соединительная линия 41"/>
          <p:cNvCxnSpPr/>
          <p:nvPr userDrawn="1"/>
        </p:nvCxnSpPr>
        <p:spPr>
          <a:xfrm flipV="1">
            <a:off x="2056289" y="0"/>
            <a:ext cx="988343" cy="98833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4190072" y="2192760"/>
            <a:ext cx="2159929" cy="486519"/>
          </a:xfrm>
        </p:spPr>
        <p:txBody>
          <a:bodyPr tIns="0" anchor="t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582592" y="2192760"/>
            <a:ext cx="2159929" cy="486519"/>
          </a:xfrm>
        </p:spPr>
        <p:txBody>
          <a:bodyPr tIns="0" anchor="t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8975111" y="2192759"/>
            <a:ext cx="2159929" cy="486519"/>
          </a:xfrm>
        </p:spPr>
        <p:txBody>
          <a:bodyPr tIns="0" anchor="t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A4F4B909-2432-5C40-BEEB-F2BD503E06E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6E697DD4-431C-D741-8E9C-7F3D6FD1B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Номер слайда 21">
            <a:extLst>
              <a:ext uri="{FF2B5EF4-FFF2-40B4-BE49-F238E27FC236}">
                <a16:creationId xmlns:a16="http://schemas.microsoft.com/office/drawing/2014/main" id="{03F4A78A-849E-7D47-AFB6-7B984B7BC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 9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7" name="Прямая соединительная линия 46"/>
          <p:cNvCxnSpPr/>
          <p:nvPr userDrawn="1"/>
        </p:nvCxnSpPr>
        <p:spPr>
          <a:xfrm flipV="1">
            <a:off x="3944591" y="0"/>
            <a:ext cx="1625827" cy="16258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3970339"/>
            <a:ext cx="3114777" cy="217682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1407" y="1279540"/>
            <a:ext cx="3114777" cy="2525712"/>
          </a:xfrm>
          <a:prstGeom prst="rect">
            <a:avLst/>
          </a:prstGeom>
        </p:spPr>
        <p:txBody>
          <a:bodyPr vert="horz" lIns="0" tIns="201168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5689" y="629391"/>
            <a:ext cx="312049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2" name="Прямоугольный треугольник 14">
            <a:extLst>
              <a:ext uri="{FF2B5EF4-FFF2-40B4-BE49-F238E27FC236}">
                <a16:creationId xmlns:a16="http://schemas.microsoft.com/office/drawing/2014/main" id="{F8201696-3D7E-514A-AF1B-5D68C7C366F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1A677BF6-09DD-7044-A99E-1F947768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Номер слайда 21">
            <a:extLst>
              <a:ext uri="{FF2B5EF4-FFF2-40B4-BE49-F238E27FC236}">
                <a16:creationId xmlns:a16="http://schemas.microsoft.com/office/drawing/2014/main" id="{07B26E84-D307-F64A-9E5B-0288DAB1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58" hasCustomPrompt="1"/>
          </p:nvPr>
        </p:nvSpPr>
        <p:spPr>
          <a:xfrm>
            <a:off x="5014608" y="-4423"/>
            <a:ext cx="7190644" cy="6867990"/>
          </a:xfrm>
          <a:custGeom>
            <a:avLst/>
            <a:gdLst>
              <a:gd name="connsiteX0" fmla="*/ 6873670 w 10766088"/>
              <a:gd name="connsiteY0" fmla="*/ 0 h 10287604"/>
              <a:gd name="connsiteX1" fmla="*/ 10766088 w 10766088"/>
              <a:gd name="connsiteY1" fmla="*/ 0 h 10287604"/>
              <a:gd name="connsiteX2" fmla="*/ 10766088 w 10766088"/>
              <a:gd name="connsiteY2" fmla="*/ 3575819 h 10287604"/>
              <a:gd name="connsiteX3" fmla="*/ 4034405 w 10766088"/>
              <a:gd name="connsiteY3" fmla="*/ 10287604 h 10287604"/>
              <a:gd name="connsiteX4" fmla="*/ 0 w 10766088"/>
              <a:gd name="connsiteY4" fmla="*/ 10287604 h 10287604"/>
              <a:gd name="connsiteX5" fmla="*/ 0 w 10766088"/>
              <a:gd name="connsiteY5" fmla="*/ 6853352 h 10287604"/>
              <a:gd name="connsiteX0" fmla="*/ 6873670 w 10785966"/>
              <a:gd name="connsiteY0" fmla="*/ 0 h 10303575"/>
              <a:gd name="connsiteX1" fmla="*/ 10766088 w 10785966"/>
              <a:gd name="connsiteY1" fmla="*/ 0 h 10303575"/>
              <a:gd name="connsiteX2" fmla="*/ 10785966 w 10785966"/>
              <a:gd name="connsiteY2" fmla="*/ 10303575 h 10303575"/>
              <a:gd name="connsiteX3" fmla="*/ 4034405 w 10785966"/>
              <a:gd name="connsiteY3" fmla="*/ 10287604 h 10303575"/>
              <a:gd name="connsiteX4" fmla="*/ 0 w 10785966"/>
              <a:gd name="connsiteY4" fmla="*/ 10287604 h 10303575"/>
              <a:gd name="connsiteX5" fmla="*/ 0 w 10785966"/>
              <a:gd name="connsiteY5" fmla="*/ 6853352 h 10303575"/>
              <a:gd name="connsiteX6" fmla="*/ 6873670 w 10785966"/>
              <a:gd name="connsiteY6" fmla="*/ 0 h 1030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5966" h="10303575">
                <a:moveTo>
                  <a:pt x="6873670" y="0"/>
                </a:moveTo>
                <a:lnTo>
                  <a:pt x="10766088" y="0"/>
                </a:lnTo>
                <a:lnTo>
                  <a:pt x="10785966" y="10303575"/>
                </a:lnTo>
                <a:lnTo>
                  <a:pt x="4034405" y="10287604"/>
                </a:lnTo>
                <a:lnTo>
                  <a:pt x="0" y="10287604"/>
                </a:lnTo>
                <a:lnTo>
                  <a:pt x="0" y="6853352"/>
                </a:lnTo>
                <a:lnTo>
                  <a:pt x="687367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3970339"/>
            <a:ext cx="3388335" cy="217682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1407" y="1557626"/>
            <a:ext cx="3388335" cy="2247626"/>
          </a:xfrm>
          <a:prstGeom prst="rect">
            <a:avLst/>
          </a:prstGeom>
        </p:spPr>
        <p:txBody>
          <a:bodyPr vert="horz" lIns="0" tIns="201168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1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5689" y="919632"/>
            <a:ext cx="339455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4D3CF1D7-9BEB-2145-BD98-0D05C89FED67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88090294-60FC-544F-840E-B3954CC7E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1">
            <a:extLst>
              <a:ext uri="{FF2B5EF4-FFF2-40B4-BE49-F238E27FC236}">
                <a16:creationId xmlns:a16="http://schemas.microsoft.com/office/drawing/2014/main" id="{D0802DED-AD3F-3844-8F4F-1B94CE213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27"/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8847449" cy="6858000"/>
          </a:xfrm>
          <a:custGeom>
            <a:avLst/>
            <a:gdLst>
              <a:gd name="connsiteX0" fmla="*/ 0 w 4888626"/>
              <a:gd name="connsiteY0" fmla="*/ 0 h 6858000"/>
              <a:gd name="connsiteX1" fmla="*/ 4888626 w 4888626"/>
              <a:gd name="connsiteY1" fmla="*/ 0 h 6858000"/>
              <a:gd name="connsiteX2" fmla="*/ 1127549 w 4888626"/>
              <a:gd name="connsiteY2" fmla="*/ 6858000 h 6858000"/>
              <a:gd name="connsiteX3" fmla="*/ 0 w 48886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8626" h="6858000">
                <a:moveTo>
                  <a:pt x="0" y="0"/>
                </a:moveTo>
                <a:lnTo>
                  <a:pt x="4888626" y="0"/>
                </a:lnTo>
                <a:lnTo>
                  <a:pt x="11275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wrap="square" anchor="ctr">
            <a:noAutofit/>
          </a:bodyPr>
          <a:lstStyle>
            <a:lvl1pPr marL="0" indent="0" algn="ctr">
              <a:buNone/>
              <a:defRPr sz="1000" baseline="0">
                <a:noFill/>
              </a:defRPr>
            </a:lvl1pPr>
          </a:lstStyle>
          <a:p>
            <a:endParaRPr lang="en-US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6866" y="4511675"/>
            <a:ext cx="2879723" cy="761035"/>
          </a:xfrm>
        </p:spPr>
        <p:txBody>
          <a:bodyPr lIns="0" tIns="0" rIns="0" bIns="0" anchor="b">
            <a:noAutofit/>
          </a:bodyPr>
          <a:lstStyle>
            <a:lvl1pPr algn="just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5379776" y="5452893"/>
            <a:ext cx="2876813" cy="683587"/>
          </a:xfrm>
          <a:prstGeom prst="rect">
            <a:avLst/>
          </a:prstGeom>
        </p:spPr>
        <p:txBody>
          <a:bodyPr tIns="36000" anchor="t" anchorCtr="0">
            <a:no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Body Bold text here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695700" y="1233320"/>
            <a:ext cx="3134934" cy="29697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005A9DCC-E1BC-3841-A47F-F2A4A237280E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AA978870-CD7E-4E46-8990-E183409B3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D5DE941C-FAC9-414B-82C0-35783C72C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4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58" hasCustomPrompt="1"/>
          </p:nvPr>
        </p:nvSpPr>
        <p:spPr>
          <a:xfrm>
            <a:off x="1" y="2"/>
            <a:ext cx="7177266" cy="6860894"/>
          </a:xfrm>
          <a:custGeom>
            <a:avLst/>
            <a:gdLst>
              <a:gd name="connsiteX0" fmla="*/ 6851798 w 10765899"/>
              <a:gd name="connsiteY0" fmla="*/ 0 h 10280967"/>
              <a:gd name="connsiteX1" fmla="*/ 10765899 w 10765899"/>
              <a:gd name="connsiteY1" fmla="*/ 0 h 10280967"/>
              <a:gd name="connsiteX2" fmla="*/ 10765899 w 10765899"/>
              <a:gd name="connsiteY2" fmla="*/ 3554199 h 10280967"/>
              <a:gd name="connsiteX3" fmla="*/ 4019189 w 10765899"/>
              <a:gd name="connsiteY3" fmla="*/ 10280967 h 10280967"/>
              <a:gd name="connsiteX4" fmla="*/ 0 w 10765899"/>
              <a:gd name="connsiteY4" fmla="*/ 10280967 h 10280967"/>
              <a:gd name="connsiteX5" fmla="*/ 0 w 10765899"/>
              <a:gd name="connsiteY5" fmla="*/ 6831544 h 10280967"/>
              <a:gd name="connsiteX0" fmla="*/ 6851798 w 10765899"/>
              <a:gd name="connsiteY0" fmla="*/ 0 h 10292930"/>
              <a:gd name="connsiteX1" fmla="*/ 10765899 w 10765899"/>
              <a:gd name="connsiteY1" fmla="*/ 0 h 10292930"/>
              <a:gd name="connsiteX2" fmla="*/ 10746021 w 10765899"/>
              <a:gd name="connsiteY2" fmla="*/ 10292930 h 10292930"/>
              <a:gd name="connsiteX3" fmla="*/ 4019189 w 10765899"/>
              <a:gd name="connsiteY3" fmla="*/ 10280967 h 10292930"/>
              <a:gd name="connsiteX4" fmla="*/ 0 w 10765899"/>
              <a:gd name="connsiteY4" fmla="*/ 10280967 h 10292930"/>
              <a:gd name="connsiteX5" fmla="*/ 0 w 10765899"/>
              <a:gd name="connsiteY5" fmla="*/ 6831544 h 10292930"/>
              <a:gd name="connsiteX6" fmla="*/ 6851798 w 10765899"/>
              <a:gd name="connsiteY6" fmla="*/ 0 h 1029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5899" h="10292930">
                <a:moveTo>
                  <a:pt x="6851798" y="0"/>
                </a:moveTo>
                <a:lnTo>
                  <a:pt x="10765899" y="0"/>
                </a:lnTo>
                <a:lnTo>
                  <a:pt x="10746021" y="10292930"/>
                </a:lnTo>
                <a:lnTo>
                  <a:pt x="4019189" y="10280967"/>
                </a:lnTo>
                <a:lnTo>
                  <a:pt x="0" y="10280967"/>
                </a:lnTo>
                <a:lnTo>
                  <a:pt x="0" y="6831544"/>
                </a:lnTo>
                <a:lnTo>
                  <a:pt x="6851798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56588" y="3882927"/>
            <a:ext cx="2879725" cy="2351810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 flipV="1">
            <a:off x="10653486" y="1984137"/>
            <a:ext cx="1535180" cy="153518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8256589" y="1460969"/>
            <a:ext cx="2879725" cy="2231474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8256588" y="919632"/>
            <a:ext cx="287972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65D2866D-5452-1B41-886A-8C0024FC435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7FAF22E4-0F79-C440-9A70-EA5D930EB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FBC2F293-6BE2-C245-8229-D5E3361F6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87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20" hasCustomPrompt="1"/>
          </p:nvPr>
        </p:nvSpPr>
        <p:spPr>
          <a:xfrm>
            <a:off x="3091188" y="0"/>
            <a:ext cx="9100813" cy="6858000"/>
          </a:xfrm>
          <a:custGeom>
            <a:avLst/>
            <a:gdLst>
              <a:gd name="connsiteX0" fmla="*/ 10288588 w 13651219"/>
              <a:gd name="connsiteY0" fmla="*/ 0 h 10288588"/>
              <a:gd name="connsiteX1" fmla="*/ 13651219 w 13651219"/>
              <a:gd name="connsiteY1" fmla="*/ 0 h 10288588"/>
              <a:gd name="connsiteX2" fmla="*/ 13651219 w 13651219"/>
              <a:gd name="connsiteY2" fmla="*/ 10288588 h 10288588"/>
              <a:gd name="connsiteX3" fmla="*/ 0 w 13651219"/>
              <a:gd name="connsiteY3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1219" h="10288588">
                <a:moveTo>
                  <a:pt x="10288588" y="0"/>
                </a:moveTo>
                <a:lnTo>
                  <a:pt x="13651219" y="0"/>
                </a:lnTo>
                <a:lnTo>
                  <a:pt x="13651219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969910" cy="6858000"/>
          </a:xfrm>
          <a:custGeom>
            <a:avLst/>
            <a:gdLst>
              <a:gd name="connsiteX0" fmla="*/ 3700321 w 14925368"/>
              <a:gd name="connsiteY0" fmla="*/ 0 h 10288588"/>
              <a:gd name="connsiteX1" fmla="*/ 14925368 w 14925368"/>
              <a:gd name="connsiteY1" fmla="*/ 0 h 10288588"/>
              <a:gd name="connsiteX2" fmla="*/ 4636780 w 14925368"/>
              <a:gd name="connsiteY2" fmla="*/ 10288588 h 10288588"/>
              <a:gd name="connsiteX3" fmla="*/ 0 w 14925368"/>
              <a:gd name="connsiteY3" fmla="*/ 10288588 h 10288588"/>
              <a:gd name="connsiteX4" fmla="*/ 0 w 14925368"/>
              <a:gd name="connsiteY4" fmla="*/ 3700320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5368" h="10288588">
                <a:moveTo>
                  <a:pt x="3700321" y="0"/>
                </a:moveTo>
                <a:lnTo>
                  <a:pt x="14925368" y="0"/>
                </a:lnTo>
                <a:lnTo>
                  <a:pt x="4636780" y="10288588"/>
                </a:lnTo>
                <a:lnTo>
                  <a:pt x="0" y="10288588"/>
                </a:lnTo>
                <a:lnTo>
                  <a:pt x="0" y="370032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918037" y="5504657"/>
            <a:ext cx="339455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5470943" y="5504657"/>
            <a:ext cx="339455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8" name="Прямоугольный треугольник 14">
            <a:extLst>
              <a:ext uri="{FF2B5EF4-FFF2-40B4-BE49-F238E27FC236}">
                <a16:creationId xmlns:a16="http://schemas.microsoft.com/office/drawing/2014/main" id="{558D56C4-7131-E34A-BBFF-8C82FDF5DD5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1663762-359B-2449-9FF0-28639EEE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E5FD9FF5-C4C1-1A45-A3DF-ACB4864F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248">
          <p15:clr>
            <a:srgbClr val="FBAE40"/>
          </p15:clr>
        </p15:guide>
        <p15:guide id="6" orient="horz" pos="9186">
          <p15:clr>
            <a:srgbClr val="FBAE40"/>
          </p15:clr>
        </p15:guide>
        <p15:guide id="7" orient="horz" pos="10206">
          <p15:clr>
            <a:srgbClr val="FBAE40"/>
          </p15:clr>
        </p15:guide>
        <p15:guide id="8" orient="horz" pos="11228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45" hasCustomPrompt="1"/>
          </p:nvPr>
        </p:nvSpPr>
        <p:spPr>
          <a:xfrm>
            <a:off x="6476046" y="-3974"/>
            <a:ext cx="5715955" cy="6866066"/>
          </a:xfrm>
          <a:custGeom>
            <a:avLst/>
            <a:gdLst>
              <a:gd name="connsiteX0" fmla="*/ 6916724 w 8573933"/>
              <a:gd name="connsiteY0" fmla="*/ 0 h 10286931"/>
              <a:gd name="connsiteX1" fmla="*/ 8573933 w 8573933"/>
              <a:gd name="connsiteY1" fmla="*/ 0 h 10286931"/>
              <a:gd name="connsiteX2" fmla="*/ 8573933 w 8573933"/>
              <a:gd name="connsiteY2" fmla="*/ 5013072 h 10286931"/>
              <a:gd name="connsiteX3" fmla="*/ 3284436 w 8573933"/>
              <a:gd name="connsiteY3" fmla="*/ 10286931 h 10286931"/>
              <a:gd name="connsiteX4" fmla="*/ 0 w 8573933"/>
              <a:gd name="connsiteY4" fmla="*/ 10286931 h 10286931"/>
              <a:gd name="connsiteX5" fmla="*/ 0 w 8573933"/>
              <a:gd name="connsiteY5" fmla="*/ 6896278 h 10286931"/>
              <a:gd name="connsiteX0" fmla="*/ 6916724 w 8573933"/>
              <a:gd name="connsiteY0" fmla="*/ 0 h 10300689"/>
              <a:gd name="connsiteX1" fmla="*/ 8573933 w 8573933"/>
              <a:gd name="connsiteY1" fmla="*/ 0 h 10300689"/>
              <a:gd name="connsiteX2" fmla="*/ 8573933 w 8573933"/>
              <a:gd name="connsiteY2" fmla="*/ 10300689 h 10300689"/>
              <a:gd name="connsiteX3" fmla="*/ 3284436 w 8573933"/>
              <a:gd name="connsiteY3" fmla="*/ 10286931 h 10300689"/>
              <a:gd name="connsiteX4" fmla="*/ 0 w 8573933"/>
              <a:gd name="connsiteY4" fmla="*/ 10286931 h 10300689"/>
              <a:gd name="connsiteX5" fmla="*/ 0 w 8573933"/>
              <a:gd name="connsiteY5" fmla="*/ 6896278 h 10300689"/>
              <a:gd name="connsiteX6" fmla="*/ 6916724 w 8573933"/>
              <a:gd name="connsiteY6" fmla="*/ 0 h 1030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3933" h="10300689">
                <a:moveTo>
                  <a:pt x="6916724" y="0"/>
                </a:moveTo>
                <a:lnTo>
                  <a:pt x="8573933" y="0"/>
                </a:lnTo>
                <a:lnTo>
                  <a:pt x="8573933" y="10300689"/>
                </a:lnTo>
                <a:lnTo>
                  <a:pt x="3284436" y="10286931"/>
                </a:lnTo>
                <a:lnTo>
                  <a:pt x="0" y="10286931"/>
                </a:lnTo>
                <a:lnTo>
                  <a:pt x="0" y="6896278"/>
                </a:lnTo>
                <a:lnTo>
                  <a:pt x="691672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Полилиния 20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27" name="Прямая соединительная линия 26"/>
          <p:cNvCxnSpPr/>
          <p:nvPr userDrawn="1"/>
        </p:nvCxnSpPr>
        <p:spPr>
          <a:xfrm flipV="1">
            <a:off x="11125200" y="5243096"/>
            <a:ext cx="1073566" cy="107356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 flipV="1">
            <a:off x="334964" y="761684"/>
            <a:ext cx="1428778" cy="142877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3434800"/>
            <a:ext cx="2148066" cy="10768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1" y="2894173"/>
            <a:ext cx="2148067" cy="448740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216275" y="2894174"/>
            <a:ext cx="959908" cy="448740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216275" y="3434799"/>
            <a:ext cx="959908" cy="10768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9" y="4692651"/>
            <a:ext cx="3120195" cy="14430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082508"/>
            <a:ext cx="5040312" cy="1698736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defTabSz="360900">
              <a:lnSpc>
                <a:spcPct val="100000"/>
              </a:lnSpc>
              <a:defRPr sz="5399"/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9" name="Прямоугольный треугольник 14">
            <a:extLst>
              <a:ext uri="{FF2B5EF4-FFF2-40B4-BE49-F238E27FC236}">
                <a16:creationId xmlns:a16="http://schemas.microsoft.com/office/drawing/2014/main" id="{1635BAD0-4D9A-B64C-BC96-13B5C27CDA5D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A62B2B5A-9E13-094F-9BBE-E6C71D04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Номер слайда 21">
            <a:extLst>
              <a:ext uri="{FF2B5EF4-FFF2-40B4-BE49-F238E27FC236}">
                <a16:creationId xmlns:a16="http://schemas.microsoft.com/office/drawing/2014/main" id="{EF5FAB64-663C-3945-8F80-61B8DD364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8" hasCustomPrompt="1"/>
          </p:nvPr>
        </p:nvSpPr>
        <p:spPr>
          <a:xfrm>
            <a:off x="323564" y="-1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1065399" y="3068638"/>
            <a:ext cx="2150877" cy="90328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3611798" y="3068638"/>
            <a:ext cx="2150877" cy="90328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6441040" y="3068638"/>
            <a:ext cx="2150877" cy="90328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8985437" y="3067051"/>
            <a:ext cx="2150877" cy="90328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8CBC6727-652B-774D-B3E5-02279BAD870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9" name="Footer Placeholder 1">
            <a:extLst>
              <a:ext uri="{FF2B5EF4-FFF2-40B4-BE49-F238E27FC236}">
                <a16:creationId xmlns:a16="http://schemas.microsoft.com/office/drawing/2014/main" id="{977A0A46-7160-864E-9DE8-A2E3098C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Номер слайда 21">
            <a:extLst>
              <a:ext uri="{FF2B5EF4-FFF2-40B4-BE49-F238E27FC236}">
                <a16:creationId xmlns:a16="http://schemas.microsoft.com/office/drawing/2014/main" id="{030C2E7A-1BBF-CE40-ADCC-D5C6E925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Рисунок 15">
            <a:extLst>
              <a:ext uri="{FF2B5EF4-FFF2-40B4-BE49-F238E27FC236}">
                <a16:creationId xmlns:a16="http://schemas.microsoft.com/office/drawing/2014/main" id="{608228FF-FCCC-4A4D-9565-67A846CACE7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477276" y="1388337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Рисунок 15">
            <a:extLst>
              <a:ext uri="{FF2B5EF4-FFF2-40B4-BE49-F238E27FC236}">
                <a16:creationId xmlns:a16="http://schemas.microsoft.com/office/drawing/2014/main" id="{286784F5-942E-9545-BB87-443AC4304BB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704704" y="741400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Рисунок 15">
            <a:extLst>
              <a:ext uri="{FF2B5EF4-FFF2-40B4-BE49-F238E27FC236}">
                <a16:creationId xmlns:a16="http://schemas.microsoft.com/office/drawing/2014/main" id="{141A5FA1-A100-A24B-A33D-AF7FDB26878D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985437" y="1952224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44578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олилиния 18"/>
          <p:cNvSpPr/>
          <p:nvPr userDrawn="1"/>
        </p:nvSpPr>
        <p:spPr bwMode="auto">
          <a:xfrm>
            <a:off x="1" y="-1"/>
            <a:ext cx="10858919" cy="6858001"/>
          </a:xfrm>
          <a:custGeom>
            <a:avLst/>
            <a:gdLst>
              <a:gd name="connsiteX0" fmla="*/ 4741465 w 9692230"/>
              <a:gd name="connsiteY0" fmla="*/ 0 h 6121173"/>
              <a:gd name="connsiteX1" fmla="*/ 9692230 w 9692230"/>
              <a:gd name="connsiteY1" fmla="*/ 0 h 6121173"/>
              <a:gd name="connsiteX2" fmla="*/ 3558761 w 9692230"/>
              <a:gd name="connsiteY2" fmla="*/ 6121173 h 6121173"/>
              <a:gd name="connsiteX3" fmla="*/ 0 w 9692230"/>
              <a:gd name="connsiteY3" fmla="*/ 6121173 h 6121173"/>
              <a:gd name="connsiteX4" fmla="*/ 0 w 9692230"/>
              <a:gd name="connsiteY4" fmla="*/ 4731958 h 612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2230" h="6121173">
                <a:moveTo>
                  <a:pt x="4741465" y="0"/>
                </a:moveTo>
                <a:lnTo>
                  <a:pt x="9692230" y="0"/>
                </a:lnTo>
                <a:lnTo>
                  <a:pt x="3558761" y="6121173"/>
                </a:lnTo>
                <a:lnTo>
                  <a:pt x="0" y="6121173"/>
                </a:lnTo>
                <a:lnTo>
                  <a:pt x="0" y="473195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42" hasCustomPrompt="1"/>
          </p:nvPr>
        </p:nvSpPr>
        <p:spPr>
          <a:xfrm>
            <a:off x="2495551" y="731939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6" name="Прямая соединительная линия 45"/>
          <p:cNvCxnSpPr/>
          <p:nvPr userDrawn="1"/>
        </p:nvCxnSpPr>
        <p:spPr>
          <a:xfrm flipV="1">
            <a:off x="9696451" y="4330700"/>
            <a:ext cx="1443039" cy="144303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 userDrawn="1"/>
        </p:nvCxnSpPr>
        <p:spPr>
          <a:xfrm flipV="1">
            <a:off x="1788280" y="534987"/>
            <a:ext cx="1457326" cy="14573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788280" y="3248026"/>
            <a:ext cx="2150877" cy="8047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2" name="Рисунок 16"/>
          <p:cNvSpPr>
            <a:spLocks noGrp="1"/>
          </p:cNvSpPr>
          <p:nvPr>
            <p:ph type="pic" sz="quarter" idx="53" hasCustomPrompt="1"/>
          </p:nvPr>
        </p:nvSpPr>
        <p:spPr>
          <a:xfrm>
            <a:off x="6090035" y="731939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8266299" y="3248026"/>
            <a:ext cx="2150877" cy="8047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256589" y="4159508"/>
            <a:ext cx="2160587" cy="1444624"/>
          </a:xfrm>
        </p:spPr>
        <p:txBody>
          <a:bodyPr tIns="109728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1788280" y="4151314"/>
            <a:ext cx="2160587" cy="1444624"/>
          </a:xfrm>
        </p:spPr>
        <p:txBody>
          <a:bodyPr tIns="109728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F6EABF0A-5DEB-184A-A263-BE9E13E1ED9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3ED2EED3-8822-5D43-A3F0-E2771061A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Номер слайда 21">
            <a:extLst>
              <a:ext uri="{FF2B5EF4-FFF2-40B4-BE49-F238E27FC236}">
                <a16:creationId xmlns:a16="http://schemas.microsoft.com/office/drawing/2014/main" id="{B8A478F3-8C5F-0045-91D5-F64F654D3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 userDrawn="1"/>
        </p:nvSpPr>
        <p:spPr bwMode="auto">
          <a:xfrm>
            <a:off x="0" y="-9550"/>
            <a:ext cx="12192000" cy="6867550"/>
          </a:xfrm>
          <a:custGeom>
            <a:avLst/>
            <a:gdLst>
              <a:gd name="connsiteX0" fmla="*/ 6740969 w 12192000"/>
              <a:gd name="connsiteY0" fmla="*/ 0 h 6867550"/>
              <a:gd name="connsiteX1" fmla="*/ 12192000 w 12192000"/>
              <a:gd name="connsiteY1" fmla="*/ 0 h 6867550"/>
              <a:gd name="connsiteX2" fmla="*/ 12192000 w 12192000"/>
              <a:gd name="connsiteY2" fmla="*/ 1584319 h 6867550"/>
              <a:gd name="connsiteX3" fmla="*/ 6898158 w 12192000"/>
              <a:gd name="connsiteY3" fmla="*/ 6867550 h 6867550"/>
              <a:gd name="connsiteX4" fmla="*/ 0 w 12192000"/>
              <a:gd name="connsiteY4" fmla="*/ 6867550 h 6867550"/>
              <a:gd name="connsiteX5" fmla="*/ 0 w 12192000"/>
              <a:gd name="connsiteY5" fmla="*/ 6727455 h 686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7550">
                <a:moveTo>
                  <a:pt x="6740969" y="0"/>
                </a:moveTo>
                <a:lnTo>
                  <a:pt x="12192000" y="0"/>
                </a:lnTo>
                <a:lnTo>
                  <a:pt x="12192000" y="1584319"/>
                </a:lnTo>
                <a:lnTo>
                  <a:pt x="6898158" y="6867550"/>
                </a:lnTo>
                <a:lnTo>
                  <a:pt x="0" y="6867550"/>
                </a:lnTo>
                <a:lnTo>
                  <a:pt x="0" y="6727455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" name="Рисунок 15"/>
          <p:cNvSpPr>
            <a:spLocks noGrp="1"/>
          </p:cNvSpPr>
          <p:nvPr>
            <p:ph type="pic" sz="quarter" idx="47" hasCustomPrompt="1"/>
          </p:nvPr>
        </p:nvSpPr>
        <p:spPr>
          <a:xfrm>
            <a:off x="1774825" y="1443668"/>
            <a:ext cx="2880520" cy="30680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  <a:p>
            <a:endParaRPr lang="en-US" dirty="0"/>
          </a:p>
        </p:txBody>
      </p:sp>
      <p:sp>
        <p:nvSpPr>
          <p:cNvPr id="7" name="Рисунок 15"/>
          <p:cNvSpPr>
            <a:spLocks noGrp="1"/>
          </p:cNvSpPr>
          <p:nvPr>
            <p:ph type="pic" sz="quarter" idx="48" hasCustomPrompt="1"/>
          </p:nvPr>
        </p:nvSpPr>
        <p:spPr>
          <a:xfrm>
            <a:off x="3936207" y="2740306"/>
            <a:ext cx="2171376" cy="231270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  <a:p>
            <a:endParaRPr lang="en-US" dirty="0"/>
          </a:p>
        </p:txBody>
      </p:sp>
      <p:sp>
        <p:nvSpPr>
          <p:cNvPr id="12" name="Рисунок 15"/>
          <p:cNvSpPr>
            <a:spLocks noGrp="1"/>
          </p:cNvSpPr>
          <p:nvPr>
            <p:ph type="pic" sz="quarter" idx="49" hasCustomPrompt="1"/>
          </p:nvPr>
        </p:nvSpPr>
        <p:spPr>
          <a:xfrm>
            <a:off x="6095207" y="1070840"/>
            <a:ext cx="2711196" cy="288766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  <a:p>
            <a:endParaRPr lang="en-US" dirty="0"/>
          </a:p>
        </p:txBody>
      </p:sp>
      <p:sp>
        <p:nvSpPr>
          <p:cNvPr id="13" name="Рисунок 15"/>
          <p:cNvSpPr>
            <a:spLocks noGrp="1"/>
          </p:cNvSpPr>
          <p:nvPr>
            <p:ph type="pic" sz="quarter" idx="50" hasCustomPrompt="1"/>
          </p:nvPr>
        </p:nvSpPr>
        <p:spPr>
          <a:xfrm>
            <a:off x="8255102" y="1624014"/>
            <a:ext cx="2881111" cy="306863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  <a:p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775621" y="5044455"/>
            <a:ext cx="1981269" cy="107670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3936208" y="5044455"/>
            <a:ext cx="1981269" cy="107670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6095208" y="5044455"/>
            <a:ext cx="1981269" cy="107670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8268966" y="5044455"/>
            <a:ext cx="1981269" cy="107670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8" name="Прямоугольный треугольник 14">
            <a:extLst>
              <a:ext uri="{FF2B5EF4-FFF2-40B4-BE49-F238E27FC236}">
                <a16:creationId xmlns:a16="http://schemas.microsoft.com/office/drawing/2014/main" id="{BE77F230-10D0-9640-970D-561C86C8B67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F11E0637-DED5-FF42-9F4F-081D4F0E3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FCF68AE3-800A-A64D-809F-42FC7FC84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9"/>
          <p:cNvSpPr/>
          <p:nvPr userDrawn="1"/>
        </p:nvSpPr>
        <p:spPr bwMode="auto">
          <a:xfrm>
            <a:off x="3226788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51" hasCustomPrompt="1"/>
          </p:nvPr>
        </p:nvSpPr>
        <p:spPr>
          <a:xfrm>
            <a:off x="6096003" y="2"/>
            <a:ext cx="6094395" cy="6857999"/>
          </a:xfrm>
          <a:custGeom>
            <a:avLst/>
            <a:gdLst>
              <a:gd name="connsiteX0" fmla="*/ 2782419 w 9141592"/>
              <a:gd name="connsiteY0" fmla="*/ 0 h 10288586"/>
              <a:gd name="connsiteX1" fmla="*/ 9141592 w 9141592"/>
              <a:gd name="connsiteY1" fmla="*/ 0 h 10288586"/>
              <a:gd name="connsiteX2" fmla="*/ 9141592 w 9141592"/>
              <a:gd name="connsiteY2" fmla="*/ 5454225 h 10288586"/>
              <a:gd name="connsiteX3" fmla="*/ 4292897 w 9141592"/>
              <a:gd name="connsiteY3" fmla="*/ 10288586 h 10288586"/>
              <a:gd name="connsiteX4" fmla="*/ 0 w 9141592"/>
              <a:gd name="connsiteY4" fmla="*/ 10288586 h 10288586"/>
              <a:gd name="connsiteX5" fmla="*/ 0 w 9141592"/>
              <a:gd name="connsiteY5" fmla="*/ 2774194 h 1028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1592" h="10288586">
                <a:moveTo>
                  <a:pt x="2782419" y="0"/>
                </a:moveTo>
                <a:lnTo>
                  <a:pt x="9141592" y="0"/>
                </a:lnTo>
                <a:lnTo>
                  <a:pt x="9141592" y="5454225"/>
                </a:lnTo>
                <a:lnTo>
                  <a:pt x="4292897" y="10288586"/>
                </a:lnTo>
                <a:lnTo>
                  <a:pt x="0" y="10288586"/>
                </a:lnTo>
                <a:lnTo>
                  <a:pt x="0" y="277419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840060" y="3362625"/>
            <a:ext cx="3771167" cy="43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840057" y="4820669"/>
            <a:ext cx="3771171" cy="43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840055" y="5286778"/>
            <a:ext cx="3771171" cy="802831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1840056" y="3819210"/>
            <a:ext cx="3771169" cy="72245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cxnSp>
        <p:nvCxnSpPr>
          <p:cNvPr id="17" name="Прямая соединительная линия 46"/>
          <p:cNvCxnSpPr/>
          <p:nvPr userDrawn="1"/>
        </p:nvCxnSpPr>
        <p:spPr>
          <a:xfrm flipV="1">
            <a:off x="1840055" y="0"/>
            <a:ext cx="1457326" cy="14573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840058" y="1895056"/>
            <a:ext cx="3771167" cy="43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1840055" y="2351641"/>
            <a:ext cx="3771169" cy="72245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Прямоугольный треугольник 14">
            <a:extLst>
              <a:ext uri="{FF2B5EF4-FFF2-40B4-BE49-F238E27FC236}">
                <a16:creationId xmlns:a16="http://schemas.microsoft.com/office/drawing/2014/main" id="{75D99D23-F0C6-9243-B111-168DF6453D1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AC0F1409-AEE7-A948-859F-930E8F97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CCCD584D-7716-C24F-9DE8-116F1C34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6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 hasCustomPrompt="1"/>
          </p:nvPr>
        </p:nvSpPr>
        <p:spPr>
          <a:xfrm>
            <a:off x="1719770" y="-2"/>
            <a:ext cx="4376234" cy="6316664"/>
          </a:xfrm>
          <a:custGeom>
            <a:avLst/>
            <a:gdLst>
              <a:gd name="connsiteX0" fmla="*/ 0 w 6564351"/>
              <a:gd name="connsiteY0" fmla="*/ 0 h 9476458"/>
              <a:gd name="connsiteX1" fmla="*/ 6564351 w 6564351"/>
              <a:gd name="connsiteY1" fmla="*/ 0 h 9476458"/>
              <a:gd name="connsiteX2" fmla="*/ 6564351 w 6564351"/>
              <a:gd name="connsiteY2" fmla="*/ 2906273 h 9476458"/>
              <a:gd name="connsiteX3" fmla="*/ 0 w 6564351"/>
              <a:gd name="connsiteY3" fmla="*/ 9476458 h 947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4351" h="9476458">
                <a:moveTo>
                  <a:pt x="0" y="0"/>
                </a:moveTo>
                <a:lnTo>
                  <a:pt x="6564351" y="0"/>
                </a:lnTo>
                <a:lnTo>
                  <a:pt x="6564351" y="2906273"/>
                </a:lnTo>
                <a:lnTo>
                  <a:pt x="0" y="947645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0613" y="2285648"/>
            <a:ext cx="4315701" cy="1837067"/>
          </a:xfrm>
        </p:spPr>
        <p:txBody>
          <a:bodyPr tIns="0" anchor="b">
            <a:noAutofit/>
          </a:bodyPr>
          <a:lstStyle>
            <a:lvl1pPr algn="l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H3 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4344701"/>
            <a:ext cx="4319438" cy="197196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6821770" y="1473642"/>
            <a:ext cx="4314243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cxnSp>
        <p:nvCxnSpPr>
          <p:cNvPr id="28" name="Прямая соединительная линия 46"/>
          <p:cNvCxnSpPr/>
          <p:nvPr userDrawn="1"/>
        </p:nvCxnSpPr>
        <p:spPr>
          <a:xfrm flipV="1">
            <a:off x="4998964" y="2285648"/>
            <a:ext cx="1457326" cy="14573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3BA93421-11BF-264E-8E75-4704E8F61B1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7A9AEF8E-72DA-7740-8462-F12FBAD2F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20AE44D0-6F35-EF42-89EE-0B34B203C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0"/>
            <a:ext cx="3600450" cy="5412580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5499" y="4151314"/>
            <a:ext cx="3599776" cy="1804987"/>
          </a:xfrm>
        </p:spPr>
        <p:txBody>
          <a:bodyPr tIns="4572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7300810" y="1853393"/>
            <a:ext cx="3116366" cy="531021"/>
          </a:xfrm>
          <a:prstGeom prst="rect">
            <a:avLst/>
          </a:prstGeom>
        </p:spPr>
        <p:txBody>
          <a:bodyPr lIns="0" bIns="0"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300667" y="2401249"/>
            <a:ext cx="3116509" cy="77238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7300810" y="3264361"/>
            <a:ext cx="3116366" cy="541338"/>
          </a:xfrm>
          <a:prstGeom prst="rect">
            <a:avLst/>
          </a:prstGeom>
        </p:spPr>
        <p:txBody>
          <a:bodyPr lIns="0" bIns="0" anchor="b" anchorCtr="0">
            <a:normAutofit/>
          </a:bodyPr>
          <a:lstStyle>
            <a:lvl1pPr algn="l">
              <a:lnSpc>
                <a:spcPct val="150000"/>
              </a:lnSpc>
              <a:defRPr sz="2000" b="1" i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7300667" y="3822534"/>
            <a:ext cx="3116509" cy="772386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5" hasCustomPrompt="1"/>
          </p:nvPr>
        </p:nvSpPr>
        <p:spPr>
          <a:xfrm>
            <a:off x="7300810" y="4685647"/>
            <a:ext cx="3116366" cy="538954"/>
          </a:xfrm>
          <a:prstGeom prst="rect">
            <a:avLst/>
          </a:prstGeom>
        </p:spPr>
        <p:txBody>
          <a:bodyPr lIns="0" bIns="0" anchor="b" anchorCtr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7300667" y="5241436"/>
            <a:ext cx="3116509" cy="775786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cxnSp>
        <p:nvCxnSpPr>
          <p:cNvPr id="33" name="Прямая соединительная линия 32"/>
          <p:cNvCxnSpPr/>
          <p:nvPr userDrawn="1"/>
        </p:nvCxnSpPr>
        <p:spPr>
          <a:xfrm flipV="1">
            <a:off x="1055688" y="5412185"/>
            <a:ext cx="339600" cy="3396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825" y="831759"/>
            <a:ext cx="4319223" cy="30686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6" name="Прямоугольный треугольник 14">
            <a:extLst>
              <a:ext uri="{FF2B5EF4-FFF2-40B4-BE49-F238E27FC236}">
                <a16:creationId xmlns:a16="http://schemas.microsoft.com/office/drawing/2014/main" id="{EF2974D0-EBFE-1B4C-A1CA-E3A8CD1E643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796E609B-2392-784B-B50F-AF7CCB6D4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Номер слайда 21">
            <a:extLst>
              <a:ext uri="{FF2B5EF4-FFF2-40B4-BE49-F238E27FC236}">
                <a16:creationId xmlns:a16="http://schemas.microsoft.com/office/drawing/2014/main" id="{51473401-4862-6E40-8816-ADB45CC20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28358" y="1769393"/>
            <a:ext cx="4050937" cy="91408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727564" y="3394994"/>
            <a:ext cx="4050937" cy="91673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1727562" y="5019005"/>
            <a:ext cx="4050937" cy="90942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271834" y="1303115"/>
            <a:ext cx="3506834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8" hasCustomPrompt="1"/>
          </p:nvPr>
        </p:nvSpPr>
        <p:spPr>
          <a:xfrm>
            <a:off x="2271062" y="2929446"/>
            <a:ext cx="3507436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50" hasCustomPrompt="1"/>
          </p:nvPr>
        </p:nvSpPr>
        <p:spPr>
          <a:xfrm>
            <a:off x="2271060" y="4556138"/>
            <a:ext cx="3507438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6404996" y="1769393"/>
            <a:ext cx="4050937" cy="91408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6404202" y="3394994"/>
            <a:ext cx="4050937" cy="91673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59" hasCustomPrompt="1"/>
          </p:nvPr>
        </p:nvSpPr>
        <p:spPr>
          <a:xfrm>
            <a:off x="6404200" y="5019005"/>
            <a:ext cx="4050937" cy="90942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7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948472" y="1303115"/>
            <a:ext cx="3506834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8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6947701" y="2929446"/>
            <a:ext cx="3507436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9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6947699" y="4556138"/>
            <a:ext cx="3507438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5" name="Прямоугольный треугольник 14">
            <a:extLst>
              <a:ext uri="{FF2B5EF4-FFF2-40B4-BE49-F238E27FC236}">
                <a16:creationId xmlns:a16="http://schemas.microsoft.com/office/drawing/2014/main" id="{A7C1DADA-AB33-F648-885F-E5FDD401DD2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B6DDD9CE-54FF-AA42-87A6-144A09CD7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CF23B6CC-242D-B74D-83E2-A7F45CB9E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1" y="2346325"/>
            <a:ext cx="4657613" cy="9023350"/>
          </a:xfrm>
          <a:custGeom>
            <a:avLst/>
            <a:gdLst>
              <a:gd name="connsiteX0" fmla="*/ 8949988 w 8949988"/>
              <a:gd name="connsiteY0" fmla="*/ 0 h 4818744"/>
              <a:gd name="connsiteX1" fmla="*/ 8949988 w 8949988"/>
              <a:gd name="connsiteY1" fmla="*/ 4818744 h 4818744"/>
              <a:gd name="connsiteX2" fmla="*/ 0 w 8949988"/>
              <a:gd name="connsiteY2" fmla="*/ 2409372 h 4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988" h="4818744">
                <a:moveTo>
                  <a:pt x="8949988" y="0"/>
                </a:moveTo>
                <a:lnTo>
                  <a:pt x="8949988" y="4818744"/>
                </a:lnTo>
                <a:lnTo>
                  <a:pt x="0" y="240937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 userDrawn="1"/>
        </p:nvCxnSpPr>
        <p:spPr>
          <a:xfrm flipV="1">
            <a:off x="1049339" y="1250950"/>
            <a:ext cx="554039" cy="55403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5371533" y="1790664"/>
            <a:ext cx="5764777" cy="192303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5399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H2 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5275" y="3930355"/>
            <a:ext cx="5761035" cy="1484608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5371533" y="5631616"/>
            <a:ext cx="5764779" cy="486519"/>
          </a:xfrm>
        </p:spPr>
        <p:txBody>
          <a:bodyPr tIns="0" anchor="ctr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11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5371533" y="1044541"/>
            <a:ext cx="5764777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EABB82C2-66F3-A441-B8FE-B5D03F48105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652DF5A0-804C-1942-BD9C-7208503C8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5BC8F79B-96CD-4547-BBCD-E1426296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-2"/>
            <a:ext cx="6095998" cy="6858002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43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7230272" y="1263651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6816726" y="1807022"/>
            <a:ext cx="4319587" cy="8996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8" hasCustomPrompt="1"/>
          </p:nvPr>
        </p:nvSpPr>
        <p:spPr>
          <a:xfrm>
            <a:off x="7229478" y="2889981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6816726" y="3433636"/>
            <a:ext cx="4318793" cy="89706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33" name="Shape 427"/>
          <p:cNvSpPr>
            <a:spLocks noGrp="1"/>
          </p:cNvSpPr>
          <p:nvPr>
            <p:ph type="body" sz="quarter" idx="50" hasCustomPrompt="1"/>
          </p:nvPr>
        </p:nvSpPr>
        <p:spPr>
          <a:xfrm>
            <a:off x="7229476" y="4516673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6816726" y="5053013"/>
            <a:ext cx="4318791" cy="90328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708B18B6-481F-7C4B-9758-81DA65C1250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1AD1B35B-2898-904D-AFF5-3E128E18B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5A192B8F-B0E5-114C-A9CD-424150C24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лилиния 9"/>
          <p:cNvSpPr/>
          <p:nvPr userDrawn="1"/>
        </p:nvSpPr>
        <p:spPr bwMode="auto">
          <a:xfrm>
            <a:off x="3216277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056485" y="1807022"/>
            <a:ext cx="4319587" cy="8996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055691" y="3429000"/>
            <a:ext cx="4319587" cy="9017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1055689" y="5053012"/>
            <a:ext cx="4319587" cy="90328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Текст 16"/>
          <p:cNvSpPr txBox="1">
            <a:spLocks/>
          </p:cNvSpPr>
          <p:nvPr userDrawn="1"/>
        </p:nvSpPr>
        <p:spPr>
          <a:xfrm>
            <a:off x="364767" y="5053766"/>
            <a:ext cx="215033" cy="1125764"/>
          </a:xfrm>
          <a:prstGeom prst="rect">
            <a:avLst/>
          </a:prstGeom>
        </p:spPr>
        <p:txBody>
          <a:bodyPr vert="vert270" lIns="0" tIns="0" rIns="0" bIns="0" numCol="1" rtlCol="0" anchor="t">
            <a:normAutofit/>
          </a:bodyPr>
          <a:lstStyle>
            <a:lvl1pPr marL="0" indent="0" algn="l" defTabSz="892175" rtl="0" eaLnBrk="1" latinLnBrk="0" hangingPunct="1">
              <a:lnSpc>
                <a:spcPct val="150000"/>
              </a:lnSpc>
              <a:spcBef>
                <a:spcPts val="1978"/>
              </a:spcBef>
              <a:buSzPct val="100000"/>
              <a:buFontTx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892175" rtl="0" eaLnBrk="1" latinLnBrk="0" hangingPunct="1">
              <a:lnSpc>
                <a:spcPct val="90000"/>
              </a:lnSpc>
              <a:spcBef>
                <a:spcPts val="989"/>
              </a:spcBef>
              <a:buSzPct val="100000"/>
              <a:buFontTx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892175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32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809049" rtl="0" eaLnBrk="1" fontAlgn="auto" latinLnBrk="0" hangingPunct="1">
              <a:lnSpc>
                <a:spcPct val="90000"/>
              </a:lnSpc>
              <a:spcBef>
                <a:spcPts val="98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7188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 typeface="Arial" panose="020B0604020202020204" pitchFamily="34" charset="0"/>
              <a:buNone/>
              <a:defRPr sz="35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 algn="r">
              <a:lnSpc>
                <a:spcPct val="100000"/>
              </a:lnSpc>
            </a:pPr>
            <a:r>
              <a:rPr lang="en-US" sz="802" baseline="0" dirty="0">
                <a:solidFill>
                  <a:schemeClr val="bg1">
                    <a:alpha val="20000"/>
                  </a:schemeClr>
                </a:solidFill>
                <a:latin typeface="+mn-lt"/>
              </a:rPr>
              <a:t>  </a:t>
            </a:r>
            <a:r>
              <a:rPr lang="en-US" sz="602" b="1" dirty="0">
                <a:solidFill>
                  <a:schemeClr val="bg1">
                    <a:alpha val="20000"/>
                  </a:schemeClr>
                </a:solidFill>
                <a:latin typeface="+mn-lt"/>
              </a:rPr>
              <a:t>CLICK TO DISCOVER</a:t>
            </a:r>
          </a:p>
          <a:p>
            <a:pPr lvl="7" algn="r"/>
            <a:endParaRPr lang="en-US" sz="802" dirty="0">
              <a:solidFill>
                <a:schemeClr val="bg1">
                  <a:alpha val="20000"/>
                </a:schemeClr>
              </a:solidFill>
              <a:latin typeface="+mn-lt"/>
            </a:endParaRP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 hasCustomPrompt="1"/>
          </p:nvPr>
        </p:nvSpPr>
        <p:spPr>
          <a:xfrm>
            <a:off x="6095203" y="-4423"/>
            <a:ext cx="5353847" cy="6857344"/>
          </a:xfrm>
          <a:custGeom>
            <a:avLst/>
            <a:gdLst>
              <a:gd name="connsiteX0" fmla="*/ 0 w 8030770"/>
              <a:gd name="connsiteY0" fmla="*/ 0 h 10287604"/>
              <a:gd name="connsiteX1" fmla="*/ 8024904 w 8030770"/>
              <a:gd name="connsiteY1" fmla="*/ 0 h 10287604"/>
              <a:gd name="connsiteX2" fmla="*/ 8026142 w 8030770"/>
              <a:gd name="connsiteY2" fmla="*/ 308307 h 10287604"/>
              <a:gd name="connsiteX3" fmla="*/ 8030770 w 8030770"/>
              <a:gd name="connsiteY3" fmla="*/ 4027323 h 10287604"/>
              <a:gd name="connsiteX4" fmla="*/ 1776048 w 8030770"/>
              <a:gd name="connsiteY4" fmla="*/ 10287604 h 10287604"/>
              <a:gd name="connsiteX5" fmla="*/ 0 w 8030770"/>
              <a:gd name="connsiteY5" fmla="*/ 10287604 h 1028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770" h="10287604">
                <a:moveTo>
                  <a:pt x="0" y="0"/>
                </a:moveTo>
                <a:lnTo>
                  <a:pt x="8024904" y="0"/>
                </a:lnTo>
                <a:lnTo>
                  <a:pt x="8026142" y="308307"/>
                </a:lnTo>
                <a:cubicBezTo>
                  <a:pt x="8031576" y="1828071"/>
                  <a:pt x="8023392" y="2367513"/>
                  <a:pt x="8030770" y="4027323"/>
                </a:cubicBezTo>
                <a:lnTo>
                  <a:pt x="1776048" y="10287604"/>
                </a:lnTo>
                <a:lnTo>
                  <a:pt x="0" y="102876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1486689" y="1258448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9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1486689" y="2883133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1486689" y="4512969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cxnSp>
        <p:nvCxnSpPr>
          <p:cNvPr id="25" name="Прямая соединительная линия 16"/>
          <p:cNvCxnSpPr/>
          <p:nvPr userDrawn="1"/>
        </p:nvCxnSpPr>
        <p:spPr>
          <a:xfrm flipV="1">
            <a:off x="1750979" y="-10648"/>
            <a:ext cx="821523" cy="82152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ый треугольник 14">
            <a:extLst>
              <a:ext uri="{FF2B5EF4-FFF2-40B4-BE49-F238E27FC236}">
                <a16:creationId xmlns:a16="http://schemas.microsoft.com/office/drawing/2014/main" id="{197F182F-D5BA-0C44-86D7-AAB9CCFEAEAC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20A16F7-AC64-7346-8F12-E5541FEC0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1">
            <a:extLst>
              <a:ext uri="{FF2B5EF4-FFF2-40B4-BE49-F238E27FC236}">
                <a16:creationId xmlns:a16="http://schemas.microsoft.com/office/drawing/2014/main" id="{90354302-8819-4342-8D6C-6421B2815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9"/>
          <p:cNvSpPr/>
          <p:nvPr userDrawn="1"/>
        </p:nvSpPr>
        <p:spPr bwMode="auto">
          <a:xfrm>
            <a:off x="3216277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7637" y="0"/>
            <a:ext cx="3909137" cy="5876631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4751085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4751085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4751085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4751085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5" name="Shape 922"/>
          <p:cNvSpPr>
            <a:spLocks noGrp="1"/>
          </p:cNvSpPr>
          <p:nvPr>
            <p:ph type="body" sz="quarter" idx="45" hasCustomPrompt="1"/>
          </p:nvPr>
        </p:nvSpPr>
        <p:spPr>
          <a:xfrm>
            <a:off x="1069528" y="1964514"/>
            <a:ext cx="10049057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533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H1 Title here</a:t>
            </a:r>
          </a:p>
        </p:txBody>
      </p:sp>
      <p:sp>
        <p:nvSpPr>
          <p:cNvPr id="18" name="Прямоугольный треугольник 14">
            <a:extLst>
              <a:ext uri="{FF2B5EF4-FFF2-40B4-BE49-F238E27FC236}">
                <a16:creationId xmlns:a16="http://schemas.microsoft.com/office/drawing/2014/main" id="{792AD80A-9E37-5E4E-91B4-52E7340EF46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3EB3C34D-45D8-BF40-8163-7FA97CB1F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Номер слайда 21">
            <a:extLst>
              <a:ext uri="{FF2B5EF4-FFF2-40B4-BE49-F238E27FC236}">
                <a16:creationId xmlns:a16="http://schemas.microsoft.com/office/drawing/2014/main" id="{5DB73736-E64B-7A46-B8F3-9588374AF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3957" y="4880526"/>
            <a:ext cx="2860937" cy="107577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3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1068457" y="4329330"/>
            <a:ext cx="2856437" cy="3633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0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676746" y="4880527"/>
            <a:ext cx="2860937" cy="1075773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7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4656139" y="4332288"/>
            <a:ext cx="2881544" cy="3603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1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270820" y="4873625"/>
            <a:ext cx="2860937" cy="1082675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1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8256589" y="4329330"/>
            <a:ext cx="2875168" cy="3633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1063957" y="2424174"/>
            <a:ext cx="2860937" cy="107577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0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1068457" y="1872978"/>
            <a:ext cx="2856437" cy="3633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4676746" y="2424176"/>
            <a:ext cx="2860937" cy="1075773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5" name="Shape 427"/>
          <p:cNvSpPr>
            <a:spLocks noGrp="1"/>
          </p:cNvSpPr>
          <p:nvPr>
            <p:ph type="body" sz="quarter" idx="63" hasCustomPrompt="1"/>
          </p:nvPr>
        </p:nvSpPr>
        <p:spPr>
          <a:xfrm>
            <a:off x="4656139" y="1875936"/>
            <a:ext cx="2881544" cy="3603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8270820" y="2417273"/>
            <a:ext cx="2860937" cy="1082675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8256589" y="1872978"/>
            <a:ext cx="2875168" cy="3633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6" name="Прямоугольный треугольник 14">
            <a:extLst>
              <a:ext uri="{FF2B5EF4-FFF2-40B4-BE49-F238E27FC236}">
                <a16:creationId xmlns:a16="http://schemas.microsoft.com/office/drawing/2014/main" id="{3424FE8C-0628-FD44-AADC-FF5FAFBA27E6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C7DCDEF1-729C-594A-88E8-BD9DB1BE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Номер слайда 21">
            <a:extLst>
              <a:ext uri="{FF2B5EF4-FFF2-40B4-BE49-F238E27FC236}">
                <a16:creationId xmlns:a16="http://schemas.microsoft.com/office/drawing/2014/main" id="{4F41E5DD-6D77-584B-BDE4-F0D757F2E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 userDrawn="1"/>
        </p:nvSpPr>
        <p:spPr bwMode="auto">
          <a:xfrm>
            <a:off x="0" y="-9550"/>
            <a:ext cx="12192000" cy="6867550"/>
          </a:xfrm>
          <a:custGeom>
            <a:avLst/>
            <a:gdLst>
              <a:gd name="connsiteX0" fmla="*/ 6740969 w 12192000"/>
              <a:gd name="connsiteY0" fmla="*/ 0 h 6867550"/>
              <a:gd name="connsiteX1" fmla="*/ 12192000 w 12192000"/>
              <a:gd name="connsiteY1" fmla="*/ 0 h 6867550"/>
              <a:gd name="connsiteX2" fmla="*/ 12192000 w 12192000"/>
              <a:gd name="connsiteY2" fmla="*/ 1584319 h 6867550"/>
              <a:gd name="connsiteX3" fmla="*/ 6898158 w 12192000"/>
              <a:gd name="connsiteY3" fmla="*/ 6867550 h 6867550"/>
              <a:gd name="connsiteX4" fmla="*/ 0 w 12192000"/>
              <a:gd name="connsiteY4" fmla="*/ 6867550 h 6867550"/>
              <a:gd name="connsiteX5" fmla="*/ 0 w 12192000"/>
              <a:gd name="connsiteY5" fmla="*/ 6727455 h 686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7550">
                <a:moveTo>
                  <a:pt x="6740969" y="0"/>
                </a:moveTo>
                <a:lnTo>
                  <a:pt x="12192000" y="0"/>
                </a:lnTo>
                <a:lnTo>
                  <a:pt x="12192000" y="1584319"/>
                </a:lnTo>
                <a:lnTo>
                  <a:pt x="6898158" y="6867550"/>
                </a:lnTo>
                <a:lnTo>
                  <a:pt x="0" y="6867550"/>
                </a:lnTo>
                <a:lnTo>
                  <a:pt x="0" y="6727455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9244" y="4511675"/>
            <a:ext cx="2160587" cy="93948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514281" y="1425769"/>
            <a:ext cx="7182169" cy="148583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3568615" y="4511675"/>
            <a:ext cx="2160587" cy="93948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450282" y="4511675"/>
            <a:ext cx="2160587" cy="93948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9330007" y="4511675"/>
            <a:ext cx="2160587" cy="93948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086128"/>
            <a:ext cx="2160720" cy="3603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085335"/>
            <a:ext cx="2158315" cy="3619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4085334"/>
            <a:ext cx="2167777" cy="3619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086128"/>
            <a:ext cx="2160721" cy="3603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6" name="Прямоугольный треугольник 14">
            <a:extLst>
              <a:ext uri="{FF2B5EF4-FFF2-40B4-BE49-F238E27FC236}">
                <a16:creationId xmlns:a16="http://schemas.microsoft.com/office/drawing/2014/main" id="{5A9470D3-AD14-204F-8975-9C9C09A4E1A6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0ADFAB66-97BD-C042-A4AC-FD51A4598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Номер слайда 21">
            <a:extLst>
              <a:ext uri="{FF2B5EF4-FFF2-40B4-BE49-F238E27FC236}">
                <a16:creationId xmlns:a16="http://schemas.microsoft.com/office/drawing/2014/main" id="{BA62BBCD-3B96-FC41-B5E5-949E594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3606449"/>
            <a:ext cx="2160720" cy="3603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43040"/>
            <a:ext cx="2158315" cy="361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43038"/>
            <a:ext cx="2167777" cy="3619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3606450"/>
            <a:ext cx="2160721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94450"/>
            <a:ext cx="2160120" cy="11941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057861"/>
            <a:ext cx="2160721" cy="118107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057860"/>
            <a:ext cx="2160721" cy="118107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1894450"/>
            <a:ext cx="2160721" cy="117362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265253"/>
            <a:ext cx="2166749" cy="18066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Small text here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428685"/>
            <a:ext cx="2166749" cy="18041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Small text here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428687"/>
            <a:ext cx="2166749" cy="18041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Small text here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274237"/>
            <a:ext cx="2166749" cy="16706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Small text here</a:t>
            </a:r>
          </a:p>
        </p:txBody>
      </p:sp>
      <p:sp>
        <p:nvSpPr>
          <p:cNvPr id="29" name="Прямоугольный треугольник 14">
            <a:extLst>
              <a:ext uri="{FF2B5EF4-FFF2-40B4-BE49-F238E27FC236}">
                <a16:creationId xmlns:a16="http://schemas.microsoft.com/office/drawing/2014/main" id="{7B990605-B4E5-E04C-B815-AA606449C96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613FBA77-4B54-BA48-9983-016BEE419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Номер слайда 21">
            <a:extLst>
              <a:ext uri="{FF2B5EF4-FFF2-40B4-BE49-F238E27FC236}">
                <a16:creationId xmlns:a16="http://schemas.microsoft.com/office/drawing/2014/main" id="{9495F9B7-59A8-1C42-9EA2-E61A3CC2D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>
            <a:off x="3217864" y="0"/>
            <a:ext cx="2878137" cy="6858000"/>
          </a:xfrm>
          <a:custGeom>
            <a:avLst/>
            <a:gdLst>
              <a:gd name="connsiteX0" fmla="*/ 0 w 4317206"/>
              <a:gd name="connsiteY0" fmla="*/ 0 h 10288588"/>
              <a:gd name="connsiteX1" fmla="*/ 4317206 w 4317206"/>
              <a:gd name="connsiteY1" fmla="*/ 0 h 10288588"/>
              <a:gd name="connsiteX2" fmla="*/ 4317206 w 4317206"/>
              <a:gd name="connsiteY2" fmla="*/ 8463342 h 10288588"/>
              <a:gd name="connsiteX3" fmla="*/ 2512756 w 4317206"/>
              <a:gd name="connsiteY3" fmla="*/ 10288588 h 10288588"/>
              <a:gd name="connsiteX4" fmla="*/ 0 w 4317206"/>
              <a:gd name="connsiteY4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206" h="10288588">
                <a:moveTo>
                  <a:pt x="0" y="0"/>
                </a:moveTo>
                <a:lnTo>
                  <a:pt x="4317206" y="0"/>
                </a:lnTo>
                <a:lnTo>
                  <a:pt x="4317206" y="8463342"/>
                </a:lnTo>
                <a:lnTo>
                  <a:pt x="2512756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9140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2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698500" y="3781425"/>
            <a:ext cx="2147888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 flipH="1">
            <a:off x="3578226" y="3781425"/>
            <a:ext cx="214947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 flipH="1">
            <a:off x="6465889" y="3781425"/>
            <a:ext cx="2147887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 userDrawn="1"/>
        </p:nvCxnSpPr>
        <p:spPr>
          <a:xfrm flipH="1">
            <a:off x="9344026" y="3781425"/>
            <a:ext cx="214947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Price</a:t>
            </a:r>
            <a:endParaRPr lang="ru-RU"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5" y="3496033"/>
            <a:ext cx="2154819" cy="18066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  <a:endParaRPr lang="ru-RU" dirty="0"/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30233"/>
            <a:ext cx="2160120" cy="6508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  <a:endParaRPr lang="ru-RU" dirty="0"/>
          </a:p>
        </p:txBody>
      </p:sp>
      <p:sp>
        <p:nvSpPr>
          <p:cNvPr id="39" name="Shape 922"/>
          <p:cNvSpPr>
            <a:spLocks noGrp="1"/>
          </p:cNvSpPr>
          <p:nvPr>
            <p:ph type="body" sz="quarter" idx="53" hasCustomPrompt="1"/>
          </p:nvPr>
        </p:nvSpPr>
        <p:spPr>
          <a:xfrm>
            <a:off x="698514" y="1082381"/>
            <a:ext cx="5035493" cy="54491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Price</a:t>
            </a:r>
            <a:endParaRPr lang="ru-RU"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7647" y="3496355"/>
            <a:ext cx="2151859" cy="18066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  <a:endParaRPr lang="ru-RU" dirty="0"/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30554"/>
            <a:ext cx="2160120" cy="6508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  <a:endParaRPr lang="ru-RU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strike="noStrike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Price</a:t>
            </a:r>
            <a:endParaRPr lang="ru-RU"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4750" y="3496355"/>
            <a:ext cx="2151580" cy="18066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  <a:endParaRPr lang="ru-RU" dirty="0"/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30554"/>
            <a:ext cx="2160120" cy="6508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  <a:endParaRPr lang="ru-RU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Price</a:t>
            </a:r>
            <a:endParaRPr lang="ru-RU" dirty="0"/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51111" y="3496355"/>
            <a:ext cx="2154819" cy="18066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  <a:endParaRPr lang="ru-RU" dirty="0"/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30554"/>
            <a:ext cx="2160120" cy="6508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  <a:endParaRPr lang="ru-RU" dirty="0"/>
          </a:p>
        </p:txBody>
      </p:sp>
      <p:sp>
        <p:nvSpPr>
          <p:cNvPr id="40" name="Полилиния 39">
            <a:hlinkClick r:id="" action="ppaction://noaction" highlightClick="1"/>
          </p:cNvPr>
          <p:cNvSpPr/>
          <p:nvPr userDrawn="1"/>
        </p:nvSpPr>
        <p:spPr>
          <a:xfrm>
            <a:off x="694296" y="5616649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  <a:latin typeface="+mj-lt"/>
              </a:rPr>
              <a:t>Try</a:t>
            </a:r>
            <a:r>
              <a:rPr lang="en-US" sz="902" b="0" baseline="0" dirty="0">
                <a:solidFill>
                  <a:schemeClr val="bg1"/>
                </a:solidFill>
                <a:latin typeface="+mj-lt"/>
              </a:rPr>
              <a:t> it now</a:t>
            </a:r>
            <a:endParaRPr lang="en-US" sz="902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Полилиния 40">
            <a:hlinkClick r:id="" action="ppaction://noaction" highlightClick="1"/>
          </p:cNvPr>
          <p:cNvSpPr/>
          <p:nvPr userDrawn="1"/>
        </p:nvSpPr>
        <p:spPr>
          <a:xfrm>
            <a:off x="3577648" y="55957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  <a:latin typeface="+mj-lt"/>
              </a:rPr>
              <a:t>Buy</a:t>
            </a:r>
            <a:r>
              <a:rPr lang="en-US" sz="902" b="0" baseline="0" dirty="0">
                <a:solidFill>
                  <a:schemeClr val="bg1"/>
                </a:solidFill>
                <a:latin typeface="+mj-lt"/>
              </a:rPr>
              <a:t> Now</a:t>
            </a:r>
            <a:endParaRPr lang="en-US" sz="902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Полилиния 41">
            <a:hlinkClick r:id="" action="ppaction://noaction" highlightClick="1"/>
          </p:cNvPr>
          <p:cNvSpPr/>
          <p:nvPr userDrawn="1"/>
        </p:nvSpPr>
        <p:spPr>
          <a:xfrm>
            <a:off x="6459993" y="5616648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  <a:latin typeface="+mj-lt"/>
              </a:rPr>
              <a:t>Buy Now</a:t>
            </a:r>
          </a:p>
        </p:txBody>
      </p:sp>
      <p:sp>
        <p:nvSpPr>
          <p:cNvPr id="43" name="Полилиния 42">
            <a:hlinkClick r:id="" action="ppaction://noaction" highlightClick="1"/>
          </p:cNvPr>
          <p:cNvSpPr/>
          <p:nvPr userDrawn="1"/>
        </p:nvSpPr>
        <p:spPr>
          <a:xfrm>
            <a:off x="9344026" y="55957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  <a:latin typeface="+mj-lt"/>
              </a:rPr>
              <a:t>Contact Us</a:t>
            </a:r>
          </a:p>
        </p:txBody>
      </p:sp>
      <p:sp>
        <p:nvSpPr>
          <p:cNvPr id="32" name="Прямоугольный треугольник 14">
            <a:extLst>
              <a:ext uri="{FF2B5EF4-FFF2-40B4-BE49-F238E27FC236}">
                <a16:creationId xmlns:a16="http://schemas.microsoft.com/office/drawing/2014/main" id="{E2E63173-2B76-7544-8B6B-31443C38113C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3E18B888-A43F-904D-9D5F-B2CA3F19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Номер слайда 21">
            <a:extLst>
              <a:ext uri="{FF2B5EF4-FFF2-40B4-BE49-F238E27FC236}">
                <a16:creationId xmlns:a16="http://schemas.microsoft.com/office/drawing/2014/main" id="{8364C14C-CFF1-CD45-83DC-D048EA5E1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олилиния 40"/>
          <p:cNvSpPr/>
          <p:nvPr userDrawn="1"/>
        </p:nvSpPr>
        <p:spPr bwMode="auto">
          <a:xfrm flipV="1">
            <a:off x="-944085" y="0"/>
            <a:ext cx="6319360" cy="6865234"/>
          </a:xfrm>
          <a:custGeom>
            <a:avLst/>
            <a:gdLst>
              <a:gd name="connsiteX0" fmla="*/ 4365162 w 6319360"/>
              <a:gd name="connsiteY0" fmla="*/ 6858000 h 6858000"/>
              <a:gd name="connsiteX1" fmla="*/ 6319360 w 6319360"/>
              <a:gd name="connsiteY1" fmla="*/ 6858000 h 6858000"/>
              <a:gd name="connsiteX2" fmla="*/ 6319360 w 6319360"/>
              <a:gd name="connsiteY2" fmla="*/ 1556281 h 6858000"/>
              <a:gd name="connsiteX3" fmla="*/ 4879498 w 6319360"/>
              <a:gd name="connsiteY3" fmla="*/ 0 h 6858000"/>
              <a:gd name="connsiteX4" fmla="*/ 944085 w 6319360"/>
              <a:gd name="connsiteY4" fmla="*/ 0 h 6858000"/>
              <a:gd name="connsiteX5" fmla="*/ 944085 w 6319360"/>
              <a:gd name="connsiteY5" fmla="*/ 3210653 h 6858000"/>
              <a:gd name="connsiteX6" fmla="*/ 0 w 6319360"/>
              <a:gd name="connsiteY6" fmla="*/ 6858000 h 6858000"/>
              <a:gd name="connsiteX7" fmla="*/ 2 w 6319360"/>
              <a:gd name="connsiteY7" fmla="*/ 6858000 h 6858000"/>
              <a:gd name="connsiteX8" fmla="*/ 2 w 6319360"/>
              <a:gd name="connsiteY8" fmla="*/ 5413375 h 6858000"/>
              <a:gd name="connsiteX9" fmla="*/ 0 w 6319360"/>
              <a:gd name="connsiteY9" fmla="*/ 5413375 h 6858000"/>
              <a:gd name="connsiteX0" fmla="*/ 4365162 w 6319360"/>
              <a:gd name="connsiteY0" fmla="*/ 6865234 h 6865234"/>
              <a:gd name="connsiteX1" fmla="*/ 6319360 w 6319360"/>
              <a:gd name="connsiteY1" fmla="*/ 6865234 h 6865234"/>
              <a:gd name="connsiteX2" fmla="*/ 6319360 w 6319360"/>
              <a:gd name="connsiteY2" fmla="*/ 0 h 6865234"/>
              <a:gd name="connsiteX3" fmla="*/ 4879498 w 6319360"/>
              <a:gd name="connsiteY3" fmla="*/ 7234 h 6865234"/>
              <a:gd name="connsiteX4" fmla="*/ 944085 w 6319360"/>
              <a:gd name="connsiteY4" fmla="*/ 7234 h 6865234"/>
              <a:gd name="connsiteX5" fmla="*/ 944085 w 6319360"/>
              <a:gd name="connsiteY5" fmla="*/ 3217887 h 6865234"/>
              <a:gd name="connsiteX6" fmla="*/ 4365162 w 6319360"/>
              <a:gd name="connsiteY6" fmla="*/ 6865234 h 6865234"/>
              <a:gd name="connsiteX7" fmla="*/ 0 w 6319360"/>
              <a:gd name="connsiteY7" fmla="*/ 6865234 h 6865234"/>
              <a:gd name="connsiteX8" fmla="*/ 2 w 6319360"/>
              <a:gd name="connsiteY8" fmla="*/ 6865234 h 6865234"/>
              <a:gd name="connsiteX9" fmla="*/ 2 w 6319360"/>
              <a:gd name="connsiteY9" fmla="*/ 5420609 h 6865234"/>
              <a:gd name="connsiteX10" fmla="*/ 0 w 6319360"/>
              <a:gd name="connsiteY10" fmla="*/ 5420609 h 6865234"/>
              <a:gd name="connsiteX11" fmla="*/ 0 w 6319360"/>
              <a:gd name="connsiteY11" fmla="*/ 6865234 h 686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9360" h="6865234">
                <a:moveTo>
                  <a:pt x="4365162" y="6865234"/>
                </a:moveTo>
                <a:lnTo>
                  <a:pt x="6319360" y="6865234"/>
                </a:lnTo>
                <a:lnTo>
                  <a:pt x="6319360" y="0"/>
                </a:lnTo>
                <a:lnTo>
                  <a:pt x="4879498" y="7234"/>
                </a:lnTo>
                <a:lnTo>
                  <a:pt x="944085" y="7234"/>
                </a:lnTo>
                <a:lnTo>
                  <a:pt x="944085" y="3217887"/>
                </a:lnTo>
                <a:lnTo>
                  <a:pt x="4365162" y="6865234"/>
                </a:lnTo>
                <a:close/>
                <a:moveTo>
                  <a:pt x="0" y="6865234"/>
                </a:moveTo>
                <a:lnTo>
                  <a:pt x="2" y="6865234"/>
                </a:lnTo>
                <a:lnTo>
                  <a:pt x="2" y="5420609"/>
                </a:lnTo>
                <a:lnTo>
                  <a:pt x="0" y="5420609"/>
                </a:lnTo>
                <a:lnTo>
                  <a:pt x="0" y="68652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4894" y="3248025"/>
            <a:ext cx="3601244" cy="216693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14" name="Shape 427"/>
          <p:cNvSpPr>
            <a:spLocks noGrp="1"/>
          </p:cNvSpPr>
          <p:nvPr>
            <p:ph type="body" sz="quarter" idx="48" hasCustomPrompt="1"/>
          </p:nvPr>
        </p:nvSpPr>
        <p:spPr>
          <a:xfrm>
            <a:off x="7300810" y="2047361"/>
            <a:ext cx="3116366" cy="3984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300667" y="2533230"/>
            <a:ext cx="3116509" cy="7183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49" hasCustomPrompt="1"/>
          </p:nvPr>
        </p:nvSpPr>
        <p:spPr>
          <a:xfrm>
            <a:off x="7300810" y="3453004"/>
            <a:ext cx="3116366" cy="3984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7300667" y="3938873"/>
            <a:ext cx="3116509" cy="7183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6" name="Shape 427"/>
          <p:cNvSpPr>
            <a:spLocks noGrp="1"/>
          </p:cNvSpPr>
          <p:nvPr>
            <p:ph type="body" sz="quarter" idx="45" hasCustomPrompt="1"/>
          </p:nvPr>
        </p:nvSpPr>
        <p:spPr>
          <a:xfrm>
            <a:off x="7300810" y="4853890"/>
            <a:ext cx="3116366" cy="3984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7300667" y="5339759"/>
            <a:ext cx="3116509" cy="7183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9" name="Прямоугольный треугольник 14">
            <a:extLst>
              <a:ext uri="{FF2B5EF4-FFF2-40B4-BE49-F238E27FC236}">
                <a16:creationId xmlns:a16="http://schemas.microsoft.com/office/drawing/2014/main" id="{48A5C1A9-0E9F-5349-A614-A91D3B313F1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64354489-395C-164B-9AA4-F9268D55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Номер слайда 21">
            <a:extLst>
              <a:ext uri="{FF2B5EF4-FFF2-40B4-BE49-F238E27FC236}">
                <a16:creationId xmlns:a16="http://schemas.microsoft.com/office/drawing/2014/main" id="{E526C050-E49F-2941-97C9-3FE4F230F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2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3077362" y="541338"/>
            <a:ext cx="6094609" cy="185051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H3 Title here</a:t>
            </a:r>
          </a:p>
        </p:txBody>
      </p:sp>
      <p:sp>
        <p:nvSpPr>
          <p:cNvPr id="10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3957" y="4820638"/>
            <a:ext cx="2860937" cy="1108061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3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1068457" y="4125812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50000"/>
              </a:lnSpc>
              <a:defRPr sz="1000" b="1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04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068457" y="4309522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800" b="0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105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1965108" y="2887573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="0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676746" y="4822015"/>
            <a:ext cx="2860937" cy="1108061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7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4681246" y="4127189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5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08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4681246" y="4310899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800" b="0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109" name="Рисунок 13"/>
          <p:cNvSpPr>
            <a:spLocks noGrp="1"/>
          </p:cNvSpPr>
          <p:nvPr>
            <p:ph type="pic" sz="quarter" idx="57" hasCustomPrompt="1"/>
          </p:nvPr>
        </p:nvSpPr>
        <p:spPr>
          <a:xfrm>
            <a:off x="5577896" y="2888950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270820" y="4820638"/>
            <a:ext cx="2860937" cy="1108061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1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8275320" y="4125812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5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2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8275320" y="4309522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800" b="0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113" name="Рисунок 13"/>
          <p:cNvSpPr>
            <a:spLocks noGrp="1"/>
          </p:cNvSpPr>
          <p:nvPr>
            <p:ph type="pic" sz="quarter" idx="61" hasCustomPrompt="1"/>
          </p:nvPr>
        </p:nvSpPr>
        <p:spPr>
          <a:xfrm>
            <a:off x="9171970" y="2887573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636AF4DD-FD2A-C04B-99F1-014E541B3DA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576979E2-CE74-9A47-8223-A37B0AC9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Номер слайда 21">
            <a:extLst>
              <a:ext uri="{FF2B5EF4-FFF2-40B4-BE49-F238E27FC236}">
                <a16:creationId xmlns:a16="http://schemas.microsoft.com/office/drawing/2014/main" id="{50CA767F-EF38-124E-84CB-544D10DFA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4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4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7" y="1839537"/>
            <a:ext cx="1440348" cy="144531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531265"/>
            <a:ext cx="5760588" cy="15194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000" b="1" i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  <a:endParaRPr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42" hasCustomPrompt="1"/>
          </p:nvPr>
        </p:nvSpPr>
        <p:spPr>
          <a:xfrm>
            <a:off x="0" y="-4423"/>
            <a:ext cx="4690405" cy="4675818"/>
          </a:xfrm>
          <a:custGeom>
            <a:avLst/>
            <a:gdLst>
              <a:gd name="connsiteX0" fmla="*/ 0 w 7035607"/>
              <a:gd name="connsiteY0" fmla="*/ 0 h 7014809"/>
              <a:gd name="connsiteX1" fmla="*/ 7035607 w 7035607"/>
              <a:gd name="connsiteY1" fmla="*/ 0 h 7014809"/>
              <a:gd name="connsiteX2" fmla="*/ 0 w 7035607"/>
              <a:gd name="connsiteY2" fmla="*/ 7014809 h 701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607" h="7014809">
                <a:moveTo>
                  <a:pt x="0" y="0"/>
                </a:moveTo>
                <a:lnTo>
                  <a:pt x="7035607" y="0"/>
                </a:lnTo>
                <a:lnTo>
                  <a:pt x="0" y="7014809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0" name="Прямая соединительная линия 23"/>
          <p:cNvCxnSpPr/>
          <p:nvPr userDrawn="1"/>
        </p:nvCxnSpPr>
        <p:spPr>
          <a:xfrm flipV="1">
            <a:off x="9328110" y="1387598"/>
            <a:ext cx="2903405" cy="2903404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654841AA-7645-1C42-A1A4-CB6C290FE36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457A8967-79A8-4546-A578-BB530747F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88F2EC2-7B6B-7542-9C20-666E28B37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2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1" y="-4511675"/>
            <a:ext cx="4657613" cy="9023350"/>
          </a:xfrm>
          <a:custGeom>
            <a:avLst/>
            <a:gdLst>
              <a:gd name="connsiteX0" fmla="*/ 8949988 w 8949988"/>
              <a:gd name="connsiteY0" fmla="*/ 0 h 4818744"/>
              <a:gd name="connsiteX1" fmla="*/ 8949988 w 8949988"/>
              <a:gd name="connsiteY1" fmla="*/ 4818744 h 4818744"/>
              <a:gd name="connsiteX2" fmla="*/ 0 w 8949988"/>
              <a:gd name="connsiteY2" fmla="*/ 2409372 h 4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988" h="4818744">
                <a:moveTo>
                  <a:pt x="8949988" y="0"/>
                </a:moveTo>
                <a:lnTo>
                  <a:pt x="8949988" y="4818744"/>
                </a:lnTo>
                <a:lnTo>
                  <a:pt x="0" y="240937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414" y="2160912"/>
            <a:ext cx="4321175" cy="2527300"/>
          </a:xfrm>
        </p:spPr>
        <p:txBody>
          <a:bodyPr anchor="ctr" anchorCtr="0">
            <a:noAutofit/>
          </a:bodyPr>
          <a:lstStyle>
            <a:lvl1pPr algn="ctr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 flipV="1">
            <a:off x="1774826" y="5594635"/>
            <a:ext cx="720726" cy="7207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ый треугольник 14">
            <a:extLst>
              <a:ext uri="{FF2B5EF4-FFF2-40B4-BE49-F238E27FC236}">
                <a16:creationId xmlns:a16="http://schemas.microsoft.com/office/drawing/2014/main" id="{A17E3C58-8231-234B-B669-70AC29C314A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043B18E3-E58F-2944-80BF-87F8CEC71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9EB018E1-9061-7342-9528-5751947BC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1"/>
          <p:cNvSpPr/>
          <p:nvPr userDrawn="1"/>
        </p:nvSpPr>
        <p:spPr bwMode="auto">
          <a:xfrm rot="10800000" flipH="1" flipV="1">
            <a:off x="9410701" y="4081324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234428" y="1263651"/>
            <a:ext cx="2519806" cy="2525672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837904" y="1263651"/>
            <a:ext cx="2516998" cy="2525672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442231" y="1263651"/>
            <a:ext cx="2517700" cy="2525672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203465"/>
            <a:ext cx="2878287" cy="4878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203467"/>
            <a:ext cx="2879089" cy="4878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203465"/>
            <a:ext cx="2879090" cy="4878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762818"/>
            <a:ext cx="2881497" cy="71581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cxnSp>
        <p:nvCxnSpPr>
          <p:cNvPr id="31" name="Прямая соединительная линия 30"/>
          <p:cNvCxnSpPr/>
          <p:nvPr userDrawn="1"/>
        </p:nvCxnSpPr>
        <p:spPr>
          <a:xfrm flipH="1">
            <a:off x="5738122" y="4083216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760646"/>
            <a:ext cx="2878288" cy="70793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761614"/>
            <a:ext cx="2879090" cy="70661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cxnSp>
        <p:nvCxnSpPr>
          <p:cNvPr id="37" name="Прямая соединительная линия 36"/>
          <p:cNvCxnSpPr/>
          <p:nvPr userDrawn="1"/>
        </p:nvCxnSpPr>
        <p:spPr>
          <a:xfrm flipH="1">
            <a:off x="9340794" y="407719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 userDrawn="1"/>
        </p:nvCxnSpPr>
        <p:spPr>
          <a:xfrm flipH="1">
            <a:off x="2134444" y="4084410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84034"/>
            <a:ext cx="2890339" cy="18503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88410"/>
            <a:ext cx="2886318" cy="18066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75278"/>
            <a:ext cx="2887122" cy="18066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964F5C00-ADCD-7545-8C2F-63D5B4FF3F6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D8967C7F-224A-8B41-A9FD-AF96815B2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EADF7FC9-024D-3A44-9941-1B54816BD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14"/>
          <p:cNvSpPr>
            <a:spLocks noGrp="1"/>
          </p:cNvSpPr>
          <p:nvPr>
            <p:ph type="pic" sz="quarter" idx="44" hasCustomPrompt="1"/>
          </p:nvPr>
        </p:nvSpPr>
        <p:spPr>
          <a:xfrm>
            <a:off x="1774825" y="0"/>
            <a:ext cx="6516684" cy="6496418"/>
          </a:xfrm>
          <a:custGeom>
            <a:avLst/>
            <a:gdLst>
              <a:gd name="connsiteX0" fmla="*/ 0 w 4344210"/>
              <a:gd name="connsiteY0" fmla="*/ 0 h 4330700"/>
              <a:gd name="connsiteX1" fmla="*/ 4344210 w 4344210"/>
              <a:gd name="connsiteY1" fmla="*/ 0 h 4330700"/>
              <a:gd name="connsiteX2" fmla="*/ 0 w 4344210"/>
              <a:gd name="connsiteY2" fmla="*/ 433070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4210" h="4330700">
                <a:moveTo>
                  <a:pt x="0" y="0"/>
                </a:moveTo>
                <a:lnTo>
                  <a:pt x="4344210" y="0"/>
                </a:lnTo>
                <a:lnTo>
                  <a:pt x="0" y="43307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t">
            <a:noAutofit/>
          </a:bodyPr>
          <a:lstStyle>
            <a:lvl1pPr marL="0" marR="0" indent="0" algn="l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5375276" y="3068639"/>
            <a:ext cx="5761038" cy="1262386"/>
          </a:xfrm>
        </p:spPr>
        <p:txBody>
          <a:bodyPr tIns="4572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5377358" y="4872651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 userDrawn="1"/>
        </p:nvSpPr>
        <p:spPr>
          <a:xfrm>
            <a:off x="5377359" y="4872651"/>
            <a:ext cx="215931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 userDrawn="1"/>
        </p:nvSpPr>
        <p:spPr>
          <a:xfrm>
            <a:off x="5377358" y="5233975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 userDrawn="1"/>
        </p:nvSpPr>
        <p:spPr>
          <a:xfrm>
            <a:off x="5377359" y="5233975"/>
            <a:ext cx="144034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 userDrawn="1"/>
        </p:nvSpPr>
        <p:spPr>
          <a:xfrm>
            <a:off x="5377358" y="5595300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 userDrawn="1"/>
        </p:nvSpPr>
        <p:spPr>
          <a:xfrm>
            <a:off x="5377357" y="5595300"/>
            <a:ext cx="287989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7" name="Shape 922"/>
          <p:cNvSpPr>
            <a:spLocks noGrp="1"/>
          </p:cNvSpPr>
          <p:nvPr>
            <p:ph type="body" sz="quarter" idx="17" hasCustomPrompt="1"/>
          </p:nvPr>
        </p:nvSpPr>
        <p:spPr>
          <a:xfrm>
            <a:off x="5375276" y="903245"/>
            <a:ext cx="5761036" cy="202999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H3 Title here</a:t>
            </a:r>
            <a:endParaRPr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82172" y="4662951"/>
            <a:ext cx="3598862" cy="179865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382172" y="5024275"/>
            <a:ext cx="3598862" cy="180222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382172" y="5385257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23" name="Прямоугольный треугольник 14">
            <a:extLst>
              <a:ext uri="{FF2B5EF4-FFF2-40B4-BE49-F238E27FC236}">
                <a16:creationId xmlns:a16="http://schemas.microsoft.com/office/drawing/2014/main" id="{6D132782-9586-AD44-B3CF-5BA082FEFF1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893323B2-745B-F646-B68A-08F30105C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7F591061-3AC8-004C-AB8F-DD4B6E62C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20"/>
          <p:cNvSpPr/>
          <p:nvPr userDrawn="1"/>
        </p:nvSpPr>
        <p:spPr bwMode="auto">
          <a:xfrm>
            <a:off x="0" y="-9550"/>
            <a:ext cx="12192000" cy="6867550"/>
          </a:xfrm>
          <a:custGeom>
            <a:avLst/>
            <a:gdLst>
              <a:gd name="connsiteX0" fmla="*/ 6740969 w 12192000"/>
              <a:gd name="connsiteY0" fmla="*/ 0 h 6867550"/>
              <a:gd name="connsiteX1" fmla="*/ 12192000 w 12192000"/>
              <a:gd name="connsiteY1" fmla="*/ 0 h 6867550"/>
              <a:gd name="connsiteX2" fmla="*/ 12192000 w 12192000"/>
              <a:gd name="connsiteY2" fmla="*/ 1584319 h 6867550"/>
              <a:gd name="connsiteX3" fmla="*/ 6898158 w 12192000"/>
              <a:gd name="connsiteY3" fmla="*/ 6867550 h 6867550"/>
              <a:gd name="connsiteX4" fmla="*/ 0 w 12192000"/>
              <a:gd name="connsiteY4" fmla="*/ 6867550 h 6867550"/>
              <a:gd name="connsiteX5" fmla="*/ 0 w 12192000"/>
              <a:gd name="connsiteY5" fmla="*/ 6727455 h 686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7550">
                <a:moveTo>
                  <a:pt x="6740969" y="0"/>
                </a:moveTo>
                <a:lnTo>
                  <a:pt x="12192000" y="0"/>
                </a:lnTo>
                <a:lnTo>
                  <a:pt x="12192000" y="1584319"/>
                </a:lnTo>
                <a:lnTo>
                  <a:pt x="6898158" y="6867550"/>
                </a:lnTo>
                <a:lnTo>
                  <a:pt x="0" y="6867550"/>
                </a:lnTo>
                <a:lnTo>
                  <a:pt x="0" y="6727455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616110" y="1012279"/>
            <a:ext cx="6142581" cy="2069780"/>
          </a:xfrm>
          <a:prstGeom prst="rect">
            <a:avLst/>
          </a:prstGeom>
        </p:spPr>
        <p:txBody>
          <a:bodyPr vert="horz" lIns="0" tIns="9144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39" name="Скругленный прямоугольник 2"/>
          <p:cNvSpPr/>
          <p:nvPr userDrawn="1"/>
        </p:nvSpPr>
        <p:spPr>
          <a:xfrm>
            <a:off x="1616110" y="3685291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0" name="Скругленный прямоугольник 18"/>
          <p:cNvSpPr/>
          <p:nvPr userDrawn="1"/>
        </p:nvSpPr>
        <p:spPr>
          <a:xfrm>
            <a:off x="1616111" y="3685291"/>
            <a:ext cx="215931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1" name="Скругленный прямоугольник 19"/>
          <p:cNvSpPr/>
          <p:nvPr userDrawn="1"/>
        </p:nvSpPr>
        <p:spPr>
          <a:xfrm>
            <a:off x="1616110" y="4046615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2" name="Скругленный прямоугольник 20"/>
          <p:cNvSpPr/>
          <p:nvPr userDrawn="1"/>
        </p:nvSpPr>
        <p:spPr>
          <a:xfrm>
            <a:off x="1616111" y="4046615"/>
            <a:ext cx="144034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4" name="Скругленный прямоугольник 21"/>
          <p:cNvSpPr/>
          <p:nvPr userDrawn="1"/>
        </p:nvSpPr>
        <p:spPr>
          <a:xfrm>
            <a:off x="1616110" y="4407940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Скругленный прямоугольник 24"/>
          <p:cNvSpPr/>
          <p:nvPr userDrawn="1"/>
        </p:nvSpPr>
        <p:spPr>
          <a:xfrm>
            <a:off x="1616109" y="4407940"/>
            <a:ext cx="287989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620924" y="3475591"/>
            <a:ext cx="3598862" cy="179865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620924" y="3836915"/>
            <a:ext cx="3598862" cy="180222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620924" y="4197897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9" name="Скругленный прямоугольник 2"/>
          <p:cNvSpPr/>
          <p:nvPr userDrawn="1"/>
        </p:nvSpPr>
        <p:spPr>
          <a:xfrm>
            <a:off x="1620924" y="4779780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0" name="Скругленный прямоугольник 18"/>
          <p:cNvSpPr/>
          <p:nvPr userDrawn="1"/>
        </p:nvSpPr>
        <p:spPr>
          <a:xfrm>
            <a:off x="1620926" y="4779780"/>
            <a:ext cx="215931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1" name="Скругленный прямоугольник 19"/>
          <p:cNvSpPr/>
          <p:nvPr userDrawn="1"/>
        </p:nvSpPr>
        <p:spPr>
          <a:xfrm>
            <a:off x="1620924" y="5141105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2" name="Скругленный прямоугольник 20"/>
          <p:cNvSpPr/>
          <p:nvPr userDrawn="1"/>
        </p:nvSpPr>
        <p:spPr>
          <a:xfrm>
            <a:off x="1620926" y="5141105"/>
            <a:ext cx="144034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3" name="Скругленный прямоугольник 21"/>
          <p:cNvSpPr/>
          <p:nvPr userDrawn="1"/>
        </p:nvSpPr>
        <p:spPr>
          <a:xfrm>
            <a:off x="1620924" y="5502430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4" name="Скругленный прямоугольник 24"/>
          <p:cNvSpPr/>
          <p:nvPr userDrawn="1"/>
        </p:nvSpPr>
        <p:spPr>
          <a:xfrm>
            <a:off x="1620924" y="5502430"/>
            <a:ext cx="287989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625739" y="4570081"/>
            <a:ext cx="3598862" cy="179865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625739" y="4931404"/>
            <a:ext cx="3598862" cy="180222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1625739" y="529238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58" name="Скругленный прямоугольник 21"/>
          <p:cNvSpPr/>
          <p:nvPr userDrawn="1"/>
        </p:nvSpPr>
        <p:spPr>
          <a:xfrm>
            <a:off x="1625739" y="5872554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9" name="Скругленный прямоугольник 24"/>
          <p:cNvSpPr/>
          <p:nvPr userDrawn="1"/>
        </p:nvSpPr>
        <p:spPr>
          <a:xfrm>
            <a:off x="1625739" y="5872554"/>
            <a:ext cx="287989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630554" y="5662511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63" name="Picture Placeholder 62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2"/>
            <a:ext cx="6094395" cy="6857999"/>
          </a:xfrm>
          <a:custGeom>
            <a:avLst/>
            <a:gdLst>
              <a:gd name="connsiteX0" fmla="*/ 2782419 w 9141592"/>
              <a:gd name="connsiteY0" fmla="*/ 0 h 10288586"/>
              <a:gd name="connsiteX1" fmla="*/ 9141592 w 9141592"/>
              <a:gd name="connsiteY1" fmla="*/ 0 h 10288586"/>
              <a:gd name="connsiteX2" fmla="*/ 9141592 w 9141592"/>
              <a:gd name="connsiteY2" fmla="*/ 5454225 h 10288586"/>
              <a:gd name="connsiteX3" fmla="*/ 4292897 w 9141592"/>
              <a:gd name="connsiteY3" fmla="*/ 10288586 h 10288586"/>
              <a:gd name="connsiteX4" fmla="*/ 0 w 9141592"/>
              <a:gd name="connsiteY4" fmla="*/ 10288586 h 10288586"/>
              <a:gd name="connsiteX5" fmla="*/ 0 w 9141592"/>
              <a:gd name="connsiteY5" fmla="*/ 2774194 h 1028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1592" h="10288586">
                <a:moveTo>
                  <a:pt x="2782419" y="0"/>
                </a:moveTo>
                <a:lnTo>
                  <a:pt x="9141592" y="0"/>
                </a:lnTo>
                <a:lnTo>
                  <a:pt x="9141592" y="5454225"/>
                </a:lnTo>
                <a:lnTo>
                  <a:pt x="4292897" y="10288586"/>
                </a:lnTo>
                <a:lnTo>
                  <a:pt x="0" y="10288586"/>
                </a:lnTo>
                <a:lnTo>
                  <a:pt x="0" y="277419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Прямоугольный треугольник 14">
            <a:extLst>
              <a:ext uri="{FF2B5EF4-FFF2-40B4-BE49-F238E27FC236}">
                <a16:creationId xmlns:a16="http://schemas.microsoft.com/office/drawing/2014/main" id="{28D78ED9-1DD3-8940-A5A7-51580C87025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F96244DA-2061-4246-9E92-47FCFD127017}"/>
              </a:ext>
            </a:extLst>
          </p:cNvPr>
          <p:cNvSpPr txBox="1">
            <a:spLocks/>
          </p:cNvSpPr>
          <p:nvPr userDrawn="1"/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1371156" rtl="0" eaLnBrk="1" latinLnBrk="0" hangingPunct="1">
              <a:defRPr sz="1203" b="1" kern="1200">
                <a:solidFill>
                  <a:schemeClr val="tx1">
                    <a:alpha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578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156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6734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14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7892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3468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049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4627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802" smtClean="0"/>
              <a:pPr/>
              <a:t>‹#›</a:t>
            </a:fld>
            <a:endParaRPr lang="en-US" sz="802" dirty="0"/>
          </a:p>
        </p:txBody>
      </p: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27530F3C-4BA7-474F-8BC0-4B7B614E0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Номер слайда 21">
            <a:extLst>
              <a:ext uri="{FF2B5EF4-FFF2-40B4-BE49-F238E27FC236}">
                <a16:creationId xmlns:a16="http://schemas.microsoft.com/office/drawing/2014/main" id="{F1DD4AEC-F5E0-ED4A-9DC4-B7EA67FC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7012" y="6461130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21"/>
          <p:cNvSpPr/>
          <p:nvPr userDrawn="1"/>
        </p:nvSpPr>
        <p:spPr bwMode="auto">
          <a:xfrm flipH="1" flipV="1">
            <a:off x="1" y="-3"/>
            <a:ext cx="6579475" cy="6568541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777306" y="2576455"/>
            <a:ext cx="6236118" cy="126304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4" name="Shape 922"/>
          <p:cNvSpPr>
            <a:spLocks noGrp="1"/>
          </p:cNvSpPr>
          <p:nvPr>
            <p:ph type="body" sz="quarter" idx="39" hasCustomPrompt="1"/>
          </p:nvPr>
        </p:nvSpPr>
        <p:spPr>
          <a:xfrm>
            <a:off x="2778983" y="854580"/>
            <a:ext cx="6234441" cy="1541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800" b="1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H2 Title here</a:t>
            </a:r>
            <a:endParaRPr dirty="0"/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/>
          </p:nvPr>
        </p:nvSpPr>
        <p:spPr>
          <a:xfrm>
            <a:off x="2784631" y="456135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cxnSp>
        <p:nvCxnSpPr>
          <p:cNvPr id="63" name="Прямая соединительная линия 62"/>
          <p:cNvCxnSpPr/>
          <p:nvPr userDrawn="1"/>
        </p:nvCxnSpPr>
        <p:spPr>
          <a:xfrm>
            <a:off x="4216849" y="4561352"/>
            <a:ext cx="0" cy="1199815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Рисунок 4"/>
          <p:cNvSpPr>
            <a:spLocks noGrp="1"/>
          </p:cNvSpPr>
          <p:nvPr>
            <p:ph type="pic" sz="quarter" idx="40"/>
          </p:nvPr>
        </p:nvSpPr>
        <p:spPr>
          <a:xfrm>
            <a:off x="4460291" y="456135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cxnSp>
        <p:nvCxnSpPr>
          <p:cNvPr id="68" name="Прямая соединительная линия 67"/>
          <p:cNvCxnSpPr/>
          <p:nvPr userDrawn="1"/>
        </p:nvCxnSpPr>
        <p:spPr>
          <a:xfrm>
            <a:off x="5893225" y="4561352"/>
            <a:ext cx="0" cy="1199815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Рисунок 4"/>
          <p:cNvSpPr>
            <a:spLocks noGrp="1"/>
          </p:cNvSpPr>
          <p:nvPr>
            <p:ph type="pic" sz="quarter" idx="41"/>
          </p:nvPr>
        </p:nvSpPr>
        <p:spPr>
          <a:xfrm>
            <a:off x="6142467" y="456135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cxnSp>
        <p:nvCxnSpPr>
          <p:cNvPr id="70" name="Прямая соединительная линия 69"/>
          <p:cNvCxnSpPr/>
          <p:nvPr userDrawn="1"/>
        </p:nvCxnSpPr>
        <p:spPr>
          <a:xfrm>
            <a:off x="7581203" y="4561352"/>
            <a:ext cx="0" cy="1199815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Рисунок 4"/>
          <p:cNvSpPr>
            <a:spLocks noGrp="1"/>
          </p:cNvSpPr>
          <p:nvPr>
            <p:ph type="pic" sz="quarter" idx="42"/>
          </p:nvPr>
        </p:nvSpPr>
        <p:spPr>
          <a:xfrm>
            <a:off x="7824644" y="456135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19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2777306" y="3970803"/>
            <a:ext cx="6236117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Прямоугольный треугольник 14"/>
          <p:cNvSpPr/>
          <p:nvPr userDrawn="1"/>
        </p:nvSpPr>
        <p:spPr bwMode="auto">
          <a:xfrm flipH="1">
            <a:off x="9551349" y="4180485"/>
            <a:ext cx="2647417" cy="267751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0B4A33C7-38FA-A441-96CA-6F50530BDA7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5F65AD51-1C48-BF4A-B415-BE1D120ED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6CE50FE4-3EFC-1444-9AD9-809385DD2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 bwMode="auto">
          <a:xfrm>
            <a:off x="1" y="0"/>
            <a:ext cx="9550399" cy="6852921"/>
          </a:xfrm>
          <a:custGeom>
            <a:avLst/>
            <a:gdLst>
              <a:gd name="connsiteX0" fmla="*/ 0 w 14325599"/>
              <a:gd name="connsiteY0" fmla="*/ 0 h 10280968"/>
              <a:gd name="connsiteX1" fmla="*/ 14325599 w 14325599"/>
              <a:gd name="connsiteY1" fmla="*/ 0 h 10280968"/>
              <a:gd name="connsiteX2" fmla="*/ 4025572 w 14325599"/>
              <a:gd name="connsiteY2" fmla="*/ 10280968 h 10280968"/>
              <a:gd name="connsiteX3" fmla="*/ 0 w 14325599"/>
              <a:gd name="connsiteY3" fmla="*/ 10280968 h 102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5599" h="10280968">
                <a:moveTo>
                  <a:pt x="0" y="0"/>
                </a:moveTo>
                <a:lnTo>
                  <a:pt x="14325599" y="0"/>
                </a:lnTo>
                <a:lnTo>
                  <a:pt x="4025572" y="10280968"/>
                </a:lnTo>
                <a:lnTo>
                  <a:pt x="0" y="1028096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42" hasCustomPrompt="1"/>
          </p:nvPr>
        </p:nvSpPr>
        <p:spPr>
          <a:xfrm>
            <a:off x="0" y="-4423"/>
            <a:ext cx="4690289" cy="4675703"/>
          </a:xfrm>
          <a:custGeom>
            <a:avLst/>
            <a:gdLst>
              <a:gd name="connsiteX0" fmla="*/ 0 w 7035434"/>
              <a:gd name="connsiteY0" fmla="*/ 0 h 7014637"/>
              <a:gd name="connsiteX1" fmla="*/ 7035434 w 7035434"/>
              <a:gd name="connsiteY1" fmla="*/ 0 h 7014637"/>
              <a:gd name="connsiteX2" fmla="*/ 0 w 7035434"/>
              <a:gd name="connsiteY2" fmla="*/ 7014637 h 70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434" h="7014637">
                <a:moveTo>
                  <a:pt x="0" y="0"/>
                </a:moveTo>
                <a:lnTo>
                  <a:pt x="7035434" y="0"/>
                </a:lnTo>
                <a:lnTo>
                  <a:pt x="0" y="701463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16276" y="1624013"/>
            <a:ext cx="5759450" cy="3609976"/>
          </a:xfrm>
        </p:spPr>
        <p:txBody>
          <a:bodyPr anchor="ctr" anchorCtr="0">
            <a:noAutofit/>
          </a:bodyPr>
          <a:lstStyle>
            <a:lvl1pPr algn="ctr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7425098" y="3248027"/>
            <a:ext cx="3609979" cy="360997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ый треугольник 14">
            <a:extLst>
              <a:ext uri="{FF2B5EF4-FFF2-40B4-BE49-F238E27FC236}">
                <a16:creationId xmlns:a16="http://schemas.microsoft.com/office/drawing/2014/main" id="{F4CA01B6-C4DD-8041-95E5-C8D0A89BDA27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3D18E185-EB3B-A344-B144-A69093D44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A86188A-AEB2-4240-AB7B-B213046B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олилиния 21">
            <a:extLst>
              <a:ext uri="{FF2B5EF4-FFF2-40B4-BE49-F238E27FC236}">
                <a16:creationId xmlns:a16="http://schemas.microsoft.com/office/drawing/2014/main" id="{02A21752-E4C0-2B46-8C57-EC5BDABB9BE5}"/>
              </a:ext>
            </a:extLst>
          </p:cNvPr>
          <p:cNvSpPr/>
          <p:nvPr userDrawn="1"/>
        </p:nvSpPr>
        <p:spPr bwMode="auto">
          <a:xfrm rot="10800000" flipH="1" flipV="1">
            <a:off x="9410701" y="4081324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3386144"/>
            <a:ext cx="3860140" cy="243869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4" name="Shape 922"/>
          <p:cNvSpPr>
            <a:spLocks noGrp="1"/>
          </p:cNvSpPr>
          <p:nvPr>
            <p:ph type="body" sz="quarter" idx="39" hasCustomPrompt="1"/>
          </p:nvPr>
        </p:nvSpPr>
        <p:spPr>
          <a:xfrm>
            <a:off x="1057667" y="1002003"/>
            <a:ext cx="3858856" cy="20315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H3 Title here</a:t>
            </a:r>
            <a:endParaRPr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7894367" y="1041666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9887118" y="1041666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67"/>
          <p:cNvCxnSpPr/>
          <p:nvPr userDrawn="1"/>
        </p:nvCxnSpPr>
        <p:spPr>
          <a:xfrm flipH="1">
            <a:off x="5748042" y="2558931"/>
            <a:ext cx="5520000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7894367" y="2927064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2" hasCustomPrompt="1"/>
          </p:nvPr>
        </p:nvSpPr>
        <p:spPr>
          <a:xfrm>
            <a:off x="9897454" y="2927064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4"/>
          <p:cNvCxnSpPr/>
          <p:nvPr userDrawn="1"/>
        </p:nvCxnSpPr>
        <p:spPr>
          <a:xfrm flipH="1">
            <a:off x="5748042" y="4485262"/>
            <a:ext cx="5520000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4"/>
          <p:cNvSpPr>
            <a:spLocks noGrp="1"/>
          </p:cNvSpPr>
          <p:nvPr>
            <p:ph type="pic" sz="quarter" idx="43" hasCustomPrompt="1"/>
          </p:nvPr>
        </p:nvSpPr>
        <p:spPr>
          <a:xfrm>
            <a:off x="7883145" y="481246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Рисунок 4"/>
          <p:cNvSpPr>
            <a:spLocks noGrp="1"/>
          </p:cNvSpPr>
          <p:nvPr>
            <p:ph type="pic" sz="quarter" idx="44" hasCustomPrompt="1"/>
          </p:nvPr>
        </p:nvSpPr>
        <p:spPr>
          <a:xfrm>
            <a:off x="9875897" y="481246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4" name="Рисунок 4"/>
          <p:cNvSpPr>
            <a:spLocks noGrp="1"/>
          </p:cNvSpPr>
          <p:nvPr>
            <p:ph type="pic" sz="quarter" idx="45" hasCustomPrompt="1"/>
          </p:nvPr>
        </p:nvSpPr>
        <p:spPr>
          <a:xfrm>
            <a:off x="5900441" y="1041666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5900441" y="2927064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5889219" y="481246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Прямоугольный треугольник 14">
            <a:extLst>
              <a:ext uri="{FF2B5EF4-FFF2-40B4-BE49-F238E27FC236}">
                <a16:creationId xmlns:a16="http://schemas.microsoft.com/office/drawing/2014/main" id="{2F3C8429-6931-AF4A-B0E6-624BCD6A36BF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467AAEC7-2824-5F49-9DD4-763F692C2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Номер слайда 21">
            <a:extLst>
              <a:ext uri="{FF2B5EF4-FFF2-40B4-BE49-F238E27FC236}">
                <a16:creationId xmlns:a16="http://schemas.microsoft.com/office/drawing/2014/main" id="{A690A982-77A9-6C41-9E67-8BA8F36D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0" y="0"/>
            <a:ext cx="12192000" cy="6852921"/>
          </a:xfrm>
          <a:custGeom>
            <a:avLst/>
            <a:gdLst>
              <a:gd name="connsiteX0" fmla="*/ 0 w 18288000"/>
              <a:gd name="connsiteY0" fmla="*/ 0 h 10280968"/>
              <a:gd name="connsiteX1" fmla="*/ 18288000 w 18288000"/>
              <a:gd name="connsiteY1" fmla="*/ 0 h 10280968"/>
              <a:gd name="connsiteX2" fmla="*/ 18288000 w 18288000"/>
              <a:gd name="connsiteY2" fmla="*/ 1178915 h 10280968"/>
              <a:gd name="connsiteX3" fmla="*/ 9169073 w 18288000"/>
              <a:gd name="connsiteY3" fmla="*/ 10280968 h 10280968"/>
              <a:gd name="connsiteX4" fmla="*/ 0 w 18288000"/>
              <a:gd name="connsiteY4" fmla="*/ 10280968 h 102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0968">
                <a:moveTo>
                  <a:pt x="0" y="0"/>
                </a:moveTo>
                <a:lnTo>
                  <a:pt x="18288000" y="0"/>
                </a:lnTo>
                <a:lnTo>
                  <a:pt x="18288000" y="1178915"/>
                </a:lnTo>
                <a:lnTo>
                  <a:pt x="9169073" y="10280968"/>
                </a:lnTo>
                <a:lnTo>
                  <a:pt x="0" y="1028096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custGeom>
            <a:avLst/>
            <a:gdLst>
              <a:gd name="connsiteX0" fmla="*/ 0 w 9141593"/>
              <a:gd name="connsiteY0" fmla="*/ 0 h 10288588"/>
              <a:gd name="connsiteX1" fmla="*/ 9141593 w 9141593"/>
              <a:gd name="connsiteY1" fmla="*/ 0 h 10288588"/>
              <a:gd name="connsiteX2" fmla="*/ 9141593 w 9141593"/>
              <a:gd name="connsiteY2" fmla="*/ 7870291 h 10288588"/>
              <a:gd name="connsiteX3" fmla="*/ 6716126 w 9141593"/>
              <a:gd name="connsiteY3" fmla="*/ 10288588 h 10288588"/>
              <a:gd name="connsiteX4" fmla="*/ 0 w 9141593"/>
              <a:gd name="connsiteY4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593" h="10288588">
                <a:moveTo>
                  <a:pt x="0" y="0"/>
                </a:moveTo>
                <a:lnTo>
                  <a:pt x="9141593" y="0"/>
                </a:lnTo>
                <a:lnTo>
                  <a:pt x="9141593" y="7870291"/>
                </a:lnTo>
                <a:lnTo>
                  <a:pt x="6716126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09543" y="4392313"/>
            <a:ext cx="4327516" cy="1600318"/>
          </a:xfrm>
        </p:spPr>
        <p:txBody>
          <a:bodyPr lIns="0" rIns="0" b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09542" y="2980604"/>
            <a:ext cx="4319437" cy="1285937"/>
          </a:xfrm>
        </p:spPr>
        <p:txBody>
          <a:bodyPr anchor="b">
            <a:noAutofit/>
          </a:bodyPr>
          <a:lstStyle>
            <a:lvl1pPr algn="ctr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CB0F2CA5-D374-434A-AB45-C60457D5041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9415BD23-9450-424F-BBCB-8B86CFDC3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7945AD95-118F-2442-80EC-E41DD903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 21"/>
          <p:cNvSpPr/>
          <p:nvPr userDrawn="1"/>
        </p:nvSpPr>
        <p:spPr bwMode="auto">
          <a:xfrm flipH="1" flipV="1">
            <a:off x="1" y="-1"/>
            <a:ext cx="4487332" cy="4479874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2"/>
            <a:ext cx="6094395" cy="6857999"/>
          </a:xfrm>
          <a:custGeom>
            <a:avLst/>
            <a:gdLst>
              <a:gd name="connsiteX0" fmla="*/ 0 w 9141592"/>
              <a:gd name="connsiteY0" fmla="*/ 0 h 10288586"/>
              <a:gd name="connsiteX1" fmla="*/ 9141592 w 9141592"/>
              <a:gd name="connsiteY1" fmla="*/ 0 h 10288586"/>
              <a:gd name="connsiteX2" fmla="*/ 9141592 w 9141592"/>
              <a:gd name="connsiteY2" fmla="*/ 5454225 h 10288586"/>
              <a:gd name="connsiteX3" fmla="*/ 4292897 w 9141592"/>
              <a:gd name="connsiteY3" fmla="*/ 10288586 h 10288586"/>
              <a:gd name="connsiteX4" fmla="*/ 0 w 9141592"/>
              <a:gd name="connsiteY4" fmla="*/ 10288586 h 1028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592" h="10288586">
                <a:moveTo>
                  <a:pt x="0" y="0"/>
                </a:moveTo>
                <a:lnTo>
                  <a:pt x="9141592" y="0"/>
                </a:lnTo>
                <a:lnTo>
                  <a:pt x="9141592" y="5454225"/>
                </a:lnTo>
                <a:lnTo>
                  <a:pt x="4292897" y="10288586"/>
                </a:lnTo>
                <a:lnTo>
                  <a:pt x="0" y="10288586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16"/>
          <p:cNvSpPr txBox="1">
            <a:spLocks/>
          </p:cNvSpPr>
          <p:nvPr userDrawn="1"/>
        </p:nvSpPr>
        <p:spPr>
          <a:xfrm>
            <a:off x="364767" y="5053766"/>
            <a:ext cx="215033" cy="1125764"/>
          </a:xfrm>
          <a:prstGeom prst="rect">
            <a:avLst/>
          </a:prstGeom>
        </p:spPr>
        <p:txBody>
          <a:bodyPr vert="vert270" lIns="0" tIns="0" rIns="0" bIns="0" numCol="1" rtlCol="0" anchor="t">
            <a:normAutofit/>
          </a:bodyPr>
          <a:lstStyle>
            <a:lvl1pPr marL="0" indent="0" algn="l" defTabSz="892175" rtl="0" eaLnBrk="1" latinLnBrk="0" hangingPunct="1">
              <a:lnSpc>
                <a:spcPct val="150000"/>
              </a:lnSpc>
              <a:spcBef>
                <a:spcPts val="1978"/>
              </a:spcBef>
              <a:buSzPct val="100000"/>
              <a:buFontTx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892175" rtl="0" eaLnBrk="1" latinLnBrk="0" hangingPunct="1">
              <a:lnSpc>
                <a:spcPct val="90000"/>
              </a:lnSpc>
              <a:spcBef>
                <a:spcPts val="989"/>
              </a:spcBef>
              <a:buSzPct val="100000"/>
              <a:buFontTx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892175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32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809049" rtl="0" eaLnBrk="1" fontAlgn="auto" latinLnBrk="0" hangingPunct="1">
              <a:lnSpc>
                <a:spcPct val="90000"/>
              </a:lnSpc>
              <a:spcBef>
                <a:spcPts val="98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7188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 typeface="Arial" panose="020B0604020202020204" pitchFamily="34" charset="0"/>
              <a:buNone/>
              <a:defRPr sz="35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 algn="r">
              <a:lnSpc>
                <a:spcPct val="100000"/>
              </a:lnSpc>
            </a:pPr>
            <a:r>
              <a:rPr lang="en-US" sz="802" baseline="0" dirty="0">
                <a:solidFill>
                  <a:schemeClr val="bg1">
                    <a:alpha val="20000"/>
                  </a:schemeClr>
                </a:solidFill>
              </a:rPr>
              <a:t>  </a:t>
            </a:r>
            <a:r>
              <a:rPr lang="en-US" sz="602" b="1" dirty="0">
                <a:solidFill>
                  <a:schemeClr val="bg1">
                    <a:alpha val="20000"/>
                  </a:schemeClr>
                </a:solidFill>
              </a:rPr>
              <a:t>CLICK TO DISCOVER</a:t>
            </a:r>
          </a:p>
          <a:p>
            <a:pPr lvl="7" algn="r"/>
            <a:endParaRPr lang="en-US" sz="802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401988"/>
            <a:ext cx="4327516" cy="1590643"/>
          </a:xfrm>
        </p:spPr>
        <p:txBody>
          <a:bodyPr lIns="0" rIns="0" b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980604"/>
            <a:ext cx="4319437" cy="1285937"/>
          </a:xfrm>
        </p:spPr>
        <p:txBody>
          <a:bodyPr anchor="b">
            <a:noAutofit/>
          </a:bodyPr>
          <a:lstStyle>
            <a:lvl1pPr algn="ctr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668CDC70-C064-D841-B98F-AE0E42FC019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6EEE16C-C9F2-D748-B903-F86900EC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9F9FABAE-6894-9544-B0D5-0D6FDCD33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2" y="-2"/>
            <a:ext cx="6095998" cy="6858002"/>
          </a:xfrm>
          <a:custGeom>
            <a:avLst/>
            <a:gdLst>
              <a:gd name="connsiteX0" fmla="*/ 2125284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8674593 h 10288591"/>
              <a:gd name="connsiteX3" fmla="*/ 7548389 w 9143997"/>
              <a:gd name="connsiteY3" fmla="*/ 10288591 h 10288591"/>
              <a:gd name="connsiteX4" fmla="*/ 0 w 9143997"/>
              <a:gd name="connsiteY4" fmla="*/ 10288591 h 10288591"/>
              <a:gd name="connsiteX5" fmla="*/ 0 w 9143997"/>
              <a:gd name="connsiteY5" fmla="*/ 2119002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97" h="10288591">
                <a:moveTo>
                  <a:pt x="2125284" y="0"/>
                </a:moveTo>
                <a:lnTo>
                  <a:pt x="9143997" y="0"/>
                </a:lnTo>
                <a:lnTo>
                  <a:pt x="9143997" y="8674593"/>
                </a:lnTo>
                <a:lnTo>
                  <a:pt x="7548389" y="10288591"/>
                </a:lnTo>
                <a:lnTo>
                  <a:pt x="0" y="10288591"/>
                </a:lnTo>
                <a:lnTo>
                  <a:pt x="0" y="211900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400" b="1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614832"/>
            <a:ext cx="4319438" cy="10220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206009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920645A9-B677-2A4B-8985-76EF9CE6881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32F6358D-3918-4E45-B155-428F9B5AD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509AF53D-4E08-3047-81F9-C675590C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-2"/>
            <a:ext cx="6095998" cy="6858002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877" y="1629642"/>
            <a:ext cx="4319437" cy="34973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400" b="1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875" y="4614832"/>
            <a:ext cx="4319438" cy="116049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877" y="2346221"/>
            <a:ext cx="4319437" cy="203641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2A2FE295-14EF-FE4C-8154-0F9F6AD2689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913749B-8AD5-BD42-A529-9451BB8B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Номер слайда 21">
            <a:extLst>
              <a:ext uri="{FF2B5EF4-FFF2-40B4-BE49-F238E27FC236}">
                <a16:creationId xmlns:a16="http://schemas.microsoft.com/office/drawing/2014/main" id="{9E54E747-37C9-1143-B133-49A96459A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idx="13" hasCustomPrompt="1"/>
          </p:nvPr>
        </p:nvSpPr>
        <p:spPr>
          <a:xfrm>
            <a:off x="0" y="6124"/>
            <a:ext cx="9729043" cy="6851876"/>
          </a:xfrm>
          <a:custGeom>
            <a:avLst/>
            <a:gdLst>
              <a:gd name="connsiteX0" fmla="*/ 0 w 14593564"/>
              <a:gd name="connsiteY0" fmla="*/ 0 h 10279400"/>
              <a:gd name="connsiteX1" fmla="*/ 14593564 w 14593564"/>
              <a:gd name="connsiteY1" fmla="*/ 0 h 10279400"/>
              <a:gd name="connsiteX2" fmla="*/ 4283689 w 14593564"/>
              <a:gd name="connsiteY2" fmla="*/ 10279400 h 10279400"/>
              <a:gd name="connsiteX3" fmla="*/ 0 w 14593564"/>
              <a:gd name="connsiteY3" fmla="*/ 10279400 h 10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3564" h="10279400">
                <a:moveTo>
                  <a:pt x="0" y="0"/>
                </a:moveTo>
                <a:lnTo>
                  <a:pt x="14593564" y="0"/>
                </a:lnTo>
                <a:lnTo>
                  <a:pt x="4283689" y="10279400"/>
                </a:lnTo>
                <a:lnTo>
                  <a:pt x="0" y="10279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91439" tIns="45719" rIns="91439" bIns="45719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  <a:p>
            <a:endParaRPr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0" y="0"/>
            <a:ext cx="12198765" cy="6858000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667" baseline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Color block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774825" y="1263651"/>
            <a:ext cx="2160588" cy="10795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74892" y="1263650"/>
            <a:ext cx="6461422" cy="1082676"/>
          </a:xfr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6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774825" y="2351090"/>
            <a:ext cx="2160588" cy="10747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674892" y="2355853"/>
            <a:ext cx="6461422" cy="1071786"/>
          </a:xfr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1774825" y="3432403"/>
            <a:ext cx="2160588" cy="10792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4674892" y="3435575"/>
            <a:ext cx="6461422" cy="1071786"/>
          </a:xfr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1777421" y="4515294"/>
            <a:ext cx="2168496" cy="10792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4674892" y="4518465"/>
            <a:ext cx="6450917" cy="1071786"/>
          </a:xfr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1055688" y="1261075"/>
            <a:ext cx="708632" cy="10795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1055688" y="2359024"/>
            <a:ext cx="708632" cy="10747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1055688" y="3440337"/>
            <a:ext cx="708632" cy="10792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1058284" y="4523228"/>
            <a:ext cx="711226" cy="10792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Прямоугольный треугольник 14">
            <a:extLst>
              <a:ext uri="{FF2B5EF4-FFF2-40B4-BE49-F238E27FC236}">
                <a16:creationId xmlns:a16="http://schemas.microsoft.com/office/drawing/2014/main" id="{E4A4A784-0672-984B-B970-D2F68A9368C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3" name="Footer Placeholder 1">
            <a:extLst>
              <a:ext uri="{FF2B5EF4-FFF2-40B4-BE49-F238E27FC236}">
                <a16:creationId xmlns:a16="http://schemas.microsoft.com/office/drawing/2014/main" id="{B72F7050-8C90-8C48-8F06-D616A154A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361313C6-DCFD-F449-84AB-266EC126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1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 bwMode="auto">
          <a:xfrm>
            <a:off x="1" y="0"/>
            <a:ext cx="6105675" cy="6076637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5278" y="3767766"/>
            <a:ext cx="5041898" cy="182658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5385491" y="3250240"/>
            <a:ext cx="5018063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689" y="2900197"/>
            <a:ext cx="3602893" cy="1624179"/>
          </a:xfrm>
        </p:spPr>
        <p:txBody>
          <a:bodyPr tIns="91440">
            <a:noAutofit/>
          </a:bodyPr>
          <a:lstStyle>
            <a:lvl1pPr algn="l">
              <a:lnSpc>
                <a:spcPct val="100000"/>
              </a:lnSpc>
              <a:spcBef>
                <a:spcPts val="200"/>
              </a:spcBef>
              <a:defRPr sz="5399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H2 Title here</a:t>
            </a:r>
          </a:p>
        </p:txBody>
      </p:sp>
      <p:cxnSp>
        <p:nvCxnSpPr>
          <p:cNvPr id="23" name="Прямая соединительная линия 22"/>
          <p:cNvCxnSpPr/>
          <p:nvPr userDrawn="1"/>
        </p:nvCxnSpPr>
        <p:spPr>
          <a:xfrm flipV="1">
            <a:off x="1055688" y="1263649"/>
            <a:ext cx="720726" cy="7207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 userDrawn="1"/>
        </p:nvCxnSpPr>
        <p:spPr>
          <a:xfrm>
            <a:off x="5772150" y="3083304"/>
            <a:ext cx="64198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1D03885A-D962-4A41-9F3C-FD02D732574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78102269-0C8A-9943-9DDA-C312A8830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0F8A36FA-B2E9-4444-B4E3-6AF7459B7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3767766"/>
            <a:ext cx="4319588" cy="182658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250240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452560" y="3083304"/>
            <a:ext cx="451936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9144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6097587" y="3766346"/>
            <a:ext cx="4319588" cy="182800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107801" y="3248819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6484458" y="3083304"/>
            <a:ext cx="5707543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V="1">
            <a:off x="6399584" y="2363810"/>
            <a:ext cx="532054" cy="532052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 userDrawn="1"/>
        </p:nvCxnSpPr>
        <p:spPr>
          <a:xfrm flipV="1">
            <a:off x="1339130" y="2363809"/>
            <a:ext cx="532054" cy="532052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ый треугольник 14">
            <a:extLst>
              <a:ext uri="{FF2B5EF4-FFF2-40B4-BE49-F238E27FC236}">
                <a16:creationId xmlns:a16="http://schemas.microsoft.com/office/drawing/2014/main" id="{3F4A0A26-2428-3D43-AD3D-63705B6405A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39B7B912-3723-3A48-A2FD-DCD5E50BA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9141EFBF-7A2E-4A49-95C3-6261E3D0C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4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 userDrawn="1"/>
        </p:nvSpPr>
        <p:spPr bwMode="auto">
          <a:xfrm>
            <a:off x="0" y="-9550"/>
            <a:ext cx="12192000" cy="6867550"/>
          </a:xfrm>
          <a:custGeom>
            <a:avLst/>
            <a:gdLst>
              <a:gd name="connsiteX0" fmla="*/ 6740969 w 12192000"/>
              <a:gd name="connsiteY0" fmla="*/ 0 h 6867550"/>
              <a:gd name="connsiteX1" fmla="*/ 12192000 w 12192000"/>
              <a:gd name="connsiteY1" fmla="*/ 0 h 6867550"/>
              <a:gd name="connsiteX2" fmla="*/ 12192000 w 12192000"/>
              <a:gd name="connsiteY2" fmla="*/ 1584319 h 6867550"/>
              <a:gd name="connsiteX3" fmla="*/ 6898158 w 12192000"/>
              <a:gd name="connsiteY3" fmla="*/ 6867550 h 6867550"/>
              <a:gd name="connsiteX4" fmla="*/ 0 w 12192000"/>
              <a:gd name="connsiteY4" fmla="*/ 6867550 h 6867550"/>
              <a:gd name="connsiteX5" fmla="*/ 0 w 12192000"/>
              <a:gd name="connsiteY5" fmla="*/ 6727455 h 686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7550">
                <a:moveTo>
                  <a:pt x="6740969" y="0"/>
                </a:moveTo>
                <a:lnTo>
                  <a:pt x="12192000" y="0"/>
                </a:lnTo>
                <a:lnTo>
                  <a:pt x="12192000" y="1584319"/>
                </a:lnTo>
                <a:lnTo>
                  <a:pt x="6898158" y="6867550"/>
                </a:lnTo>
                <a:lnTo>
                  <a:pt x="0" y="6867550"/>
                </a:lnTo>
                <a:lnTo>
                  <a:pt x="0" y="6727455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8" y="3767766"/>
            <a:ext cx="2879726" cy="1844477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2" y="3250240"/>
            <a:ext cx="2866113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452560" y="3083304"/>
            <a:ext cx="310039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91440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4653520" y="3766345"/>
            <a:ext cx="2878138" cy="182800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4663734" y="3248819"/>
            <a:ext cx="286453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8629650" y="3083304"/>
            <a:ext cx="35623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8249766" y="3766345"/>
            <a:ext cx="2878138" cy="182800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8259979" y="3248819"/>
            <a:ext cx="286453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3" name="Прямая соединительная линия 22"/>
          <p:cNvCxnSpPr/>
          <p:nvPr userDrawn="1"/>
        </p:nvCxnSpPr>
        <p:spPr>
          <a:xfrm>
            <a:off x="5013326" y="3086858"/>
            <a:ext cx="310039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 userDrawn="1"/>
        </p:nvCxnSpPr>
        <p:spPr>
          <a:xfrm flipV="1">
            <a:off x="4983006" y="2349262"/>
            <a:ext cx="532054" cy="532052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 flipV="1">
            <a:off x="1381120" y="2349260"/>
            <a:ext cx="532054" cy="532052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 userDrawn="1"/>
        </p:nvCxnSpPr>
        <p:spPr>
          <a:xfrm flipV="1">
            <a:off x="8558210" y="2349260"/>
            <a:ext cx="532054" cy="532052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ый треугольник 14">
            <a:extLst>
              <a:ext uri="{FF2B5EF4-FFF2-40B4-BE49-F238E27FC236}">
                <a16:creationId xmlns:a16="http://schemas.microsoft.com/office/drawing/2014/main" id="{651B1876-C469-E348-8AEB-E0DA4CE1B9C7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3" name="Footer Placeholder 1">
            <a:extLst>
              <a:ext uri="{FF2B5EF4-FFF2-40B4-BE49-F238E27FC236}">
                <a16:creationId xmlns:a16="http://schemas.microsoft.com/office/drawing/2014/main" id="{6C739220-311B-5742-9432-C5018FD81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22B7B0BB-CD34-D644-8488-2731325A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4317835"/>
            <a:ext cx="4319588" cy="127651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800309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993900" y="3083304"/>
            <a:ext cx="36512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615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6097587" y="4316414"/>
            <a:ext cx="4319588" cy="127793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097588" y="3798888"/>
            <a:ext cx="430938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7042150" y="3083304"/>
            <a:ext cx="51498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751312" y="2515205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9" hasCustomPrompt="1"/>
          </p:nvPr>
        </p:nvSpPr>
        <p:spPr>
          <a:xfrm>
            <a:off x="5787762" y="2515205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FF943EDF-1D6E-9E4C-848F-ADA118829BC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6D2D8F60-089F-B146-A341-E2F4E705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Номер слайда 21">
            <a:extLst>
              <a:ext uri="{FF2B5EF4-FFF2-40B4-BE49-F238E27FC236}">
                <a16:creationId xmlns:a16="http://schemas.microsoft.com/office/drawing/2014/main" id="{2D20AB37-5342-C545-9DD8-D6EC32833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4317835"/>
            <a:ext cx="4319588" cy="127651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800309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993900" y="3083304"/>
            <a:ext cx="36512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615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6097587" y="4316414"/>
            <a:ext cx="4319588" cy="127793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097588" y="3798888"/>
            <a:ext cx="430938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7042150" y="3083304"/>
            <a:ext cx="51498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1"/>
            <a:ext cx="2423422" cy="3643145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49" hasCustomPrompt="1"/>
          </p:nvPr>
        </p:nvSpPr>
        <p:spPr>
          <a:xfrm>
            <a:off x="6097588" y="-1420"/>
            <a:ext cx="2423422" cy="3643145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D34CB3A5-58C7-D94F-83A8-5A595F1FC2B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B9AADF5B-2291-7F4E-8C28-C60988EF6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D8CC2B5C-9D25-764D-96E0-812C6F7C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2794280" y="1"/>
            <a:ext cx="9397720" cy="6858000"/>
          </a:xfrm>
          <a:custGeom>
            <a:avLst/>
            <a:gdLst>
              <a:gd name="connsiteX0" fmla="*/ 10319090 w 14096580"/>
              <a:gd name="connsiteY0" fmla="*/ 0 h 10288588"/>
              <a:gd name="connsiteX1" fmla="*/ 14096580 w 14096580"/>
              <a:gd name="connsiteY1" fmla="*/ 0 h 10288588"/>
              <a:gd name="connsiteX2" fmla="*/ 14096580 w 14096580"/>
              <a:gd name="connsiteY2" fmla="*/ 8674588 h 10288588"/>
              <a:gd name="connsiteX3" fmla="*/ 12500972 w 14096580"/>
              <a:gd name="connsiteY3" fmla="*/ 10288586 h 10288588"/>
              <a:gd name="connsiteX4" fmla="*/ 14096580 w 14096580"/>
              <a:gd name="connsiteY4" fmla="*/ 10288586 h 10288588"/>
              <a:gd name="connsiteX5" fmla="*/ 14096580 w 14096580"/>
              <a:gd name="connsiteY5" fmla="*/ 10288588 h 10288588"/>
              <a:gd name="connsiteX6" fmla="*/ 0 w 14096580"/>
              <a:gd name="connsiteY6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96580" h="10288588">
                <a:moveTo>
                  <a:pt x="10319090" y="0"/>
                </a:moveTo>
                <a:lnTo>
                  <a:pt x="14096580" y="0"/>
                </a:lnTo>
                <a:lnTo>
                  <a:pt x="14096580" y="8674588"/>
                </a:lnTo>
                <a:lnTo>
                  <a:pt x="12500972" y="10288586"/>
                </a:lnTo>
                <a:lnTo>
                  <a:pt x="14096580" y="10288586"/>
                </a:lnTo>
                <a:lnTo>
                  <a:pt x="14096580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4317835"/>
            <a:ext cx="4319588" cy="127651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800309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993900" y="3083304"/>
            <a:ext cx="36512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615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1"/>
            <a:ext cx="2423422" cy="3643145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87D297D1-E063-554C-8A0C-355FAEB1878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19DCE159-B4BC-4940-A229-25FC734EF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A8CDEB6D-38E2-3145-98B7-956C6837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44" hasCustomPrompt="1"/>
          </p:nvPr>
        </p:nvSpPr>
        <p:spPr>
          <a:xfrm>
            <a:off x="0" y="2"/>
            <a:ext cx="7324150" cy="6852920"/>
          </a:xfrm>
          <a:custGeom>
            <a:avLst/>
            <a:gdLst>
              <a:gd name="connsiteX0" fmla="*/ 0 w 10986225"/>
              <a:gd name="connsiteY0" fmla="*/ 0 h 10280967"/>
              <a:gd name="connsiteX1" fmla="*/ 10986225 w 10986225"/>
              <a:gd name="connsiteY1" fmla="*/ 0 h 10280967"/>
              <a:gd name="connsiteX2" fmla="*/ 674778 w 10986225"/>
              <a:gd name="connsiteY2" fmla="*/ 10280967 h 10280967"/>
              <a:gd name="connsiteX3" fmla="*/ 0 w 10986225"/>
              <a:gd name="connsiteY3" fmla="*/ 10280967 h 10280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6225" h="10280967">
                <a:moveTo>
                  <a:pt x="0" y="0"/>
                </a:moveTo>
                <a:lnTo>
                  <a:pt x="10986225" y="0"/>
                </a:lnTo>
                <a:lnTo>
                  <a:pt x="674778" y="10280967"/>
                </a:lnTo>
                <a:lnTo>
                  <a:pt x="0" y="102809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4653520" y="3756670"/>
            <a:ext cx="2878138" cy="182800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4663734" y="3248819"/>
            <a:ext cx="286453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16" name="Прямая соединительная линия 25"/>
          <p:cNvCxnSpPr/>
          <p:nvPr userDrawn="1"/>
        </p:nvCxnSpPr>
        <p:spPr>
          <a:xfrm>
            <a:off x="8629650" y="3083304"/>
            <a:ext cx="35623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8249766" y="3756671"/>
            <a:ext cx="2878138" cy="182800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8259979" y="3248819"/>
            <a:ext cx="286453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19" name="Прямая соединительная линия 22"/>
          <p:cNvCxnSpPr/>
          <p:nvPr userDrawn="1"/>
        </p:nvCxnSpPr>
        <p:spPr>
          <a:xfrm>
            <a:off x="5013326" y="3086858"/>
            <a:ext cx="310039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1"/>
          <p:cNvCxnSpPr/>
          <p:nvPr userDrawn="1"/>
        </p:nvCxnSpPr>
        <p:spPr>
          <a:xfrm flipV="1">
            <a:off x="4983006" y="2349262"/>
            <a:ext cx="532054" cy="53205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9"/>
          <p:cNvCxnSpPr/>
          <p:nvPr userDrawn="1"/>
        </p:nvCxnSpPr>
        <p:spPr>
          <a:xfrm flipV="1">
            <a:off x="8558210" y="2349260"/>
            <a:ext cx="532054" cy="53205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EA66B0FC-6E66-4A42-85C6-F352546D84D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59FCE163-69A1-664E-A970-DF7FD73E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0E72AB87-5AB8-0C40-BDAA-238241C4C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9"/>
          <p:cNvSpPr/>
          <p:nvPr userDrawn="1"/>
        </p:nvSpPr>
        <p:spPr bwMode="auto">
          <a:xfrm>
            <a:off x="3216277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3767766"/>
            <a:ext cx="4319588" cy="182658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250240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91440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F42D67B6-2277-E347-B4E4-E02DDE1B6B6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8E79CFF-6A2A-6D41-8366-9CA381000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Номер слайда 21">
            <a:extLst>
              <a:ext uri="{FF2B5EF4-FFF2-40B4-BE49-F238E27FC236}">
                <a16:creationId xmlns:a16="http://schemas.microsoft.com/office/drawing/2014/main" id="{D26F00DA-B45F-034B-A1A9-92027B5B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6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6188" y="895340"/>
            <a:ext cx="10080125" cy="71633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H3 Title here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1056188" y="5212611"/>
            <a:ext cx="2145930" cy="706195"/>
          </a:xfrm>
        </p:spPr>
        <p:txBody>
          <a:bodyPr tIns="9144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3663289" y="5212611"/>
            <a:ext cx="2156610" cy="706195"/>
          </a:xfrm>
        </p:spPr>
        <p:txBody>
          <a:bodyPr tIns="9144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6377322" y="5212611"/>
            <a:ext cx="2156609" cy="706195"/>
          </a:xfrm>
        </p:spPr>
        <p:txBody>
          <a:bodyPr tIns="9144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8979704" y="5212611"/>
            <a:ext cx="2156609" cy="706195"/>
          </a:xfrm>
        </p:spPr>
        <p:txBody>
          <a:bodyPr tIns="9144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graphicFrame>
        <p:nvGraphicFramePr>
          <p:cNvPr id="23" name="Chart 5"/>
          <p:cNvGraphicFramePr/>
          <p:nvPr userDrawn="1">
            <p:extLst>
              <p:ext uri="{D42A27DB-BD31-4B8C-83A1-F6EECF244321}">
                <p14:modId xmlns:p14="http://schemas.microsoft.com/office/powerpoint/2010/main" val="750910509"/>
              </p:ext>
            </p:extLst>
          </p:nvPr>
        </p:nvGraphicFramePr>
        <p:xfrm>
          <a:off x="636952" y="2514333"/>
          <a:ext cx="3014419" cy="24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5"/>
          <p:cNvGraphicFramePr/>
          <p:nvPr userDrawn="1">
            <p:extLst>
              <p:ext uri="{D42A27DB-BD31-4B8C-83A1-F6EECF244321}">
                <p14:modId xmlns:p14="http://schemas.microsoft.com/office/powerpoint/2010/main" val="937811495"/>
              </p:ext>
            </p:extLst>
          </p:nvPr>
        </p:nvGraphicFramePr>
        <p:xfrm>
          <a:off x="3225801" y="2518909"/>
          <a:ext cx="3014419" cy="24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5"/>
          <p:cNvGraphicFramePr/>
          <p:nvPr userDrawn="1">
            <p:extLst>
              <p:ext uri="{D42A27DB-BD31-4B8C-83A1-F6EECF244321}">
                <p14:modId xmlns:p14="http://schemas.microsoft.com/office/powerpoint/2010/main" val="69053462"/>
              </p:ext>
            </p:extLst>
          </p:nvPr>
        </p:nvGraphicFramePr>
        <p:xfrm>
          <a:off x="5948418" y="2507011"/>
          <a:ext cx="3014419" cy="24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056188" y="3400488"/>
            <a:ext cx="2145930" cy="706195"/>
          </a:xfrm>
        </p:spPr>
        <p:txBody>
          <a:bodyPr tIns="91440" anchor="ctr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70</a:t>
            </a:r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3663289" y="3400488"/>
            <a:ext cx="2156610" cy="706195"/>
          </a:xfrm>
        </p:spPr>
        <p:txBody>
          <a:bodyPr tIns="91440" anchor="ctr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90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6377322" y="3400488"/>
            <a:ext cx="2156609" cy="706195"/>
          </a:xfrm>
        </p:spPr>
        <p:txBody>
          <a:bodyPr tIns="91440" anchor="ctr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30</a:t>
            </a:r>
            <a:endParaRPr lang="en-US" dirty="0"/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8979704" y="3400488"/>
            <a:ext cx="2156609" cy="706195"/>
          </a:xfrm>
        </p:spPr>
        <p:txBody>
          <a:bodyPr tIns="91440" anchor="ctr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50</a:t>
            </a:r>
            <a:endParaRPr lang="en-US" dirty="0"/>
          </a:p>
        </p:txBody>
      </p:sp>
      <p:sp>
        <p:nvSpPr>
          <p:cNvPr id="26" name="Прямоугольный треугольник 14">
            <a:extLst>
              <a:ext uri="{FF2B5EF4-FFF2-40B4-BE49-F238E27FC236}">
                <a16:creationId xmlns:a16="http://schemas.microsoft.com/office/drawing/2014/main" id="{7BE1F37B-0FBF-514A-9CA0-B01DA3E0FDE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2" name="Footer Placeholder 1">
            <a:extLst>
              <a:ext uri="{FF2B5EF4-FFF2-40B4-BE49-F238E27FC236}">
                <a16:creationId xmlns:a16="http://schemas.microsoft.com/office/drawing/2014/main" id="{16D8AE8D-7A68-8E49-BB69-10E1C9F66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Номер слайда 21">
            <a:extLst>
              <a:ext uri="{FF2B5EF4-FFF2-40B4-BE49-F238E27FC236}">
                <a16:creationId xmlns:a16="http://schemas.microsoft.com/office/drawing/2014/main" id="{A86B2699-EFC4-714B-AC1B-54978ECE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6189" y="908038"/>
            <a:ext cx="4319839" cy="9928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6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6388" y="4781469"/>
            <a:ext cx="4319438" cy="153534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442039"/>
            <a:ext cx="4319438" cy="2166354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1999153"/>
            <a:ext cx="4319437" cy="34973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8ACEF35A-2E65-494C-A305-A734AB1C82B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54EFCD9A-D69A-0042-B8B4-45C5EB80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0CC48771-780B-0442-8020-71EEBA03C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 bwMode="auto">
          <a:xfrm>
            <a:off x="1834106" y="0"/>
            <a:ext cx="10357894" cy="6858000"/>
          </a:xfrm>
          <a:custGeom>
            <a:avLst/>
            <a:gdLst>
              <a:gd name="connsiteX0" fmla="*/ 6869416 w 10357894"/>
              <a:gd name="connsiteY0" fmla="*/ 0 h 6858000"/>
              <a:gd name="connsiteX1" fmla="*/ 10357894 w 10357894"/>
              <a:gd name="connsiteY1" fmla="*/ 0 h 6858000"/>
              <a:gd name="connsiteX2" fmla="*/ 10357894 w 10357894"/>
              <a:gd name="connsiteY2" fmla="*/ 6858000 h 6858000"/>
              <a:gd name="connsiteX3" fmla="*/ 0 w 103578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7894" h="6858000">
                <a:moveTo>
                  <a:pt x="6869416" y="0"/>
                </a:moveTo>
                <a:lnTo>
                  <a:pt x="10357894" y="0"/>
                </a:lnTo>
                <a:lnTo>
                  <a:pt x="103578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9695656" y="4692650"/>
            <a:ext cx="1447802" cy="144780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7373258" y="2160466"/>
            <a:ext cx="3745593" cy="397498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5399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54"/>
          </p:nvPr>
        </p:nvSpPr>
        <p:spPr>
          <a:xfrm>
            <a:off x="0" y="1"/>
            <a:ext cx="8717485" cy="6877662"/>
          </a:xfrm>
          <a:custGeom>
            <a:avLst/>
            <a:gdLst>
              <a:gd name="connsiteX0" fmla="*/ 0 w 13076227"/>
              <a:gd name="connsiteY0" fmla="*/ 0 h 10318085"/>
              <a:gd name="connsiteX1" fmla="*/ 13076227 w 13076227"/>
              <a:gd name="connsiteY1" fmla="*/ 0 h 10318085"/>
              <a:gd name="connsiteX2" fmla="*/ 2727551 w 13076227"/>
              <a:gd name="connsiteY2" fmla="*/ 10318085 h 10318085"/>
              <a:gd name="connsiteX3" fmla="*/ 0 w 13076227"/>
              <a:gd name="connsiteY3" fmla="*/ 10318085 h 103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6227" h="10318085">
                <a:moveTo>
                  <a:pt x="0" y="0"/>
                </a:moveTo>
                <a:lnTo>
                  <a:pt x="13076227" y="0"/>
                </a:lnTo>
                <a:lnTo>
                  <a:pt x="2727551" y="10318085"/>
                </a:lnTo>
                <a:lnTo>
                  <a:pt x="0" y="1031808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10" name="Прямоугольный треугольник 14">
            <a:extLst>
              <a:ext uri="{FF2B5EF4-FFF2-40B4-BE49-F238E27FC236}">
                <a16:creationId xmlns:a16="http://schemas.microsoft.com/office/drawing/2014/main" id="{7D6892D3-44B5-DE4D-91CE-9F7E30E9210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2A8BFE3C-4741-9D43-B209-60F54F12C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Номер слайда 21">
            <a:extLst>
              <a:ext uri="{FF2B5EF4-FFF2-40B4-BE49-F238E27FC236}">
                <a16:creationId xmlns:a16="http://schemas.microsoft.com/office/drawing/2014/main" id="{8167ABCB-04E9-2245-A53F-CF136396B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7221" y="4609821"/>
            <a:ext cx="3598792" cy="133645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37221" y="2610207"/>
            <a:ext cx="3598792" cy="181504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37221" y="2177152"/>
            <a:ext cx="3598792" cy="34973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5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6C17A514-BA48-F048-BDEE-E94A07C3A9DF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1A4022EC-9A44-2E42-9E97-F1473D833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A79B1C58-9EA4-DF4F-AE50-F65D40DF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7535545" y="918907"/>
            <a:ext cx="3598792" cy="142731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8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5043756"/>
            <a:ext cx="3598792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35545" y="2980565"/>
            <a:ext cx="3598792" cy="181504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35545" y="2537679"/>
            <a:ext cx="3598792" cy="349732"/>
          </a:xfrm>
        </p:spPr>
        <p:txBody>
          <a:bodyPr anchor="b">
            <a:noAutofit/>
          </a:bodyPr>
          <a:lstStyle>
            <a:lvl1pPr algn="ctr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21A66D3D-3ACB-C945-A16C-15E15CC6912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1DD7FFD6-0AF3-E54F-B78E-DAE3EB5F5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06AA96E4-3C93-5440-868F-05CB7798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68" y="815952"/>
            <a:ext cx="4166660" cy="134694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H3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7605" y="832883"/>
            <a:ext cx="4885027" cy="13300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8" name="Прямоугольный треугольник 14">
            <a:extLst>
              <a:ext uri="{FF2B5EF4-FFF2-40B4-BE49-F238E27FC236}">
                <a16:creationId xmlns:a16="http://schemas.microsoft.com/office/drawing/2014/main" id="{493EB535-5289-9948-93F6-FB6E9A74C31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B1D416A-35A8-4248-993F-DA9DBDC8A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256DED18-8DA4-B34D-82EB-8298A96F1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6190" y="908038"/>
            <a:ext cx="3600401" cy="100779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6390" y="4781469"/>
            <a:ext cx="3600067" cy="11874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432209"/>
            <a:ext cx="3600066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0" y="1999153"/>
            <a:ext cx="3600066" cy="34973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F05C84CE-CCF2-8449-8FE4-2D5EF299183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2E7AAF5A-FB3A-824F-A495-8812A3FB1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9F515314-741B-F641-897B-D255B25E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graphicFrame>
        <p:nvGraphicFramePr>
          <p:cNvPr id="30" name="Chart 4"/>
          <p:cNvGraphicFramePr/>
          <p:nvPr userDrawn="1">
            <p:extLst>
              <p:ext uri="{D42A27DB-BD31-4B8C-83A1-F6EECF244321}">
                <p14:modId xmlns:p14="http://schemas.microsoft.com/office/powerpoint/2010/main" val="1330084551"/>
              </p:ext>
            </p:extLst>
          </p:nvPr>
        </p:nvGraphicFramePr>
        <p:xfrm>
          <a:off x="2928528" y="1383959"/>
          <a:ext cx="6352414" cy="501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4"/>
          <p:cNvGraphicFramePr/>
          <p:nvPr userDrawn="1">
            <p:extLst>
              <p:ext uri="{D42A27DB-BD31-4B8C-83A1-F6EECF244321}">
                <p14:modId xmlns:p14="http://schemas.microsoft.com/office/powerpoint/2010/main" val="1680020367"/>
              </p:ext>
            </p:extLst>
          </p:nvPr>
        </p:nvGraphicFramePr>
        <p:xfrm>
          <a:off x="4107824" y="2314181"/>
          <a:ext cx="3993817" cy="315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4"/>
          <p:cNvGraphicFramePr/>
          <p:nvPr userDrawn="1">
            <p:extLst>
              <p:ext uri="{D42A27DB-BD31-4B8C-83A1-F6EECF244321}">
                <p14:modId xmlns:p14="http://schemas.microsoft.com/office/powerpoint/2010/main" val="3662038279"/>
              </p:ext>
            </p:extLst>
          </p:nvPr>
        </p:nvGraphicFramePr>
        <p:xfrm>
          <a:off x="4654220" y="2745162"/>
          <a:ext cx="2901039" cy="2288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5343" y="1741763"/>
            <a:ext cx="2505461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343" y="2247334"/>
            <a:ext cx="2506099" cy="121709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5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059357" y="3540368"/>
            <a:ext cx="2500807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055689" y="4045939"/>
            <a:ext cx="2505061" cy="121709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9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8975725" y="2483471"/>
            <a:ext cx="2505062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8975725" y="2989043"/>
            <a:ext cx="2505062" cy="121709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2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8975725" y="4291753"/>
            <a:ext cx="2505062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975725" y="4797325"/>
            <a:ext cx="2505062" cy="121709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3" name="Прямоугольный треугольник 14">
            <a:extLst>
              <a:ext uri="{FF2B5EF4-FFF2-40B4-BE49-F238E27FC236}">
                <a16:creationId xmlns:a16="http://schemas.microsoft.com/office/drawing/2014/main" id="{87BF81F7-46C6-C249-87B4-D87E3A98A78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0037CBAC-F1AF-0F4C-BFEA-6478CF3F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Номер слайда 21">
            <a:extLst>
              <a:ext uri="{FF2B5EF4-FFF2-40B4-BE49-F238E27FC236}">
                <a16:creationId xmlns:a16="http://schemas.microsoft.com/office/drawing/2014/main" id="{EE65D9C7-02E4-AA48-B24A-F7868FFBB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0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1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501141" y="1716268"/>
            <a:ext cx="2744396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499141" y="2252111"/>
            <a:ext cx="2748396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3193758" y="4806034"/>
            <a:ext cx="2700909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3190907" y="5341877"/>
            <a:ext cx="2706611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7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4870459" y="1716268"/>
            <a:ext cx="2706668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4867673" y="2252111"/>
            <a:ext cx="2712242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9" name="Shape 427"/>
          <p:cNvSpPr>
            <a:spLocks noGrp="1"/>
          </p:cNvSpPr>
          <p:nvPr>
            <p:ph type="body" sz="quarter" idx="63" hasCustomPrompt="1"/>
          </p:nvPr>
        </p:nvSpPr>
        <p:spPr>
          <a:xfrm>
            <a:off x="8174256" y="1716268"/>
            <a:ext cx="2694295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8171484" y="2252111"/>
            <a:ext cx="2699841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1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6516290" y="4806034"/>
            <a:ext cx="2700909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6513438" y="5341877"/>
            <a:ext cx="2706611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6" name="Shape 427"/>
          <p:cNvSpPr>
            <a:spLocks noGrp="1"/>
          </p:cNvSpPr>
          <p:nvPr>
            <p:ph type="body" sz="quarter" idx="77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7" name="Прямоугольный треугольник 14">
            <a:extLst>
              <a:ext uri="{FF2B5EF4-FFF2-40B4-BE49-F238E27FC236}">
                <a16:creationId xmlns:a16="http://schemas.microsoft.com/office/drawing/2014/main" id="{ACAF66E1-CA4D-BC41-AC7F-EC8DC10884E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2" name="Footer Placeholder 1">
            <a:extLst>
              <a:ext uri="{FF2B5EF4-FFF2-40B4-BE49-F238E27FC236}">
                <a16:creationId xmlns:a16="http://schemas.microsoft.com/office/drawing/2014/main" id="{B5D3BB04-EBB3-2A4C-8D7C-A846F6CB1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0C2AEBBE-34E6-124A-9425-350466F2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2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514282" y="1458461"/>
            <a:ext cx="7182170" cy="88652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70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71" name="Прямоугольный треугольник 14">
            <a:extLst>
              <a:ext uri="{FF2B5EF4-FFF2-40B4-BE49-F238E27FC236}">
                <a16:creationId xmlns:a16="http://schemas.microsoft.com/office/drawing/2014/main" id="{8BD6F452-994A-B141-B6AA-1B4202EC0BF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78" name="Footer Placeholder 1">
            <a:extLst>
              <a:ext uri="{FF2B5EF4-FFF2-40B4-BE49-F238E27FC236}">
                <a16:creationId xmlns:a16="http://schemas.microsoft.com/office/drawing/2014/main" id="{E9B69C9E-3C52-C348-AA51-53B84CE74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9" name="Номер слайда 21">
            <a:extLst>
              <a:ext uri="{FF2B5EF4-FFF2-40B4-BE49-F238E27FC236}">
                <a16:creationId xmlns:a16="http://schemas.microsoft.com/office/drawing/2014/main" id="{25524438-A3E4-6144-BEEE-CC69B3F40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390662" y="4045987"/>
            <a:ext cx="1264443" cy="457200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2969064" y="4969919"/>
            <a:ext cx="1288255" cy="447676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549401" y="4046202"/>
            <a:ext cx="1295399" cy="456997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095424" y="3140933"/>
            <a:ext cx="1295399" cy="447856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7663287" y="4045998"/>
            <a:ext cx="1294229" cy="457201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9216463" y="3131588"/>
            <a:ext cx="1296571" cy="457200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59" hasCustomPrompt="1"/>
          </p:nvPr>
        </p:nvSpPr>
        <p:spPr>
          <a:xfrm>
            <a:off x="1390662" y="4572012"/>
            <a:ext cx="1264443" cy="182879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2969061" y="5512912"/>
            <a:ext cx="1290639" cy="887888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4549399" y="4572000"/>
            <a:ext cx="1290639" cy="1828800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095420" y="3657611"/>
            <a:ext cx="1290639" cy="274319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7663292" y="4572012"/>
            <a:ext cx="1290639" cy="182879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9216466" y="3657611"/>
            <a:ext cx="1290639" cy="274319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79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6" name="Прямоугольный треугольник 14">
            <a:extLst>
              <a:ext uri="{FF2B5EF4-FFF2-40B4-BE49-F238E27FC236}">
                <a16:creationId xmlns:a16="http://schemas.microsoft.com/office/drawing/2014/main" id="{58100571-71EB-F04D-9851-23AB65D2B85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78" name="Footer Placeholder 1">
            <a:extLst>
              <a:ext uri="{FF2B5EF4-FFF2-40B4-BE49-F238E27FC236}">
                <a16:creationId xmlns:a16="http://schemas.microsoft.com/office/drawing/2014/main" id="{70CE1F16-C48F-9D42-AD90-BD24D6B77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9" name="Номер слайда 21">
            <a:extLst>
              <a:ext uri="{FF2B5EF4-FFF2-40B4-BE49-F238E27FC236}">
                <a16:creationId xmlns:a16="http://schemas.microsoft.com/office/drawing/2014/main" id="{A8B484AE-ABC1-C24B-B160-CD19055D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1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8652" y="2067607"/>
            <a:ext cx="2868283" cy="421802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688" y="2568047"/>
            <a:ext cx="2872343" cy="93658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3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8252410" y="2080901"/>
            <a:ext cx="2877546" cy="412479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r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8249988" y="2572023"/>
            <a:ext cx="2883017" cy="923589"/>
          </a:xfrm>
        </p:spPr>
        <p:txBody>
          <a:bodyPr tIns="0"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9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1055688" y="3893987"/>
            <a:ext cx="2874467" cy="408140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1055688" y="4380780"/>
            <a:ext cx="2873462" cy="105023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6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8268908" y="3893986"/>
            <a:ext cx="2868453" cy="407948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r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8268864" y="4380577"/>
            <a:ext cx="2867450" cy="1050501"/>
          </a:xfrm>
        </p:spPr>
        <p:txBody>
          <a:bodyPr tIns="0"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5" name="Прямоугольный треугольник 14">
            <a:extLst>
              <a:ext uri="{FF2B5EF4-FFF2-40B4-BE49-F238E27FC236}">
                <a16:creationId xmlns:a16="http://schemas.microsoft.com/office/drawing/2014/main" id="{111B46A7-D8F8-6640-9FFF-F1523460C3C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A57BFC12-BAED-2046-B9AA-C2CC0B012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Номер слайда 21">
            <a:extLst>
              <a:ext uri="{FF2B5EF4-FFF2-40B4-BE49-F238E27FC236}">
                <a16:creationId xmlns:a16="http://schemas.microsoft.com/office/drawing/2014/main" id="{48BC5DE3-9030-A54D-A2DB-C369F1A1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2767" y="5208390"/>
            <a:ext cx="712059" cy="1024289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837890" y="5208390"/>
            <a:ext cx="3600450" cy="1024286"/>
          </a:xfrm>
        </p:spPr>
        <p:txBody>
          <a:bodyPr lIns="0"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3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062767" y="2839148"/>
            <a:ext cx="712059" cy="1024283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837890" y="2836209"/>
            <a:ext cx="3600450" cy="1024283"/>
          </a:xfrm>
        </p:spPr>
        <p:txBody>
          <a:bodyPr lIns="0"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9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1057195" y="4023769"/>
            <a:ext cx="717631" cy="1024285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1837890" y="4022299"/>
            <a:ext cx="3600450" cy="1024285"/>
          </a:xfrm>
        </p:spPr>
        <p:txBody>
          <a:bodyPr lIns="0"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6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1061163" y="1670640"/>
            <a:ext cx="713663" cy="1005375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1837890" y="1670627"/>
            <a:ext cx="3600450" cy="1000218"/>
          </a:xfrm>
        </p:spPr>
        <p:txBody>
          <a:bodyPr lIns="0" tIns="0" r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5" name="Прямоугольный треугольник 14">
            <a:extLst>
              <a:ext uri="{FF2B5EF4-FFF2-40B4-BE49-F238E27FC236}">
                <a16:creationId xmlns:a16="http://schemas.microsoft.com/office/drawing/2014/main" id="{FA07C29A-7887-F243-8BE6-6B31B6F4440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1" name="Footer Placeholder 1">
            <a:extLst>
              <a:ext uri="{FF2B5EF4-FFF2-40B4-BE49-F238E27FC236}">
                <a16:creationId xmlns:a16="http://schemas.microsoft.com/office/drawing/2014/main" id="{E3D5DD6E-1E38-1446-BFD4-FE56DEC8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F3FF6B7A-C94F-9046-8735-4A534A54F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 userDrawn="1"/>
        </p:nvSpPr>
        <p:spPr bwMode="auto">
          <a:xfrm>
            <a:off x="1834106" y="0"/>
            <a:ext cx="10357894" cy="6858000"/>
          </a:xfrm>
          <a:custGeom>
            <a:avLst/>
            <a:gdLst>
              <a:gd name="connsiteX0" fmla="*/ 6869416 w 10357894"/>
              <a:gd name="connsiteY0" fmla="*/ 0 h 6858000"/>
              <a:gd name="connsiteX1" fmla="*/ 10357894 w 10357894"/>
              <a:gd name="connsiteY1" fmla="*/ 0 h 6858000"/>
              <a:gd name="connsiteX2" fmla="*/ 10357894 w 10357894"/>
              <a:gd name="connsiteY2" fmla="*/ 6858000 h 6858000"/>
              <a:gd name="connsiteX3" fmla="*/ 0 w 103578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7894" h="6858000">
                <a:moveTo>
                  <a:pt x="6869416" y="0"/>
                </a:moveTo>
                <a:lnTo>
                  <a:pt x="10357894" y="0"/>
                </a:lnTo>
                <a:lnTo>
                  <a:pt x="103578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42" hasCustomPrompt="1"/>
          </p:nvPr>
        </p:nvSpPr>
        <p:spPr>
          <a:xfrm>
            <a:off x="4656138" y="-9675"/>
            <a:ext cx="4858505" cy="4843395"/>
          </a:xfrm>
          <a:custGeom>
            <a:avLst/>
            <a:gdLst>
              <a:gd name="connsiteX0" fmla="*/ 0 w 4344210"/>
              <a:gd name="connsiteY0" fmla="*/ 0 h 4330700"/>
              <a:gd name="connsiteX1" fmla="*/ 4344210 w 4344210"/>
              <a:gd name="connsiteY1" fmla="*/ 0 h 4330700"/>
              <a:gd name="connsiteX2" fmla="*/ 0 w 4344210"/>
              <a:gd name="connsiteY2" fmla="*/ 433070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4210" h="4330700">
                <a:moveTo>
                  <a:pt x="0" y="0"/>
                </a:moveTo>
                <a:lnTo>
                  <a:pt x="4344210" y="0"/>
                </a:lnTo>
                <a:lnTo>
                  <a:pt x="0" y="43307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6" name="Прямая соединительная линия 45"/>
          <p:cNvCxnSpPr/>
          <p:nvPr userDrawn="1"/>
        </p:nvCxnSpPr>
        <p:spPr>
          <a:xfrm flipV="1">
            <a:off x="3216276" y="3429001"/>
            <a:ext cx="748058" cy="7480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56138" y="4330701"/>
            <a:ext cx="6480173" cy="1444624"/>
          </a:xfrm>
        </p:spPr>
        <p:txBody>
          <a:bodyPr tIns="164592" bIns="91440" anchor="b" anchorCtr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2157458"/>
            <a:ext cx="3120495" cy="36778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5689" y="1500113"/>
            <a:ext cx="312049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4AB18DAC-EDBB-D04D-B69F-0C4C34F46866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19D70305-2E8A-FD41-B20E-787FA8DEB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1">
            <a:extLst>
              <a:ext uri="{FF2B5EF4-FFF2-40B4-BE49-F238E27FC236}">
                <a16:creationId xmlns:a16="http://schemas.microsoft.com/office/drawing/2014/main" id="{388157EA-8588-8149-9DAB-47D558DDB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4444314"/>
            <a:ext cx="5039611" cy="16913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443038"/>
            <a:ext cx="5041107" cy="27082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b="1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0" y="906946"/>
            <a:ext cx="5039611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662E5B69-1064-B947-B80E-0901F26FA82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9BE1414-2809-6E43-AFE0-8381A076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067FDAD6-42EC-274A-846F-60D3BC1C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7534368" y="1443038"/>
            <a:ext cx="3601244" cy="27082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34368" y="906946"/>
            <a:ext cx="360124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615DFE65-8036-8741-87E9-D9B9576C44F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B25A8B81-826D-A840-953A-AAD313153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Номер слайда 21">
            <a:extLst>
              <a:ext uri="{FF2B5EF4-FFF2-40B4-BE49-F238E27FC236}">
                <a16:creationId xmlns:a16="http://schemas.microsoft.com/office/drawing/2014/main" id="{75CE3DB0-64D2-AC4A-8BB5-CDB40393A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35864" y="4386825"/>
            <a:ext cx="3600066" cy="179801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7534368" y="1443038"/>
            <a:ext cx="3601244" cy="27082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34368" y="906946"/>
            <a:ext cx="360124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53D3DF0B-364B-CE41-9BCB-E182F5C180D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2DE7DF1-BA19-D34E-BB2E-42873001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Номер слайда 21">
            <a:extLst>
              <a:ext uri="{FF2B5EF4-FFF2-40B4-BE49-F238E27FC236}">
                <a16:creationId xmlns:a16="http://schemas.microsoft.com/office/drawing/2014/main" id="{F087D63F-5101-0142-AE57-73FD6D4A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0" y="906946"/>
            <a:ext cx="5039611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9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469236" y="4518673"/>
            <a:ext cx="4626765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055690" y="5012105"/>
            <a:ext cx="5040311" cy="89504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443038"/>
            <a:ext cx="5041107" cy="27082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b="1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3BE550E0-B634-F64D-88E2-D0BAA2A2787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47B4EE3A-43AF-C340-8774-CD06AC1C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AFD83331-32B8-3647-80ED-E2AE1A486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9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469235" y="4518673"/>
            <a:ext cx="174704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055690" y="5012105"/>
            <a:ext cx="2160586" cy="89504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6" name="Shape 427"/>
          <p:cNvSpPr>
            <a:spLocks noGrp="1"/>
          </p:cNvSpPr>
          <p:nvPr>
            <p:ph type="body" sz="quarter" idx="46" hasCustomPrompt="1"/>
          </p:nvPr>
        </p:nvSpPr>
        <p:spPr>
          <a:xfrm>
            <a:off x="4348960" y="4511675"/>
            <a:ext cx="1747041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935414" y="5005107"/>
            <a:ext cx="2160587" cy="89504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0" y="906946"/>
            <a:ext cx="5039611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443038"/>
            <a:ext cx="5041107" cy="27082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b="1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4A03337B-462C-D849-88F7-00EA733826BF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EB6BDB43-1C09-564A-B8D4-A82A876FA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Номер слайда 21">
            <a:extLst>
              <a:ext uri="{FF2B5EF4-FFF2-40B4-BE49-F238E27FC236}">
                <a16:creationId xmlns:a16="http://schemas.microsoft.com/office/drawing/2014/main" id="{B517D9D1-74D8-A849-8992-9E03E245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исунок 22"/>
          <p:cNvSpPr>
            <a:spLocks noGrp="1"/>
          </p:cNvSpPr>
          <p:nvPr>
            <p:ph type="pic" sz="quarter" idx="104" hasCustomPrompt="1"/>
          </p:nvPr>
        </p:nvSpPr>
        <p:spPr>
          <a:xfrm>
            <a:off x="1126100" y="1843641"/>
            <a:ext cx="1372322" cy="1088532"/>
          </a:xfrm>
          <a:custGeom>
            <a:avLst/>
            <a:gdLst>
              <a:gd name="connsiteX0" fmla="*/ 284480 w 897237"/>
              <a:gd name="connsiteY0" fmla="*/ 126982 h 711692"/>
              <a:gd name="connsiteX1" fmla="*/ 183091 w 897237"/>
              <a:gd name="connsiteY1" fmla="*/ 189982 h 711692"/>
              <a:gd name="connsiteX2" fmla="*/ 150607 w 897237"/>
              <a:gd name="connsiteY2" fmla="*/ 356338 h 711692"/>
              <a:gd name="connsiteX3" fmla="*/ 183091 w 897237"/>
              <a:gd name="connsiteY3" fmla="*/ 522695 h 711692"/>
              <a:gd name="connsiteX4" fmla="*/ 284480 w 897237"/>
              <a:gd name="connsiteY4" fmla="*/ 585694 h 711692"/>
              <a:gd name="connsiteX5" fmla="*/ 385869 w 897237"/>
              <a:gd name="connsiteY5" fmla="*/ 522695 h 711692"/>
              <a:gd name="connsiteX6" fmla="*/ 418352 w 897237"/>
              <a:gd name="connsiteY6" fmla="*/ 356338 h 711692"/>
              <a:gd name="connsiteX7" fmla="*/ 385869 w 897237"/>
              <a:gd name="connsiteY7" fmla="*/ 189982 h 711692"/>
              <a:gd name="connsiteX8" fmla="*/ 284480 w 897237"/>
              <a:gd name="connsiteY8" fmla="*/ 126982 h 711692"/>
              <a:gd name="connsiteX9" fmla="*/ 618664 w 897237"/>
              <a:gd name="connsiteY9" fmla="*/ 11813 h 711692"/>
              <a:gd name="connsiteX10" fmla="*/ 897237 w 897237"/>
              <a:gd name="connsiteY10" fmla="*/ 11813 h 711692"/>
              <a:gd name="connsiteX11" fmla="*/ 897237 w 897237"/>
              <a:gd name="connsiteY11" fmla="*/ 699879 h 711692"/>
              <a:gd name="connsiteX12" fmla="*/ 749583 w 897237"/>
              <a:gd name="connsiteY12" fmla="*/ 699879 h 711692"/>
              <a:gd name="connsiteX13" fmla="*/ 749583 w 897237"/>
              <a:gd name="connsiteY13" fmla="*/ 142733 h 711692"/>
              <a:gd name="connsiteX14" fmla="*/ 618664 w 897237"/>
              <a:gd name="connsiteY14" fmla="*/ 142733 h 711692"/>
              <a:gd name="connsiteX15" fmla="*/ 284480 w 897237"/>
              <a:gd name="connsiteY15" fmla="*/ 0 h 711692"/>
              <a:gd name="connsiteX16" fmla="*/ 498085 w 897237"/>
              <a:gd name="connsiteY16" fmla="*/ 96959 h 711692"/>
              <a:gd name="connsiteX17" fmla="*/ 568959 w 897237"/>
              <a:gd name="connsiteY17" fmla="*/ 355846 h 711692"/>
              <a:gd name="connsiteX18" fmla="*/ 498085 w 897237"/>
              <a:gd name="connsiteY18" fmla="*/ 614733 h 711692"/>
              <a:gd name="connsiteX19" fmla="*/ 284480 w 897237"/>
              <a:gd name="connsiteY19" fmla="*/ 711692 h 711692"/>
              <a:gd name="connsiteX20" fmla="*/ 70874 w 897237"/>
              <a:gd name="connsiteY20" fmla="*/ 614733 h 711692"/>
              <a:gd name="connsiteX21" fmla="*/ 0 w 897237"/>
              <a:gd name="connsiteY21" fmla="*/ 355846 h 711692"/>
              <a:gd name="connsiteX22" fmla="*/ 70874 w 897237"/>
              <a:gd name="connsiteY22" fmla="*/ 96959 h 711692"/>
              <a:gd name="connsiteX23" fmla="*/ 284480 w 897237"/>
              <a:gd name="connsiteY23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7237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8664" y="11813"/>
                </a:moveTo>
                <a:lnTo>
                  <a:pt x="897237" y="11813"/>
                </a:lnTo>
                <a:lnTo>
                  <a:pt x="897237" y="699879"/>
                </a:lnTo>
                <a:lnTo>
                  <a:pt x="749583" y="699879"/>
                </a:lnTo>
                <a:lnTo>
                  <a:pt x="749583" y="142733"/>
                </a:lnTo>
                <a:lnTo>
                  <a:pt x="618664" y="14273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Рисунок 23"/>
          <p:cNvSpPr>
            <a:spLocks noGrp="1"/>
          </p:cNvSpPr>
          <p:nvPr>
            <p:ph type="pic" sz="quarter" idx="105" hasCustomPrompt="1"/>
          </p:nvPr>
        </p:nvSpPr>
        <p:spPr>
          <a:xfrm>
            <a:off x="3020584" y="1843641"/>
            <a:ext cx="1697530" cy="1088532"/>
          </a:xfrm>
          <a:custGeom>
            <a:avLst/>
            <a:gdLst>
              <a:gd name="connsiteX0" fmla="*/ 284480 w 1109860"/>
              <a:gd name="connsiteY0" fmla="*/ 126982 h 711692"/>
              <a:gd name="connsiteX1" fmla="*/ 183091 w 1109860"/>
              <a:gd name="connsiteY1" fmla="*/ 189982 h 711692"/>
              <a:gd name="connsiteX2" fmla="*/ 150607 w 1109860"/>
              <a:gd name="connsiteY2" fmla="*/ 356338 h 711692"/>
              <a:gd name="connsiteX3" fmla="*/ 183091 w 1109860"/>
              <a:gd name="connsiteY3" fmla="*/ 522695 h 711692"/>
              <a:gd name="connsiteX4" fmla="*/ 284480 w 1109860"/>
              <a:gd name="connsiteY4" fmla="*/ 585694 h 711692"/>
              <a:gd name="connsiteX5" fmla="*/ 385869 w 1109860"/>
              <a:gd name="connsiteY5" fmla="*/ 522695 h 711692"/>
              <a:gd name="connsiteX6" fmla="*/ 418353 w 1109860"/>
              <a:gd name="connsiteY6" fmla="*/ 356338 h 711692"/>
              <a:gd name="connsiteX7" fmla="*/ 385869 w 1109860"/>
              <a:gd name="connsiteY7" fmla="*/ 189982 h 711692"/>
              <a:gd name="connsiteX8" fmla="*/ 284480 w 1109860"/>
              <a:gd name="connsiteY8" fmla="*/ 126982 h 711692"/>
              <a:gd name="connsiteX9" fmla="*/ 865246 w 1109860"/>
              <a:gd name="connsiteY9" fmla="*/ 3938 h 711692"/>
              <a:gd name="connsiteX10" fmla="*/ 1021760 w 1109860"/>
              <a:gd name="connsiteY10" fmla="*/ 60539 h 711692"/>
              <a:gd name="connsiteX11" fmla="*/ 1089188 w 1109860"/>
              <a:gd name="connsiteY11" fmla="*/ 214591 h 711692"/>
              <a:gd name="connsiteX12" fmla="*/ 1062119 w 1109860"/>
              <a:gd name="connsiteY12" fmla="*/ 316472 h 711692"/>
              <a:gd name="connsiteX13" fmla="*/ 962206 w 1109860"/>
              <a:gd name="connsiteY13" fmla="*/ 440994 h 711692"/>
              <a:gd name="connsiteX14" fmla="*/ 838177 w 1109860"/>
              <a:gd name="connsiteY14" fmla="*/ 569945 h 711692"/>
              <a:gd name="connsiteX15" fmla="*/ 1109860 w 1109860"/>
              <a:gd name="connsiteY15" fmla="*/ 569945 h 711692"/>
              <a:gd name="connsiteX16" fmla="*/ 1109860 w 1109860"/>
              <a:gd name="connsiteY16" fmla="*/ 707755 h 711692"/>
              <a:gd name="connsiteX17" fmla="*/ 624570 w 1109860"/>
              <a:gd name="connsiteY17" fmla="*/ 707755 h 711692"/>
              <a:gd name="connsiteX18" fmla="*/ 624570 w 1109860"/>
              <a:gd name="connsiteY18" fmla="*/ 593569 h 711692"/>
              <a:gd name="connsiteX19" fmla="*/ 826364 w 1109860"/>
              <a:gd name="connsiteY19" fmla="*/ 386854 h 711692"/>
              <a:gd name="connsiteX20" fmla="*/ 913480 w 1109860"/>
              <a:gd name="connsiteY20" fmla="*/ 287926 h 711692"/>
              <a:gd name="connsiteX21" fmla="*/ 939566 w 1109860"/>
              <a:gd name="connsiteY21" fmla="*/ 216560 h 711692"/>
              <a:gd name="connsiteX22" fmla="*/ 916925 w 1109860"/>
              <a:gd name="connsiteY22" fmla="*/ 158975 h 711692"/>
              <a:gd name="connsiteX23" fmla="*/ 858848 w 1109860"/>
              <a:gd name="connsiteY23" fmla="*/ 135842 h 711692"/>
              <a:gd name="connsiteX24" fmla="*/ 735803 w 1109860"/>
              <a:gd name="connsiteY24" fmla="*/ 228372 h 711692"/>
              <a:gd name="connsiteX25" fmla="*/ 612758 w 1109860"/>
              <a:gd name="connsiteY25" fmla="*/ 155530 h 711692"/>
              <a:gd name="connsiteX26" fmla="*/ 718577 w 1109860"/>
              <a:gd name="connsiteY26" fmla="*/ 42328 h 711692"/>
              <a:gd name="connsiteX27" fmla="*/ 865246 w 1109860"/>
              <a:gd name="connsiteY27" fmla="*/ 3938 h 711692"/>
              <a:gd name="connsiteX28" fmla="*/ 284480 w 1109860"/>
              <a:gd name="connsiteY28" fmla="*/ 0 h 711692"/>
              <a:gd name="connsiteX29" fmla="*/ 498085 w 1109860"/>
              <a:gd name="connsiteY29" fmla="*/ 96959 h 711692"/>
              <a:gd name="connsiteX30" fmla="*/ 568959 w 1109860"/>
              <a:gd name="connsiteY30" fmla="*/ 355846 h 711692"/>
              <a:gd name="connsiteX31" fmla="*/ 498085 w 1109860"/>
              <a:gd name="connsiteY31" fmla="*/ 614733 h 711692"/>
              <a:gd name="connsiteX32" fmla="*/ 284480 w 1109860"/>
              <a:gd name="connsiteY32" fmla="*/ 711692 h 711692"/>
              <a:gd name="connsiteX33" fmla="*/ 70874 w 1109860"/>
              <a:gd name="connsiteY33" fmla="*/ 614733 h 711692"/>
              <a:gd name="connsiteX34" fmla="*/ 0 w 1109860"/>
              <a:gd name="connsiteY34" fmla="*/ 355846 h 711692"/>
              <a:gd name="connsiteX35" fmla="*/ 70874 w 1109860"/>
              <a:gd name="connsiteY35" fmla="*/ 96959 h 711692"/>
              <a:gd name="connsiteX36" fmla="*/ 284480 w 1109860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986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65246" y="3938"/>
                </a:moveTo>
                <a:cubicBezTo>
                  <a:pt x="924636" y="3938"/>
                  <a:pt x="976808" y="22805"/>
                  <a:pt x="1021760" y="60539"/>
                </a:cubicBezTo>
                <a:cubicBezTo>
                  <a:pt x="1066712" y="98273"/>
                  <a:pt x="1089188" y="149624"/>
                  <a:pt x="1089188" y="214591"/>
                </a:cubicBezTo>
                <a:cubicBezTo>
                  <a:pt x="1089188" y="250028"/>
                  <a:pt x="1080165" y="283988"/>
                  <a:pt x="1062119" y="316472"/>
                </a:cubicBezTo>
                <a:cubicBezTo>
                  <a:pt x="1044072" y="348956"/>
                  <a:pt x="1010768" y="390464"/>
                  <a:pt x="962206" y="440994"/>
                </a:cubicBezTo>
                <a:lnTo>
                  <a:pt x="838177" y="569945"/>
                </a:lnTo>
                <a:lnTo>
                  <a:pt x="1109860" y="569945"/>
                </a:lnTo>
                <a:lnTo>
                  <a:pt x="1109860" y="707755"/>
                </a:lnTo>
                <a:lnTo>
                  <a:pt x="624570" y="707755"/>
                </a:lnTo>
                <a:lnTo>
                  <a:pt x="624570" y="593569"/>
                </a:lnTo>
                <a:lnTo>
                  <a:pt x="826364" y="386854"/>
                </a:lnTo>
                <a:cubicBezTo>
                  <a:pt x="867051" y="345511"/>
                  <a:pt x="896090" y="312535"/>
                  <a:pt x="913480" y="287926"/>
                </a:cubicBezTo>
                <a:cubicBezTo>
                  <a:pt x="930870" y="263317"/>
                  <a:pt x="939566" y="239528"/>
                  <a:pt x="939566" y="216560"/>
                </a:cubicBezTo>
                <a:cubicBezTo>
                  <a:pt x="939566" y="193592"/>
                  <a:pt x="932019" y="174396"/>
                  <a:pt x="916925" y="158975"/>
                </a:cubicBezTo>
                <a:cubicBezTo>
                  <a:pt x="901832" y="143553"/>
                  <a:pt x="882473" y="135842"/>
                  <a:pt x="858848" y="135842"/>
                </a:cubicBezTo>
                <a:cubicBezTo>
                  <a:pt x="815536" y="135842"/>
                  <a:pt x="774521" y="166686"/>
                  <a:pt x="735803" y="228372"/>
                </a:cubicBezTo>
                <a:lnTo>
                  <a:pt x="612758" y="155530"/>
                </a:lnTo>
                <a:cubicBezTo>
                  <a:pt x="644914" y="105656"/>
                  <a:pt x="680187" y="67922"/>
                  <a:pt x="718577" y="42328"/>
                </a:cubicBezTo>
                <a:cubicBezTo>
                  <a:pt x="756967" y="16735"/>
                  <a:pt x="805857" y="3938"/>
                  <a:pt x="865246" y="3938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Рисунок 24"/>
          <p:cNvSpPr>
            <a:spLocks noGrp="1"/>
          </p:cNvSpPr>
          <p:nvPr>
            <p:ph type="pic" sz="quarter" idx="106" hasCustomPrompt="1"/>
          </p:nvPr>
        </p:nvSpPr>
        <p:spPr>
          <a:xfrm>
            <a:off x="5139232" y="1843641"/>
            <a:ext cx="1633951" cy="1088532"/>
          </a:xfrm>
          <a:custGeom>
            <a:avLst/>
            <a:gdLst>
              <a:gd name="connsiteX0" fmla="*/ 284480 w 1068292"/>
              <a:gd name="connsiteY0" fmla="*/ 126982 h 711692"/>
              <a:gd name="connsiteX1" fmla="*/ 183091 w 1068292"/>
              <a:gd name="connsiteY1" fmla="*/ 189982 h 711692"/>
              <a:gd name="connsiteX2" fmla="*/ 150607 w 1068292"/>
              <a:gd name="connsiteY2" fmla="*/ 356338 h 711692"/>
              <a:gd name="connsiteX3" fmla="*/ 183091 w 1068292"/>
              <a:gd name="connsiteY3" fmla="*/ 522695 h 711692"/>
              <a:gd name="connsiteX4" fmla="*/ 284480 w 1068292"/>
              <a:gd name="connsiteY4" fmla="*/ 585694 h 711692"/>
              <a:gd name="connsiteX5" fmla="*/ 385869 w 1068292"/>
              <a:gd name="connsiteY5" fmla="*/ 522695 h 711692"/>
              <a:gd name="connsiteX6" fmla="*/ 418353 w 1068292"/>
              <a:gd name="connsiteY6" fmla="*/ 356338 h 711692"/>
              <a:gd name="connsiteX7" fmla="*/ 385869 w 1068292"/>
              <a:gd name="connsiteY7" fmla="*/ 189982 h 711692"/>
              <a:gd name="connsiteX8" fmla="*/ 284480 w 1068292"/>
              <a:gd name="connsiteY8" fmla="*/ 126982 h 711692"/>
              <a:gd name="connsiteX9" fmla="*/ 614503 w 1068292"/>
              <a:gd name="connsiteY9" fmla="*/ 7875 h 711692"/>
              <a:gd name="connsiteX10" fmla="*/ 1035808 w 1068292"/>
              <a:gd name="connsiteY10" fmla="*/ 7875 h 711692"/>
              <a:gd name="connsiteX11" fmla="*/ 1035808 w 1068292"/>
              <a:gd name="connsiteY11" fmla="*/ 114186 h 711692"/>
              <a:gd name="connsiteX12" fmla="*/ 895045 w 1068292"/>
              <a:gd name="connsiteY12" fmla="*/ 274636 h 711692"/>
              <a:gd name="connsiteX13" fmla="*/ 1023011 w 1068292"/>
              <a:gd name="connsiteY13" fmla="*/ 344034 h 711692"/>
              <a:gd name="connsiteX14" fmla="*/ 1068292 w 1068292"/>
              <a:gd name="connsiteY14" fmla="*/ 472493 h 711692"/>
              <a:gd name="connsiteX15" fmla="*/ 994957 w 1068292"/>
              <a:gd name="connsiteY15" fmla="*/ 642295 h 711692"/>
              <a:gd name="connsiteX16" fmla="*/ 807437 w 1068292"/>
              <a:gd name="connsiteY16" fmla="*/ 703817 h 711692"/>
              <a:gd name="connsiteX17" fmla="*/ 576113 w 1068292"/>
              <a:gd name="connsiteY17" fmla="*/ 623099 h 711692"/>
              <a:gd name="connsiteX18" fmla="*/ 639112 w 1068292"/>
              <a:gd name="connsiteY18" fmla="*/ 501039 h 711692"/>
              <a:gd name="connsiteX19" fmla="*/ 813344 w 1068292"/>
              <a:gd name="connsiteY19" fmla="*/ 569944 h 711692"/>
              <a:gd name="connsiteX20" fmla="*/ 889631 w 1068292"/>
              <a:gd name="connsiteY20" fmla="*/ 547304 h 711692"/>
              <a:gd name="connsiteX21" fmla="*/ 919654 w 1068292"/>
              <a:gd name="connsiteY21" fmla="*/ 481844 h 711692"/>
              <a:gd name="connsiteX22" fmla="*/ 885202 w 1068292"/>
              <a:gd name="connsiteY22" fmla="*/ 413923 h 711692"/>
              <a:gd name="connsiteX23" fmla="*/ 789719 w 1068292"/>
              <a:gd name="connsiteY23" fmla="*/ 388822 h 711692"/>
              <a:gd name="connsiteX24" fmla="*/ 698174 w 1068292"/>
              <a:gd name="connsiteY24" fmla="*/ 407525 h 711692"/>
              <a:gd name="connsiteX25" fmla="*/ 698174 w 1068292"/>
              <a:gd name="connsiteY25" fmla="*/ 294323 h 711692"/>
              <a:gd name="connsiteX26" fmla="*/ 830077 w 1068292"/>
              <a:gd name="connsiteY26" fmla="*/ 138795 h 711692"/>
              <a:gd name="connsiteX27" fmla="*/ 614503 w 1068292"/>
              <a:gd name="connsiteY27" fmla="*/ 138795 h 711692"/>
              <a:gd name="connsiteX28" fmla="*/ 284480 w 1068292"/>
              <a:gd name="connsiteY28" fmla="*/ 0 h 711692"/>
              <a:gd name="connsiteX29" fmla="*/ 498086 w 1068292"/>
              <a:gd name="connsiteY29" fmla="*/ 96959 h 711692"/>
              <a:gd name="connsiteX30" fmla="*/ 568959 w 1068292"/>
              <a:gd name="connsiteY30" fmla="*/ 355846 h 711692"/>
              <a:gd name="connsiteX31" fmla="*/ 498086 w 1068292"/>
              <a:gd name="connsiteY31" fmla="*/ 614733 h 711692"/>
              <a:gd name="connsiteX32" fmla="*/ 284480 w 1068292"/>
              <a:gd name="connsiteY32" fmla="*/ 711692 h 711692"/>
              <a:gd name="connsiteX33" fmla="*/ 70874 w 1068292"/>
              <a:gd name="connsiteY33" fmla="*/ 614733 h 711692"/>
              <a:gd name="connsiteX34" fmla="*/ 0 w 1068292"/>
              <a:gd name="connsiteY34" fmla="*/ 355846 h 711692"/>
              <a:gd name="connsiteX35" fmla="*/ 70874 w 1068292"/>
              <a:gd name="connsiteY35" fmla="*/ 96959 h 711692"/>
              <a:gd name="connsiteX36" fmla="*/ 284480 w 1068292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68292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4503" y="7875"/>
                </a:moveTo>
                <a:lnTo>
                  <a:pt x="1035808" y="7875"/>
                </a:lnTo>
                <a:lnTo>
                  <a:pt x="1035808" y="114186"/>
                </a:lnTo>
                <a:lnTo>
                  <a:pt x="895045" y="274636"/>
                </a:lnTo>
                <a:cubicBezTo>
                  <a:pt x="950169" y="283824"/>
                  <a:pt x="992825" y="306956"/>
                  <a:pt x="1023011" y="344034"/>
                </a:cubicBezTo>
                <a:cubicBezTo>
                  <a:pt x="1053198" y="381111"/>
                  <a:pt x="1068292" y="423931"/>
                  <a:pt x="1068292" y="472493"/>
                </a:cubicBezTo>
                <a:cubicBezTo>
                  <a:pt x="1068292" y="544679"/>
                  <a:pt x="1043847" y="601280"/>
                  <a:pt x="994957" y="642295"/>
                </a:cubicBezTo>
                <a:cubicBezTo>
                  <a:pt x="946068" y="683309"/>
                  <a:pt x="883561" y="703817"/>
                  <a:pt x="807437" y="703817"/>
                </a:cubicBezTo>
                <a:cubicBezTo>
                  <a:pt x="731314" y="703817"/>
                  <a:pt x="654206" y="676911"/>
                  <a:pt x="576113" y="623099"/>
                </a:cubicBezTo>
                <a:lnTo>
                  <a:pt x="639112" y="501039"/>
                </a:lnTo>
                <a:cubicBezTo>
                  <a:pt x="704080" y="546976"/>
                  <a:pt x="762157" y="569944"/>
                  <a:pt x="813344" y="569944"/>
                </a:cubicBezTo>
                <a:cubicBezTo>
                  <a:pt x="844187" y="569944"/>
                  <a:pt x="869616" y="562398"/>
                  <a:pt x="889631" y="547304"/>
                </a:cubicBezTo>
                <a:cubicBezTo>
                  <a:pt x="909647" y="532211"/>
                  <a:pt x="919654" y="510391"/>
                  <a:pt x="919654" y="481844"/>
                </a:cubicBezTo>
                <a:cubicBezTo>
                  <a:pt x="919654" y="453298"/>
                  <a:pt x="908170" y="430657"/>
                  <a:pt x="885202" y="413923"/>
                </a:cubicBezTo>
                <a:cubicBezTo>
                  <a:pt x="862233" y="397189"/>
                  <a:pt x="830406" y="388822"/>
                  <a:pt x="789719" y="388822"/>
                </a:cubicBezTo>
                <a:cubicBezTo>
                  <a:pt x="768063" y="388822"/>
                  <a:pt x="737548" y="395056"/>
                  <a:pt x="698174" y="407525"/>
                </a:cubicBezTo>
                <a:lnTo>
                  <a:pt x="698174" y="294323"/>
                </a:lnTo>
                <a:lnTo>
                  <a:pt x="830077" y="138795"/>
                </a:lnTo>
                <a:lnTo>
                  <a:pt x="614503" y="138795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6" name="Рисунок 25"/>
          <p:cNvSpPr>
            <a:spLocks noGrp="1"/>
          </p:cNvSpPr>
          <p:nvPr>
            <p:ph type="pic" sz="quarter" idx="107" hasCustomPrompt="1"/>
          </p:nvPr>
        </p:nvSpPr>
        <p:spPr>
          <a:xfrm>
            <a:off x="7219745" y="1843641"/>
            <a:ext cx="1748721" cy="1088532"/>
          </a:xfrm>
          <a:custGeom>
            <a:avLst/>
            <a:gdLst>
              <a:gd name="connsiteX0" fmla="*/ 284480 w 1143329"/>
              <a:gd name="connsiteY0" fmla="*/ 126982 h 711692"/>
              <a:gd name="connsiteX1" fmla="*/ 183091 w 1143329"/>
              <a:gd name="connsiteY1" fmla="*/ 189982 h 711692"/>
              <a:gd name="connsiteX2" fmla="*/ 150607 w 1143329"/>
              <a:gd name="connsiteY2" fmla="*/ 356338 h 711692"/>
              <a:gd name="connsiteX3" fmla="*/ 183091 w 1143329"/>
              <a:gd name="connsiteY3" fmla="*/ 522695 h 711692"/>
              <a:gd name="connsiteX4" fmla="*/ 284480 w 1143329"/>
              <a:gd name="connsiteY4" fmla="*/ 585694 h 711692"/>
              <a:gd name="connsiteX5" fmla="*/ 385869 w 1143329"/>
              <a:gd name="connsiteY5" fmla="*/ 522695 h 711692"/>
              <a:gd name="connsiteX6" fmla="*/ 418353 w 1143329"/>
              <a:gd name="connsiteY6" fmla="*/ 356338 h 711692"/>
              <a:gd name="connsiteX7" fmla="*/ 385869 w 1143329"/>
              <a:gd name="connsiteY7" fmla="*/ 189982 h 711692"/>
              <a:gd name="connsiteX8" fmla="*/ 284480 w 1143329"/>
              <a:gd name="connsiteY8" fmla="*/ 126982 h 711692"/>
              <a:gd name="connsiteX9" fmla="*/ 886412 w 1143329"/>
              <a:gd name="connsiteY9" fmla="*/ 11812 h 711692"/>
              <a:gd name="connsiteX10" fmla="*/ 1053752 w 1143329"/>
              <a:gd name="connsiteY10" fmla="*/ 11812 h 711692"/>
              <a:gd name="connsiteX11" fmla="*/ 820460 w 1143329"/>
              <a:gd name="connsiteY11" fmla="*/ 402603 h 711692"/>
              <a:gd name="connsiteX12" fmla="*/ 917911 w 1143329"/>
              <a:gd name="connsiteY12" fmla="*/ 402603 h 711692"/>
              <a:gd name="connsiteX13" fmla="*/ 917911 w 1143329"/>
              <a:gd name="connsiteY13" fmla="*/ 282511 h 711692"/>
              <a:gd name="connsiteX14" fmla="*/ 1065565 w 1143329"/>
              <a:gd name="connsiteY14" fmla="*/ 282511 h 711692"/>
              <a:gd name="connsiteX15" fmla="*/ 1065565 w 1143329"/>
              <a:gd name="connsiteY15" fmla="*/ 402603 h 711692"/>
              <a:gd name="connsiteX16" fmla="*/ 1143329 w 1143329"/>
              <a:gd name="connsiteY16" fmla="*/ 402603 h 711692"/>
              <a:gd name="connsiteX17" fmla="*/ 1143329 w 1143329"/>
              <a:gd name="connsiteY17" fmla="*/ 535492 h 711692"/>
              <a:gd name="connsiteX18" fmla="*/ 1065565 w 1143329"/>
              <a:gd name="connsiteY18" fmla="*/ 535492 h 711692"/>
              <a:gd name="connsiteX19" fmla="*/ 1065565 w 1143329"/>
              <a:gd name="connsiteY19" fmla="*/ 699880 h 711692"/>
              <a:gd name="connsiteX20" fmla="*/ 917911 w 1143329"/>
              <a:gd name="connsiteY20" fmla="*/ 699880 h 711692"/>
              <a:gd name="connsiteX21" fmla="*/ 917911 w 1143329"/>
              <a:gd name="connsiteY21" fmla="*/ 535492 h 711692"/>
              <a:gd name="connsiteX22" fmla="*/ 641306 w 1143329"/>
              <a:gd name="connsiteY22" fmla="*/ 535492 h 711692"/>
              <a:gd name="connsiteX23" fmla="*/ 641306 w 1143329"/>
              <a:gd name="connsiteY23" fmla="*/ 418353 h 711692"/>
              <a:gd name="connsiteX24" fmla="*/ 284480 w 1143329"/>
              <a:gd name="connsiteY24" fmla="*/ 0 h 711692"/>
              <a:gd name="connsiteX25" fmla="*/ 498086 w 1143329"/>
              <a:gd name="connsiteY25" fmla="*/ 96959 h 711692"/>
              <a:gd name="connsiteX26" fmla="*/ 568959 w 1143329"/>
              <a:gd name="connsiteY26" fmla="*/ 355846 h 711692"/>
              <a:gd name="connsiteX27" fmla="*/ 498086 w 1143329"/>
              <a:gd name="connsiteY27" fmla="*/ 614733 h 711692"/>
              <a:gd name="connsiteX28" fmla="*/ 284480 w 1143329"/>
              <a:gd name="connsiteY28" fmla="*/ 711692 h 711692"/>
              <a:gd name="connsiteX29" fmla="*/ 70874 w 1143329"/>
              <a:gd name="connsiteY29" fmla="*/ 614733 h 711692"/>
              <a:gd name="connsiteX30" fmla="*/ 0 w 1143329"/>
              <a:gd name="connsiteY30" fmla="*/ 355846 h 711692"/>
              <a:gd name="connsiteX31" fmla="*/ 70874 w 1143329"/>
              <a:gd name="connsiteY31" fmla="*/ 96959 h 711692"/>
              <a:gd name="connsiteX32" fmla="*/ 284480 w 1143329"/>
              <a:gd name="connsiteY32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3329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86412" y="11812"/>
                </a:moveTo>
                <a:lnTo>
                  <a:pt x="1053752" y="11812"/>
                </a:lnTo>
                <a:lnTo>
                  <a:pt x="820460" y="402603"/>
                </a:lnTo>
                <a:lnTo>
                  <a:pt x="917911" y="402603"/>
                </a:lnTo>
                <a:lnTo>
                  <a:pt x="917911" y="282511"/>
                </a:lnTo>
                <a:lnTo>
                  <a:pt x="1065565" y="282511"/>
                </a:lnTo>
                <a:lnTo>
                  <a:pt x="1065565" y="402603"/>
                </a:lnTo>
                <a:lnTo>
                  <a:pt x="1143329" y="402603"/>
                </a:lnTo>
                <a:lnTo>
                  <a:pt x="1143329" y="535492"/>
                </a:lnTo>
                <a:lnTo>
                  <a:pt x="1065565" y="535492"/>
                </a:lnTo>
                <a:lnTo>
                  <a:pt x="1065565" y="699880"/>
                </a:lnTo>
                <a:lnTo>
                  <a:pt x="917911" y="699880"/>
                </a:lnTo>
                <a:lnTo>
                  <a:pt x="917911" y="535492"/>
                </a:lnTo>
                <a:lnTo>
                  <a:pt x="641306" y="535492"/>
                </a:lnTo>
                <a:lnTo>
                  <a:pt x="641306" y="41835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Рисунок 26"/>
          <p:cNvSpPr>
            <a:spLocks noGrp="1"/>
          </p:cNvSpPr>
          <p:nvPr>
            <p:ph type="pic" sz="quarter" idx="108" hasCustomPrompt="1"/>
          </p:nvPr>
        </p:nvSpPr>
        <p:spPr>
          <a:xfrm>
            <a:off x="9505314" y="1843641"/>
            <a:ext cx="1651981" cy="1088532"/>
          </a:xfrm>
          <a:custGeom>
            <a:avLst/>
            <a:gdLst>
              <a:gd name="connsiteX0" fmla="*/ 284480 w 1080080"/>
              <a:gd name="connsiteY0" fmla="*/ 126982 h 711692"/>
              <a:gd name="connsiteX1" fmla="*/ 183091 w 1080080"/>
              <a:gd name="connsiteY1" fmla="*/ 189982 h 711692"/>
              <a:gd name="connsiteX2" fmla="*/ 150607 w 1080080"/>
              <a:gd name="connsiteY2" fmla="*/ 356338 h 711692"/>
              <a:gd name="connsiteX3" fmla="*/ 183091 w 1080080"/>
              <a:gd name="connsiteY3" fmla="*/ 522695 h 711692"/>
              <a:gd name="connsiteX4" fmla="*/ 284480 w 1080080"/>
              <a:gd name="connsiteY4" fmla="*/ 585694 h 711692"/>
              <a:gd name="connsiteX5" fmla="*/ 385869 w 1080080"/>
              <a:gd name="connsiteY5" fmla="*/ 522695 h 711692"/>
              <a:gd name="connsiteX6" fmla="*/ 418352 w 1080080"/>
              <a:gd name="connsiteY6" fmla="*/ 356338 h 711692"/>
              <a:gd name="connsiteX7" fmla="*/ 385869 w 1080080"/>
              <a:gd name="connsiteY7" fmla="*/ 189982 h 711692"/>
              <a:gd name="connsiteX8" fmla="*/ 284480 w 1080080"/>
              <a:gd name="connsiteY8" fmla="*/ 126982 h 711692"/>
              <a:gd name="connsiteX9" fmla="*/ 623337 w 1080080"/>
              <a:gd name="connsiteY9" fmla="*/ 7876 h 711692"/>
              <a:gd name="connsiteX10" fmla="*/ 1038737 w 1080080"/>
              <a:gd name="connsiteY10" fmla="*/ 7876 h 711692"/>
              <a:gd name="connsiteX11" fmla="*/ 1038737 w 1080080"/>
              <a:gd name="connsiteY11" fmla="*/ 140764 h 711692"/>
              <a:gd name="connsiteX12" fmla="*/ 767054 w 1080080"/>
              <a:gd name="connsiteY12" fmla="*/ 140764 h 711692"/>
              <a:gd name="connsiteX13" fmla="*/ 767054 w 1080080"/>
              <a:gd name="connsiteY13" fmla="*/ 255934 h 711692"/>
              <a:gd name="connsiteX14" fmla="*/ 836943 w 1080080"/>
              <a:gd name="connsiteY14" fmla="*/ 247075 h 711692"/>
              <a:gd name="connsiteX15" fmla="*/ 1008222 w 1080080"/>
              <a:gd name="connsiteY15" fmla="*/ 307121 h 711692"/>
              <a:gd name="connsiteX16" fmla="*/ 1080080 w 1080080"/>
              <a:gd name="connsiteY16" fmla="*/ 469048 h 711692"/>
              <a:gd name="connsiteX17" fmla="*/ 1005761 w 1080080"/>
              <a:gd name="connsiteY17" fmla="*/ 637373 h 711692"/>
              <a:gd name="connsiteX18" fmla="*/ 822177 w 1080080"/>
              <a:gd name="connsiteY18" fmla="*/ 703817 h 711692"/>
              <a:gd name="connsiteX19" fmla="*/ 588884 w 1080080"/>
              <a:gd name="connsiteY19" fmla="*/ 600459 h 711692"/>
              <a:gd name="connsiteX20" fmla="*/ 669601 w 1080080"/>
              <a:gd name="connsiteY20" fmla="*/ 488243 h 711692"/>
              <a:gd name="connsiteX21" fmla="*/ 693226 w 1080080"/>
              <a:gd name="connsiteY21" fmla="*/ 509898 h 711692"/>
              <a:gd name="connsiteX22" fmla="*/ 747366 w 1080080"/>
              <a:gd name="connsiteY22" fmla="*/ 543859 h 711692"/>
              <a:gd name="connsiteX23" fmla="*/ 826115 w 1080080"/>
              <a:gd name="connsiteY23" fmla="*/ 565022 h 711692"/>
              <a:gd name="connsiteX24" fmla="*/ 896005 w 1080080"/>
              <a:gd name="connsiteY24" fmla="*/ 541398 h 711692"/>
              <a:gd name="connsiteX25" fmla="*/ 926520 w 1080080"/>
              <a:gd name="connsiteY25" fmla="*/ 471509 h 711692"/>
              <a:gd name="connsiteX26" fmla="*/ 893543 w 1080080"/>
              <a:gd name="connsiteY26" fmla="*/ 400143 h 711692"/>
              <a:gd name="connsiteX27" fmla="*/ 808396 w 1080080"/>
              <a:gd name="connsiteY27" fmla="*/ 375042 h 711692"/>
              <a:gd name="connsiteX28" fmla="*/ 687320 w 1080080"/>
              <a:gd name="connsiteY28" fmla="*/ 412447 h 711692"/>
              <a:gd name="connsiteX29" fmla="*/ 623337 w 1080080"/>
              <a:gd name="connsiteY29" fmla="*/ 343542 h 711692"/>
              <a:gd name="connsiteX30" fmla="*/ 284480 w 1080080"/>
              <a:gd name="connsiteY30" fmla="*/ 0 h 711692"/>
              <a:gd name="connsiteX31" fmla="*/ 498085 w 1080080"/>
              <a:gd name="connsiteY31" fmla="*/ 96959 h 711692"/>
              <a:gd name="connsiteX32" fmla="*/ 568959 w 1080080"/>
              <a:gd name="connsiteY32" fmla="*/ 355846 h 711692"/>
              <a:gd name="connsiteX33" fmla="*/ 498085 w 1080080"/>
              <a:gd name="connsiteY33" fmla="*/ 614733 h 711692"/>
              <a:gd name="connsiteX34" fmla="*/ 284480 w 1080080"/>
              <a:gd name="connsiteY34" fmla="*/ 711692 h 711692"/>
              <a:gd name="connsiteX35" fmla="*/ 70874 w 1080080"/>
              <a:gd name="connsiteY35" fmla="*/ 614733 h 711692"/>
              <a:gd name="connsiteX36" fmla="*/ 0 w 1080080"/>
              <a:gd name="connsiteY36" fmla="*/ 355846 h 711692"/>
              <a:gd name="connsiteX37" fmla="*/ 70874 w 1080080"/>
              <a:gd name="connsiteY37" fmla="*/ 96959 h 711692"/>
              <a:gd name="connsiteX38" fmla="*/ 284480 w 1080080"/>
              <a:gd name="connsiteY38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8008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6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6" y="126982"/>
                  <a:pt x="284480" y="126982"/>
                </a:cubicBezTo>
                <a:close/>
                <a:moveTo>
                  <a:pt x="623337" y="7876"/>
                </a:moveTo>
                <a:lnTo>
                  <a:pt x="1038737" y="7876"/>
                </a:lnTo>
                <a:lnTo>
                  <a:pt x="1038737" y="140764"/>
                </a:lnTo>
                <a:lnTo>
                  <a:pt x="767054" y="140764"/>
                </a:lnTo>
                <a:lnTo>
                  <a:pt x="767054" y="255934"/>
                </a:lnTo>
                <a:cubicBezTo>
                  <a:pt x="787397" y="250028"/>
                  <a:pt x="810694" y="247075"/>
                  <a:pt x="836943" y="247075"/>
                </a:cubicBezTo>
                <a:cubicBezTo>
                  <a:pt x="903223" y="247075"/>
                  <a:pt x="960316" y="267090"/>
                  <a:pt x="1008222" y="307121"/>
                </a:cubicBezTo>
                <a:cubicBezTo>
                  <a:pt x="1056127" y="347151"/>
                  <a:pt x="1080080" y="401127"/>
                  <a:pt x="1080080" y="469048"/>
                </a:cubicBezTo>
                <a:cubicBezTo>
                  <a:pt x="1080080" y="536969"/>
                  <a:pt x="1055307" y="593077"/>
                  <a:pt x="1005761" y="637373"/>
                </a:cubicBezTo>
                <a:cubicBezTo>
                  <a:pt x="956215" y="681669"/>
                  <a:pt x="895020" y="703817"/>
                  <a:pt x="822177" y="703817"/>
                </a:cubicBezTo>
                <a:cubicBezTo>
                  <a:pt x="728991" y="703817"/>
                  <a:pt x="651227" y="669364"/>
                  <a:pt x="588884" y="600459"/>
                </a:cubicBezTo>
                <a:lnTo>
                  <a:pt x="669601" y="488243"/>
                </a:lnTo>
                <a:cubicBezTo>
                  <a:pt x="675508" y="494149"/>
                  <a:pt x="683382" y="501368"/>
                  <a:pt x="693226" y="509898"/>
                </a:cubicBezTo>
                <a:cubicBezTo>
                  <a:pt x="703070" y="518429"/>
                  <a:pt x="721116" y="529750"/>
                  <a:pt x="747366" y="543859"/>
                </a:cubicBezTo>
                <a:cubicBezTo>
                  <a:pt x="773616" y="557968"/>
                  <a:pt x="799865" y="565022"/>
                  <a:pt x="826115" y="565022"/>
                </a:cubicBezTo>
                <a:cubicBezTo>
                  <a:pt x="852364" y="565022"/>
                  <a:pt x="875661" y="557148"/>
                  <a:pt x="896005" y="541398"/>
                </a:cubicBezTo>
                <a:cubicBezTo>
                  <a:pt x="916348" y="525648"/>
                  <a:pt x="926520" y="502352"/>
                  <a:pt x="926520" y="471509"/>
                </a:cubicBezTo>
                <a:cubicBezTo>
                  <a:pt x="926520" y="440665"/>
                  <a:pt x="915527" y="416877"/>
                  <a:pt x="893543" y="400143"/>
                </a:cubicBezTo>
                <a:cubicBezTo>
                  <a:pt x="871559" y="383409"/>
                  <a:pt x="843177" y="375042"/>
                  <a:pt x="808396" y="375042"/>
                </a:cubicBezTo>
                <a:cubicBezTo>
                  <a:pt x="773616" y="375042"/>
                  <a:pt x="733257" y="387510"/>
                  <a:pt x="687320" y="412447"/>
                </a:cubicBezTo>
                <a:lnTo>
                  <a:pt x="623337" y="343542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Рисунок 27"/>
          <p:cNvSpPr>
            <a:spLocks noGrp="1"/>
          </p:cNvSpPr>
          <p:nvPr>
            <p:ph type="pic" sz="quarter" idx="109" hasCustomPrompt="1"/>
          </p:nvPr>
        </p:nvSpPr>
        <p:spPr>
          <a:xfrm>
            <a:off x="931245" y="4027965"/>
            <a:ext cx="1762035" cy="1088532"/>
          </a:xfrm>
          <a:custGeom>
            <a:avLst/>
            <a:gdLst>
              <a:gd name="connsiteX0" fmla="*/ 912342 w 1152034"/>
              <a:gd name="connsiteY0" fmla="*/ 379963 h 711692"/>
              <a:gd name="connsiteX1" fmla="*/ 835561 w 1152034"/>
              <a:gd name="connsiteY1" fmla="*/ 407033 h 711692"/>
              <a:gd name="connsiteX2" fmla="*/ 804554 w 1152034"/>
              <a:gd name="connsiteY2" fmla="*/ 477414 h 711692"/>
              <a:gd name="connsiteX3" fmla="*/ 834085 w 1152034"/>
              <a:gd name="connsiteY3" fmla="*/ 551734 h 711692"/>
              <a:gd name="connsiteX4" fmla="*/ 907912 w 1152034"/>
              <a:gd name="connsiteY4" fmla="*/ 582741 h 711692"/>
              <a:gd name="connsiteX5" fmla="*/ 981739 w 1152034"/>
              <a:gd name="connsiteY5" fmla="*/ 555179 h 711692"/>
              <a:gd name="connsiteX6" fmla="*/ 1011270 w 1152034"/>
              <a:gd name="connsiteY6" fmla="*/ 483813 h 711692"/>
              <a:gd name="connsiteX7" fmla="*/ 984692 w 1152034"/>
              <a:gd name="connsiteY7" fmla="*/ 409986 h 711692"/>
              <a:gd name="connsiteX8" fmla="*/ 912342 w 1152034"/>
              <a:gd name="connsiteY8" fmla="*/ 379963 h 711692"/>
              <a:gd name="connsiteX9" fmla="*/ 284480 w 1152034"/>
              <a:gd name="connsiteY9" fmla="*/ 126982 h 711692"/>
              <a:gd name="connsiteX10" fmla="*/ 183091 w 1152034"/>
              <a:gd name="connsiteY10" fmla="*/ 189982 h 711692"/>
              <a:gd name="connsiteX11" fmla="*/ 150607 w 1152034"/>
              <a:gd name="connsiteY11" fmla="*/ 356339 h 711692"/>
              <a:gd name="connsiteX12" fmla="*/ 183091 w 1152034"/>
              <a:gd name="connsiteY12" fmla="*/ 522695 h 711692"/>
              <a:gd name="connsiteX13" fmla="*/ 284480 w 1152034"/>
              <a:gd name="connsiteY13" fmla="*/ 585694 h 711692"/>
              <a:gd name="connsiteX14" fmla="*/ 385869 w 1152034"/>
              <a:gd name="connsiteY14" fmla="*/ 522695 h 711692"/>
              <a:gd name="connsiteX15" fmla="*/ 418352 w 1152034"/>
              <a:gd name="connsiteY15" fmla="*/ 356339 h 711692"/>
              <a:gd name="connsiteX16" fmla="*/ 385869 w 1152034"/>
              <a:gd name="connsiteY16" fmla="*/ 189982 h 711692"/>
              <a:gd name="connsiteX17" fmla="*/ 284480 w 1152034"/>
              <a:gd name="connsiteY17" fmla="*/ 126982 h 711692"/>
              <a:gd name="connsiteX18" fmla="*/ 920709 w 1152034"/>
              <a:gd name="connsiteY18" fmla="*/ 0 h 711692"/>
              <a:gd name="connsiteX19" fmla="*/ 1012747 w 1152034"/>
              <a:gd name="connsiteY19" fmla="*/ 14274 h 711692"/>
              <a:gd name="connsiteX20" fmla="*/ 1080175 w 1152034"/>
              <a:gd name="connsiteY20" fmla="*/ 43312 h 711692"/>
              <a:gd name="connsiteX21" fmla="*/ 1132347 w 1152034"/>
              <a:gd name="connsiteY21" fmla="*/ 80718 h 711692"/>
              <a:gd name="connsiteX22" fmla="*/ 1059504 w 1152034"/>
              <a:gd name="connsiteY22" fmla="*/ 188997 h 711692"/>
              <a:gd name="connsiteX23" fmla="*/ 1042277 w 1152034"/>
              <a:gd name="connsiteY23" fmla="*/ 173248 h 711692"/>
              <a:gd name="connsiteX24" fmla="*/ 997489 w 1152034"/>
              <a:gd name="connsiteY24" fmla="*/ 147654 h 711692"/>
              <a:gd name="connsiteX25" fmla="*/ 932521 w 1152034"/>
              <a:gd name="connsiteY25" fmla="*/ 131904 h 711692"/>
              <a:gd name="connsiteX26" fmla="*/ 833593 w 1152034"/>
              <a:gd name="connsiteY26" fmla="*/ 174724 h 711692"/>
              <a:gd name="connsiteX27" fmla="*/ 790773 w 1152034"/>
              <a:gd name="connsiteY27" fmla="*/ 291371 h 711692"/>
              <a:gd name="connsiteX28" fmla="*/ 926615 w 1152034"/>
              <a:gd name="connsiteY28" fmla="*/ 250027 h 711692"/>
              <a:gd name="connsiteX29" fmla="*/ 1087558 w 1152034"/>
              <a:gd name="connsiteY29" fmla="*/ 313027 h 711692"/>
              <a:gd name="connsiteX30" fmla="*/ 1152034 w 1152034"/>
              <a:gd name="connsiteY30" fmla="*/ 480860 h 711692"/>
              <a:gd name="connsiteX31" fmla="*/ 1082636 w 1152034"/>
              <a:gd name="connsiteY31" fmla="*/ 648693 h 711692"/>
              <a:gd name="connsiteX32" fmla="*/ 907912 w 1152034"/>
              <a:gd name="connsiteY32" fmla="*/ 711692 h 711692"/>
              <a:gd name="connsiteX33" fmla="*/ 781422 w 1152034"/>
              <a:gd name="connsiteY33" fmla="*/ 683638 h 711692"/>
              <a:gd name="connsiteX34" fmla="*/ 698243 w 1152034"/>
              <a:gd name="connsiteY34" fmla="*/ 605382 h 711692"/>
              <a:gd name="connsiteX35" fmla="*/ 639181 w 1152034"/>
              <a:gd name="connsiteY35" fmla="*/ 361260 h 711692"/>
              <a:gd name="connsiteX36" fmla="*/ 662314 w 1152034"/>
              <a:gd name="connsiteY36" fmla="*/ 195396 h 711692"/>
              <a:gd name="connsiteX37" fmla="*/ 725805 w 1152034"/>
              <a:gd name="connsiteY37" fmla="*/ 82686 h 711692"/>
              <a:gd name="connsiteX38" fmla="*/ 920709 w 1152034"/>
              <a:gd name="connsiteY38" fmla="*/ 0 h 711692"/>
              <a:gd name="connsiteX39" fmla="*/ 284480 w 1152034"/>
              <a:gd name="connsiteY39" fmla="*/ 0 h 711692"/>
              <a:gd name="connsiteX40" fmla="*/ 498085 w 1152034"/>
              <a:gd name="connsiteY40" fmla="*/ 96959 h 711692"/>
              <a:gd name="connsiteX41" fmla="*/ 568959 w 1152034"/>
              <a:gd name="connsiteY41" fmla="*/ 355846 h 711692"/>
              <a:gd name="connsiteX42" fmla="*/ 498085 w 1152034"/>
              <a:gd name="connsiteY42" fmla="*/ 614733 h 711692"/>
              <a:gd name="connsiteX43" fmla="*/ 284480 w 1152034"/>
              <a:gd name="connsiteY43" fmla="*/ 711692 h 711692"/>
              <a:gd name="connsiteX44" fmla="*/ 70874 w 1152034"/>
              <a:gd name="connsiteY44" fmla="*/ 614733 h 711692"/>
              <a:gd name="connsiteX45" fmla="*/ 0 w 1152034"/>
              <a:gd name="connsiteY45" fmla="*/ 355846 h 711692"/>
              <a:gd name="connsiteX46" fmla="*/ 70874 w 1152034"/>
              <a:gd name="connsiteY46" fmla="*/ 96959 h 711692"/>
              <a:gd name="connsiteX47" fmla="*/ 284480 w 1152034"/>
              <a:gd name="connsiteY47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52034" h="711692">
                <a:moveTo>
                  <a:pt x="912342" y="379963"/>
                </a:moveTo>
                <a:cubicBezTo>
                  <a:pt x="881827" y="379963"/>
                  <a:pt x="856233" y="388986"/>
                  <a:pt x="835561" y="407033"/>
                </a:cubicBezTo>
                <a:cubicBezTo>
                  <a:pt x="814890" y="425079"/>
                  <a:pt x="804554" y="448540"/>
                  <a:pt x="804554" y="477414"/>
                </a:cubicBezTo>
                <a:cubicBezTo>
                  <a:pt x="804554" y="506289"/>
                  <a:pt x="814397" y="531062"/>
                  <a:pt x="834085" y="551734"/>
                </a:cubicBezTo>
                <a:cubicBezTo>
                  <a:pt x="853772" y="572405"/>
                  <a:pt x="878381" y="582741"/>
                  <a:pt x="907912" y="582741"/>
                </a:cubicBezTo>
                <a:cubicBezTo>
                  <a:pt x="937443" y="582741"/>
                  <a:pt x="962052" y="573553"/>
                  <a:pt x="981739" y="555179"/>
                </a:cubicBezTo>
                <a:cubicBezTo>
                  <a:pt x="1001426" y="536804"/>
                  <a:pt x="1011270" y="513015"/>
                  <a:pt x="1011270" y="483813"/>
                </a:cubicBezTo>
                <a:cubicBezTo>
                  <a:pt x="1011270" y="454610"/>
                  <a:pt x="1002411" y="430001"/>
                  <a:pt x="984692" y="409986"/>
                </a:cubicBezTo>
                <a:cubicBezTo>
                  <a:pt x="966974" y="389970"/>
                  <a:pt x="942857" y="379963"/>
                  <a:pt x="912342" y="379963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9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20709" y="0"/>
                </a:moveTo>
                <a:cubicBezTo>
                  <a:pt x="952865" y="0"/>
                  <a:pt x="983544" y="4758"/>
                  <a:pt x="1012747" y="14274"/>
                </a:cubicBezTo>
                <a:cubicBezTo>
                  <a:pt x="1041949" y="23789"/>
                  <a:pt x="1064426" y="33469"/>
                  <a:pt x="1080175" y="43312"/>
                </a:cubicBezTo>
                <a:cubicBezTo>
                  <a:pt x="1095925" y="53155"/>
                  <a:pt x="1113316" y="65624"/>
                  <a:pt x="1132347" y="80718"/>
                </a:cubicBezTo>
                <a:lnTo>
                  <a:pt x="1059504" y="188997"/>
                </a:lnTo>
                <a:cubicBezTo>
                  <a:pt x="1055566" y="185060"/>
                  <a:pt x="1049824" y="179810"/>
                  <a:pt x="1042277" y="173248"/>
                </a:cubicBezTo>
                <a:cubicBezTo>
                  <a:pt x="1034731" y="166685"/>
                  <a:pt x="1019801" y="158154"/>
                  <a:pt x="997489" y="147654"/>
                </a:cubicBezTo>
                <a:cubicBezTo>
                  <a:pt x="975177" y="137155"/>
                  <a:pt x="953521" y="131904"/>
                  <a:pt x="932521" y="131904"/>
                </a:cubicBezTo>
                <a:cubicBezTo>
                  <a:pt x="889866" y="131904"/>
                  <a:pt x="856889" y="146178"/>
                  <a:pt x="833593" y="174724"/>
                </a:cubicBezTo>
                <a:cubicBezTo>
                  <a:pt x="810296" y="203271"/>
                  <a:pt x="796023" y="242153"/>
                  <a:pt x="790773" y="291371"/>
                </a:cubicBezTo>
                <a:cubicBezTo>
                  <a:pt x="833429" y="263809"/>
                  <a:pt x="878709" y="250027"/>
                  <a:pt x="926615" y="250027"/>
                </a:cubicBezTo>
                <a:cubicBezTo>
                  <a:pt x="990927" y="250027"/>
                  <a:pt x="1044574" y="271027"/>
                  <a:pt x="1087558" y="313027"/>
                </a:cubicBezTo>
                <a:cubicBezTo>
                  <a:pt x="1130542" y="355026"/>
                  <a:pt x="1152034" y="410970"/>
                  <a:pt x="1152034" y="480860"/>
                </a:cubicBezTo>
                <a:cubicBezTo>
                  <a:pt x="1152034" y="550749"/>
                  <a:pt x="1128901" y="606694"/>
                  <a:pt x="1082636" y="648693"/>
                </a:cubicBezTo>
                <a:cubicBezTo>
                  <a:pt x="1036371" y="690692"/>
                  <a:pt x="978130" y="711692"/>
                  <a:pt x="907912" y="711692"/>
                </a:cubicBezTo>
                <a:cubicBezTo>
                  <a:pt x="859350" y="711692"/>
                  <a:pt x="817187" y="702341"/>
                  <a:pt x="781422" y="683638"/>
                </a:cubicBezTo>
                <a:cubicBezTo>
                  <a:pt x="745657" y="664935"/>
                  <a:pt x="717930" y="638849"/>
                  <a:pt x="698243" y="605382"/>
                </a:cubicBezTo>
                <a:cubicBezTo>
                  <a:pt x="658869" y="540414"/>
                  <a:pt x="639181" y="459040"/>
                  <a:pt x="639181" y="361260"/>
                </a:cubicBezTo>
                <a:cubicBezTo>
                  <a:pt x="639181" y="298261"/>
                  <a:pt x="646892" y="242973"/>
                  <a:pt x="662314" y="195396"/>
                </a:cubicBezTo>
                <a:cubicBezTo>
                  <a:pt x="677735" y="147818"/>
                  <a:pt x="698899" y="110248"/>
                  <a:pt x="725805" y="82686"/>
                </a:cubicBezTo>
                <a:cubicBezTo>
                  <a:pt x="778304" y="27563"/>
                  <a:pt x="843272" y="0"/>
                  <a:pt x="920709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Рисунок 28"/>
          <p:cNvSpPr>
            <a:spLocks noGrp="1"/>
          </p:cNvSpPr>
          <p:nvPr>
            <p:ph type="pic" sz="quarter" idx="110" hasCustomPrompt="1"/>
          </p:nvPr>
        </p:nvSpPr>
        <p:spPr>
          <a:xfrm>
            <a:off x="2998386" y="4027965"/>
            <a:ext cx="1741929" cy="1088532"/>
          </a:xfrm>
          <a:custGeom>
            <a:avLst/>
            <a:gdLst>
              <a:gd name="connsiteX0" fmla="*/ 284480 w 1138889"/>
              <a:gd name="connsiteY0" fmla="*/ 126982 h 711692"/>
              <a:gd name="connsiteX1" fmla="*/ 183091 w 1138889"/>
              <a:gd name="connsiteY1" fmla="*/ 189982 h 711692"/>
              <a:gd name="connsiteX2" fmla="*/ 150607 w 1138889"/>
              <a:gd name="connsiteY2" fmla="*/ 356339 h 711692"/>
              <a:gd name="connsiteX3" fmla="*/ 183091 w 1138889"/>
              <a:gd name="connsiteY3" fmla="*/ 522695 h 711692"/>
              <a:gd name="connsiteX4" fmla="*/ 284480 w 1138889"/>
              <a:gd name="connsiteY4" fmla="*/ 585694 h 711692"/>
              <a:gd name="connsiteX5" fmla="*/ 385869 w 1138889"/>
              <a:gd name="connsiteY5" fmla="*/ 522695 h 711692"/>
              <a:gd name="connsiteX6" fmla="*/ 418353 w 1138889"/>
              <a:gd name="connsiteY6" fmla="*/ 356339 h 711692"/>
              <a:gd name="connsiteX7" fmla="*/ 385869 w 1138889"/>
              <a:gd name="connsiteY7" fmla="*/ 189982 h 711692"/>
              <a:gd name="connsiteX8" fmla="*/ 284480 w 1138889"/>
              <a:gd name="connsiteY8" fmla="*/ 126982 h 711692"/>
              <a:gd name="connsiteX9" fmla="*/ 641787 w 1138889"/>
              <a:gd name="connsiteY9" fmla="*/ 11812 h 711692"/>
              <a:gd name="connsiteX10" fmla="*/ 1138889 w 1138889"/>
              <a:gd name="connsiteY10" fmla="*/ 11812 h 711692"/>
              <a:gd name="connsiteX11" fmla="*/ 1138889 w 1138889"/>
              <a:gd name="connsiteY11" fmla="*/ 127966 h 711692"/>
              <a:gd name="connsiteX12" fmla="*/ 860315 w 1138889"/>
              <a:gd name="connsiteY12" fmla="*/ 699880 h 711692"/>
              <a:gd name="connsiteX13" fmla="*/ 692974 w 1138889"/>
              <a:gd name="connsiteY13" fmla="*/ 699880 h 711692"/>
              <a:gd name="connsiteX14" fmla="*/ 958751 w 1138889"/>
              <a:gd name="connsiteY14" fmla="*/ 143716 h 711692"/>
              <a:gd name="connsiteX15" fmla="*/ 785504 w 1138889"/>
              <a:gd name="connsiteY15" fmla="*/ 143716 h 711692"/>
              <a:gd name="connsiteX16" fmla="*/ 785504 w 1138889"/>
              <a:gd name="connsiteY16" fmla="*/ 232309 h 711692"/>
              <a:gd name="connsiteX17" fmla="*/ 641787 w 1138889"/>
              <a:gd name="connsiteY17" fmla="*/ 232309 h 711692"/>
              <a:gd name="connsiteX18" fmla="*/ 284480 w 1138889"/>
              <a:gd name="connsiteY18" fmla="*/ 0 h 711692"/>
              <a:gd name="connsiteX19" fmla="*/ 498085 w 1138889"/>
              <a:gd name="connsiteY19" fmla="*/ 96959 h 711692"/>
              <a:gd name="connsiteX20" fmla="*/ 568959 w 1138889"/>
              <a:gd name="connsiteY20" fmla="*/ 355846 h 711692"/>
              <a:gd name="connsiteX21" fmla="*/ 498085 w 1138889"/>
              <a:gd name="connsiteY21" fmla="*/ 614733 h 711692"/>
              <a:gd name="connsiteX22" fmla="*/ 284480 w 1138889"/>
              <a:gd name="connsiteY22" fmla="*/ 711692 h 711692"/>
              <a:gd name="connsiteX23" fmla="*/ 70874 w 1138889"/>
              <a:gd name="connsiteY23" fmla="*/ 614733 h 711692"/>
              <a:gd name="connsiteX24" fmla="*/ 0 w 1138889"/>
              <a:gd name="connsiteY24" fmla="*/ 355846 h 711692"/>
              <a:gd name="connsiteX25" fmla="*/ 70874 w 1138889"/>
              <a:gd name="connsiteY25" fmla="*/ 96959 h 711692"/>
              <a:gd name="connsiteX26" fmla="*/ 284480 w 1138889"/>
              <a:gd name="connsiteY2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889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41787" y="11812"/>
                </a:moveTo>
                <a:lnTo>
                  <a:pt x="1138889" y="11812"/>
                </a:lnTo>
                <a:lnTo>
                  <a:pt x="1138889" y="127966"/>
                </a:lnTo>
                <a:lnTo>
                  <a:pt x="860315" y="699880"/>
                </a:lnTo>
                <a:lnTo>
                  <a:pt x="692974" y="699880"/>
                </a:lnTo>
                <a:lnTo>
                  <a:pt x="958751" y="143716"/>
                </a:lnTo>
                <a:lnTo>
                  <a:pt x="785504" y="143716"/>
                </a:lnTo>
                <a:lnTo>
                  <a:pt x="785504" y="232309"/>
                </a:lnTo>
                <a:lnTo>
                  <a:pt x="641787" y="232309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0" name="Рисунок 29"/>
          <p:cNvSpPr>
            <a:spLocks noGrp="1"/>
          </p:cNvSpPr>
          <p:nvPr>
            <p:ph type="pic" sz="quarter" idx="111" hasCustomPrompt="1"/>
          </p:nvPr>
        </p:nvSpPr>
        <p:spPr>
          <a:xfrm>
            <a:off x="5060597" y="4027965"/>
            <a:ext cx="1791221" cy="1088532"/>
          </a:xfrm>
          <a:custGeom>
            <a:avLst/>
            <a:gdLst>
              <a:gd name="connsiteX0" fmla="*/ 908293 w 1171116"/>
              <a:gd name="connsiteY0" fmla="*/ 401619 h 711692"/>
              <a:gd name="connsiteX1" fmla="*/ 832497 w 1171116"/>
              <a:gd name="connsiteY1" fmla="*/ 425243 h 711692"/>
              <a:gd name="connsiteX2" fmla="*/ 799029 w 1171116"/>
              <a:gd name="connsiteY2" fmla="*/ 493164 h 711692"/>
              <a:gd name="connsiteX3" fmla="*/ 833482 w 1171116"/>
              <a:gd name="connsiteY3" fmla="*/ 560593 h 711692"/>
              <a:gd name="connsiteX4" fmla="*/ 908293 w 1171116"/>
              <a:gd name="connsiteY4" fmla="*/ 583726 h 711692"/>
              <a:gd name="connsiteX5" fmla="*/ 983104 w 1171116"/>
              <a:gd name="connsiteY5" fmla="*/ 560593 h 711692"/>
              <a:gd name="connsiteX6" fmla="*/ 1017556 w 1171116"/>
              <a:gd name="connsiteY6" fmla="*/ 493164 h 711692"/>
              <a:gd name="connsiteX7" fmla="*/ 984088 w 1171116"/>
              <a:gd name="connsiteY7" fmla="*/ 425243 h 711692"/>
              <a:gd name="connsiteX8" fmla="*/ 908293 w 1171116"/>
              <a:gd name="connsiteY8" fmla="*/ 401619 h 711692"/>
              <a:gd name="connsiteX9" fmla="*/ 284480 w 1171116"/>
              <a:gd name="connsiteY9" fmla="*/ 126982 h 711692"/>
              <a:gd name="connsiteX10" fmla="*/ 183091 w 1171116"/>
              <a:gd name="connsiteY10" fmla="*/ 189982 h 711692"/>
              <a:gd name="connsiteX11" fmla="*/ 150607 w 1171116"/>
              <a:gd name="connsiteY11" fmla="*/ 356339 h 711692"/>
              <a:gd name="connsiteX12" fmla="*/ 183091 w 1171116"/>
              <a:gd name="connsiteY12" fmla="*/ 522695 h 711692"/>
              <a:gd name="connsiteX13" fmla="*/ 284480 w 1171116"/>
              <a:gd name="connsiteY13" fmla="*/ 585694 h 711692"/>
              <a:gd name="connsiteX14" fmla="*/ 385869 w 1171116"/>
              <a:gd name="connsiteY14" fmla="*/ 522695 h 711692"/>
              <a:gd name="connsiteX15" fmla="*/ 418353 w 1171116"/>
              <a:gd name="connsiteY15" fmla="*/ 356339 h 711692"/>
              <a:gd name="connsiteX16" fmla="*/ 385869 w 1171116"/>
              <a:gd name="connsiteY16" fmla="*/ 189982 h 711692"/>
              <a:gd name="connsiteX17" fmla="*/ 284480 w 1171116"/>
              <a:gd name="connsiteY17" fmla="*/ 126982 h 711692"/>
              <a:gd name="connsiteX18" fmla="*/ 908293 w 1171116"/>
              <a:gd name="connsiteY18" fmla="*/ 119108 h 711692"/>
              <a:gd name="connsiteX19" fmla="*/ 842341 w 1171116"/>
              <a:gd name="connsiteY19" fmla="*/ 142732 h 711692"/>
              <a:gd name="connsiteX20" fmla="*/ 814779 w 1171116"/>
              <a:gd name="connsiteY20" fmla="*/ 201302 h 711692"/>
              <a:gd name="connsiteX21" fmla="*/ 842833 w 1171116"/>
              <a:gd name="connsiteY21" fmla="*/ 259871 h 711692"/>
              <a:gd name="connsiteX22" fmla="*/ 908293 w 1171116"/>
              <a:gd name="connsiteY22" fmla="*/ 283496 h 711692"/>
              <a:gd name="connsiteX23" fmla="*/ 973753 w 1171116"/>
              <a:gd name="connsiteY23" fmla="*/ 259871 h 711692"/>
              <a:gd name="connsiteX24" fmla="*/ 1001807 w 1171116"/>
              <a:gd name="connsiteY24" fmla="*/ 201302 h 711692"/>
              <a:gd name="connsiteX25" fmla="*/ 974245 w 1171116"/>
              <a:gd name="connsiteY25" fmla="*/ 142732 h 711692"/>
              <a:gd name="connsiteX26" fmla="*/ 908293 w 1171116"/>
              <a:gd name="connsiteY26" fmla="*/ 119108 h 711692"/>
              <a:gd name="connsiteX27" fmla="*/ 908293 w 1171116"/>
              <a:gd name="connsiteY27" fmla="*/ 0 h 711692"/>
              <a:gd name="connsiteX28" fmla="*/ 1078587 w 1171116"/>
              <a:gd name="connsiteY28" fmla="*/ 54140 h 711692"/>
              <a:gd name="connsiteX29" fmla="*/ 1146507 w 1171116"/>
              <a:gd name="connsiteY29" fmla="*/ 187521 h 711692"/>
              <a:gd name="connsiteX30" fmla="*/ 1085477 w 1171116"/>
              <a:gd name="connsiteY30" fmla="*/ 323854 h 711692"/>
              <a:gd name="connsiteX31" fmla="*/ 1171116 w 1171116"/>
              <a:gd name="connsiteY31" fmla="*/ 497102 h 711692"/>
              <a:gd name="connsiteX32" fmla="*/ 1098274 w 1171116"/>
              <a:gd name="connsiteY32" fmla="*/ 649678 h 711692"/>
              <a:gd name="connsiteX33" fmla="*/ 908293 w 1171116"/>
              <a:gd name="connsiteY33" fmla="*/ 711692 h 711692"/>
              <a:gd name="connsiteX34" fmla="*/ 718311 w 1171116"/>
              <a:gd name="connsiteY34" fmla="*/ 649678 h 711692"/>
              <a:gd name="connsiteX35" fmla="*/ 645469 w 1171116"/>
              <a:gd name="connsiteY35" fmla="*/ 497102 h 711692"/>
              <a:gd name="connsiteX36" fmla="*/ 731108 w 1171116"/>
              <a:gd name="connsiteY36" fmla="*/ 323854 h 711692"/>
              <a:gd name="connsiteX37" fmla="*/ 669094 w 1171116"/>
              <a:gd name="connsiteY37" fmla="*/ 187029 h 711692"/>
              <a:gd name="connsiteX38" fmla="*/ 737507 w 1171116"/>
              <a:gd name="connsiteY38" fmla="*/ 54140 h 711692"/>
              <a:gd name="connsiteX39" fmla="*/ 908293 w 1171116"/>
              <a:gd name="connsiteY39" fmla="*/ 0 h 711692"/>
              <a:gd name="connsiteX40" fmla="*/ 284480 w 1171116"/>
              <a:gd name="connsiteY40" fmla="*/ 0 h 711692"/>
              <a:gd name="connsiteX41" fmla="*/ 498086 w 1171116"/>
              <a:gd name="connsiteY41" fmla="*/ 96959 h 711692"/>
              <a:gd name="connsiteX42" fmla="*/ 568959 w 1171116"/>
              <a:gd name="connsiteY42" fmla="*/ 355846 h 711692"/>
              <a:gd name="connsiteX43" fmla="*/ 498086 w 1171116"/>
              <a:gd name="connsiteY43" fmla="*/ 614733 h 711692"/>
              <a:gd name="connsiteX44" fmla="*/ 284480 w 1171116"/>
              <a:gd name="connsiteY44" fmla="*/ 711692 h 711692"/>
              <a:gd name="connsiteX45" fmla="*/ 70874 w 1171116"/>
              <a:gd name="connsiteY45" fmla="*/ 614733 h 711692"/>
              <a:gd name="connsiteX46" fmla="*/ 0 w 1171116"/>
              <a:gd name="connsiteY46" fmla="*/ 355846 h 711692"/>
              <a:gd name="connsiteX47" fmla="*/ 70874 w 1171116"/>
              <a:gd name="connsiteY47" fmla="*/ 96959 h 711692"/>
              <a:gd name="connsiteX48" fmla="*/ 284480 w 1171116"/>
              <a:gd name="connsiteY48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71116" h="711692">
                <a:moveTo>
                  <a:pt x="908293" y="401619"/>
                </a:moveTo>
                <a:cubicBezTo>
                  <a:pt x="880075" y="401619"/>
                  <a:pt x="854809" y="409494"/>
                  <a:pt x="832497" y="425243"/>
                </a:cubicBezTo>
                <a:cubicBezTo>
                  <a:pt x="810185" y="440993"/>
                  <a:pt x="799029" y="463633"/>
                  <a:pt x="799029" y="493164"/>
                </a:cubicBezTo>
                <a:cubicBezTo>
                  <a:pt x="799029" y="522695"/>
                  <a:pt x="810513" y="545171"/>
                  <a:pt x="833482" y="560593"/>
                </a:cubicBezTo>
                <a:cubicBezTo>
                  <a:pt x="856450" y="576015"/>
                  <a:pt x="881387" y="583726"/>
                  <a:pt x="908293" y="583726"/>
                </a:cubicBezTo>
                <a:cubicBezTo>
                  <a:pt x="935198" y="583726"/>
                  <a:pt x="960136" y="576015"/>
                  <a:pt x="983104" y="560593"/>
                </a:cubicBezTo>
                <a:cubicBezTo>
                  <a:pt x="1006072" y="545171"/>
                  <a:pt x="1017556" y="522695"/>
                  <a:pt x="1017556" y="493164"/>
                </a:cubicBezTo>
                <a:cubicBezTo>
                  <a:pt x="1017556" y="463633"/>
                  <a:pt x="1006400" y="440993"/>
                  <a:pt x="984088" y="425243"/>
                </a:cubicBezTo>
                <a:cubicBezTo>
                  <a:pt x="961776" y="409494"/>
                  <a:pt x="936511" y="401619"/>
                  <a:pt x="908293" y="401619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08293" y="119108"/>
                </a:moveTo>
                <a:cubicBezTo>
                  <a:pt x="882699" y="119108"/>
                  <a:pt x="860715" y="126982"/>
                  <a:pt x="842341" y="142732"/>
                </a:cubicBezTo>
                <a:cubicBezTo>
                  <a:pt x="823966" y="158482"/>
                  <a:pt x="814779" y="178005"/>
                  <a:pt x="814779" y="201302"/>
                </a:cubicBezTo>
                <a:cubicBezTo>
                  <a:pt x="814779" y="224598"/>
                  <a:pt x="824130" y="244121"/>
                  <a:pt x="842833" y="259871"/>
                </a:cubicBezTo>
                <a:cubicBezTo>
                  <a:pt x="861536" y="275621"/>
                  <a:pt x="883356" y="283496"/>
                  <a:pt x="908293" y="283496"/>
                </a:cubicBezTo>
                <a:cubicBezTo>
                  <a:pt x="933230" y="283496"/>
                  <a:pt x="955050" y="275621"/>
                  <a:pt x="973753" y="259871"/>
                </a:cubicBezTo>
                <a:cubicBezTo>
                  <a:pt x="992455" y="244121"/>
                  <a:pt x="1001807" y="224598"/>
                  <a:pt x="1001807" y="201302"/>
                </a:cubicBezTo>
                <a:cubicBezTo>
                  <a:pt x="1001807" y="178005"/>
                  <a:pt x="992619" y="158482"/>
                  <a:pt x="974245" y="142732"/>
                </a:cubicBezTo>
                <a:cubicBezTo>
                  <a:pt x="955870" y="126982"/>
                  <a:pt x="933886" y="119108"/>
                  <a:pt x="908293" y="119108"/>
                </a:cubicBezTo>
                <a:close/>
                <a:moveTo>
                  <a:pt x="908293" y="0"/>
                </a:moveTo>
                <a:cubicBezTo>
                  <a:pt x="976542" y="0"/>
                  <a:pt x="1033306" y="18047"/>
                  <a:pt x="1078587" y="54140"/>
                </a:cubicBezTo>
                <a:cubicBezTo>
                  <a:pt x="1123867" y="90233"/>
                  <a:pt x="1146507" y="134693"/>
                  <a:pt x="1146507" y="187521"/>
                </a:cubicBezTo>
                <a:cubicBezTo>
                  <a:pt x="1146507" y="240348"/>
                  <a:pt x="1126164" y="285793"/>
                  <a:pt x="1085477" y="323854"/>
                </a:cubicBezTo>
                <a:cubicBezTo>
                  <a:pt x="1142570" y="367822"/>
                  <a:pt x="1171116" y="425572"/>
                  <a:pt x="1171116" y="497102"/>
                </a:cubicBezTo>
                <a:cubicBezTo>
                  <a:pt x="1171116" y="557476"/>
                  <a:pt x="1146835" y="608334"/>
                  <a:pt x="1098274" y="649678"/>
                </a:cubicBezTo>
                <a:cubicBezTo>
                  <a:pt x="1049712" y="691021"/>
                  <a:pt x="986385" y="711692"/>
                  <a:pt x="908293" y="711692"/>
                </a:cubicBezTo>
                <a:cubicBezTo>
                  <a:pt x="830200" y="711692"/>
                  <a:pt x="766874" y="691021"/>
                  <a:pt x="718311" y="649678"/>
                </a:cubicBezTo>
                <a:cubicBezTo>
                  <a:pt x="669750" y="608334"/>
                  <a:pt x="645469" y="557476"/>
                  <a:pt x="645469" y="497102"/>
                </a:cubicBezTo>
                <a:cubicBezTo>
                  <a:pt x="645469" y="425572"/>
                  <a:pt x="674015" y="367822"/>
                  <a:pt x="731108" y="323854"/>
                </a:cubicBezTo>
                <a:cubicBezTo>
                  <a:pt x="689765" y="285136"/>
                  <a:pt x="669094" y="239528"/>
                  <a:pt x="669094" y="187029"/>
                </a:cubicBezTo>
                <a:cubicBezTo>
                  <a:pt x="669094" y="134529"/>
                  <a:pt x="691898" y="90233"/>
                  <a:pt x="737507" y="54140"/>
                </a:cubicBezTo>
                <a:cubicBezTo>
                  <a:pt x="783115" y="18047"/>
                  <a:pt x="840044" y="0"/>
                  <a:pt x="908293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1" name="Рисунок 30"/>
          <p:cNvSpPr>
            <a:spLocks noGrp="1"/>
          </p:cNvSpPr>
          <p:nvPr>
            <p:ph type="pic" sz="quarter" idx="112" hasCustomPrompt="1"/>
          </p:nvPr>
        </p:nvSpPr>
        <p:spPr>
          <a:xfrm>
            <a:off x="7196163" y="4027965"/>
            <a:ext cx="1795885" cy="1088532"/>
          </a:xfrm>
          <a:custGeom>
            <a:avLst/>
            <a:gdLst>
              <a:gd name="connsiteX0" fmla="*/ 905436 w 1174166"/>
              <a:gd name="connsiteY0" fmla="*/ 128951 h 711692"/>
              <a:gd name="connsiteX1" fmla="*/ 833086 w 1174166"/>
              <a:gd name="connsiteY1" fmla="*/ 157006 h 711692"/>
              <a:gd name="connsiteX2" fmla="*/ 805032 w 1174166"/>
              <a:gd name="connsiteY2" fmla="*/ 228371 h 711692"/>
              <a:gd name="connsiteX3" fmla="*/ 830625 w 1174166"/>
              <a:gd name="connsiteY3" fmla="*/ 301706 h 711692"/>
              <a:gd name="connsiteX4" fmla="*/ 901991 w 1174166"/>
              <a:gd name="connsiteY4" fmla="*/ 331729 h 711692"/>
              <a:gd name="connsiteX5" fmla="*/ 978279 w 1174166"/>
              <a:gd name="connsiteY5" fmla="*/ 305152 h 711692"/>
              <a:gd name="connsiteX6" fmla="*/ 1008794 w 1174166"/>
              <a:gd name="connsiteY6" fmla="*/ 235262 h 711692"/>
              <a:gd name="connsiteX7" fmla="*/ 979263 w 1174166"/>
              <a:gd name="connsiteY7" fmla="*/ 160451 h 711692"/>
              <a:gd name="connsiteX8" fmla="*/ 905436 w 1174166"/>
              <a:gd name="connsiteY8" fmla="*/ 128951 h 711692"/>
              <a:gd name="connsiteX9" fmla="*/ 284480 w 1174166"/>
              <a:gd name="connsiteY9" fmla="*/ 126982 h 711692"/>
              <a:gd name="connsiteX10" fmla="*/ 183091 w 1174166"/>
              <a:gd name="connsiteY10" fmla="*/ 189982 h 711692"/>
              <a:gd name="connsiteX11" fmla="*/ 150607 w 1174166"/>
              <a:gd name="connsiteY11" fmla="*/ 356339 h 711692"/>
              <a:gd name="connsiteX12" fmla="*/ 183091 w 1174166"/>
              <a:gd name="connsiteY12" fmla="*/ 522695 h 711692"/>
              <a:gd name="connsiteX13" fmla="*/ 284480 w 1174166"/>
              <a:gd name="connsiteY13" fmla="*/ 585694 h 711692"/>
              <a:gd name="connsiteX14" fmla="*/ 385869 w 1174166"/>
              <a:gd name="connsiteY14" fmla="*/ 522695 h 711692"/>
              <a:gd name="connsiteX15" fmla="*/ 418353 w 1174166"/>
              <a:gd name="connsiteY15" fmla="*/ 356339 h 711692"/>
              <a:gd name="connsiteX16" fmla="*/ 385869 w 1174166"/>
              <a:gd name="connsiteY16" fmla="*/ 189982 h 711692"/>
              <a:gd name="connsiteX17" fmla="*/ 284480 w 1174166"/>
              <a:gd name="connsiteY17" fmla="*/ 126982 h 711692"/>
              <a:gd name="connsiteX18" fmla="*/ 905436 w 1174166"/>
              <a:gd name="connsiteY18" fmla="*/ 0 h 711692"/>
              <a:gd name="connsiteX19" fmla="*/ 1031927 w 1174166"/>
              <a:gd name="connsiteY19" fmla="*/ 28055 h 711692"/>
              <a:gd name="connsiteX20" fmla="*/ 1116089 w 1174166"/>
              <a:gd name="connsiteY20" fmla="*/ 106311 h 711692"/>
              <a:gd name="connsiteX21" fmla="*/ 1174166 w 1174166"/>
              <a:gd name="connsiteY21" fmla="*/ 350432 h 711692"/>
              <a:gd name="connsiteX22" fmla="*/ 1151034 w 1174166"/>
              <a:gd name="connsiteY22" fmla="*/ 516297 h 711692"/>
              <a:gd name="connsiteX23" fmla="*/ 1088527 w 1174166"/>
              <a:gd name="connsiteY23" fmla="*/ 629006 h 711692"/>
              <a:gd name="connsiteX24" fmla="*/ 892640 w 1174166"/>
              <a:gd name="connsiteY24" fmla="*/ 711692 h 711692"/>
              <a:gd name="connsiteX25" fmla="*/ 800110 w 1174166"/>
              <a:gd name="connsiteY25" fmla="*/ 697419 h 711692"/>
              <a:gd name="connsiteX26" fmla="*/ 733173 w 1174166"/>
              <a:gd name="connsiteY26" fmla="*/ 668872 h 711692"/>
              <a:gd name="connsiteX27" fmla="*/ 681002 w 1174166"/>
              <a:gd name="connsiteY27" fmla="*/ 631959 h 711692"/>
              <a:gd name="connsiteX28" fmla="*/ 757782 w 1174166"/>
              <a:gd name="connsiteY28" fmla="*/ 523679 h 711692"/>
              <a:gd name="connsiteX29" fmla="*/ 775993 w 1174166"/>
              <a:gd name="connsiteY29" fmla="*/ 538937 h 711692"/>
              <a:gd name="connsiteX30" fmla="*/ 819797 w 1174166"/>
              <a:gd name="connsiteY30" fmla="*/ 564038 h 711692"/>
              <a:gd name="connsiteX31" fmla="*/ 880827 w 1174166"/>
              <a:gd name="connsiteY31" fmla="*/ 579788 h 711692"/>
              <a:gd name="connsiteX32" fmla="*/ 979756 w 1174166"/>
              <a:gd name="connsiteY32" fmla="*/ 536968 h 711692"/>
              <a:gd name="connsiteX33" fmla="*/ 1022575 w 1174166"/>
              <a:gd name="connsiteY33" fmla="*/ 420322 h 711692"/>
              <a:gd name="connsiteX34" fmla="*/ 886733 w 1174166"/>
              <a:gd name="connsiteY34" fmla="*/ 462649 h 711692"/>
              <a:gd name="connsiteX35" fmla="*/ 725791 w 1174166"/>
              <a:gd name="connsiteY35" fmla="*/ 399158 h 711692"/>
              <a:gd name="connsiteX36" fmla="*/ 661315 w 1174166"/>
              <a:gd name="connsiteY36" fmla="*/ 231325 h 711692"/>
              <a:gd name="connsiteX37" fmla="*/ 730713 w 1174166"/>
              <a:gd name="connsiteY37" fmla="*/ 63492 h 711692"/>
              <a:gd name="connsiteX38" fmla="*/ 905436 w 1174166"/>
              <a:gd name="connsiteY38" fmla="*/ 0 h 711692"/>
              <a:gd name="connsiteX39" fmla="*/ 284480 w 1174166"/>
              <a:gd name="connsiteY39" fmla="*/ 0 h 711692"/>
              <a:gd name="connsiteX40" fmla="*/ 498086 w 1174166"/>
              <a:gd name="connsiteY40" fmla="*/ 96959 h 711692"/>
              <a:gd name="connsiteX41" fmla="*/ 568959 w 1174166"/>
              <a:gd name="connsiteY41" fmla="*/ 355846 h 711692"/>
              <a:gd name="connsiteX42" fmla="*/ 498086 w 1174166"/>
              <a:gd name="connsiteY42" fmla="*/ 614733 h 711692"/>
              <a:gd name="connsiteX43" fmla="*/ 284480 w 1174166"/>
              <a:gd name="connsiteY43" fmla="*/ 711692 h 711692"/>
              <a:gd name="connsiteX44" fmla="*/ 70874 w 1174166"/>
              <a:gd name="connsiteY44" fmla="*/ 614733 h 711692"/>
              <a:gd name="connsiteX45" fmla="*/ 0 w 1174166"/>
              <a:gd name="connsiteY45" fmla="*/ 355846 h 711692"/>
              <a:gd name="connsiteX46" fmla="*/ 70874 w 1174166"/>
              <a:gd name="connsiteY46" fmla="*/ 96959 h 711692"/>
              <a:gd name="connsiteX47" fmla="*/ 284480 w 1174166"/>
              <a:gd name="connsiteY47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74166" h="711692">
                <a:moveTo>
                  <a:pt x="905436" y="128951"/>
                </a:moveTo>
                <a:cubicBezTo>
                  <a:pt x="875906" y="128951"/>
                  <a:pt x="851788" y="138303"/>
                  <a:pt x="833086" y="157006"/>
                </a:cubicBezTo>
                <a:cubicBezTo>
                  <a:pt x="814383" y="175708"/>
                  <a:pt x="805032" y="199497"/>
                  <a:pt x="805032" y="228371"/>
                </a:cubicBezTo>
                <a:cubicBezTo>
                  <a:pt x="805032" y="257246"/>
                  <a:pt x="813563" y="281691"/>
                  <a:pt x="830625" y="301706"/>
                </a:cubicBezTo>
                <a:cubicBezTo>
                  <a:pt x="847687" y="321722"/>
                  <a:pt x="871476" y="331729"/>
                  <a:pt x="901991" y="331729"/>
                </a:cubicBezTo>
                <a:cubicBezTo>
                  <a:pt x="932506" y="331729"/>
                  <a:pt x="957936" y="322870"/>
                  <a:pt x="978279" y="305152"/>
                </a:cubicBezTo>
                <a:cubicBezTo>
                  <a:pt x="998622" y="287433"/>
                  <a:pt x="1008794" y="264137"/>
                  <a:pt x="1008794" y="235262"/>
                </a:cubicBezTo>
                <a:cubicBezTo>
                  <a:pt x="1008794" y="206387"/>
                  <a:pt x="998950" y="181451"/>
                  <a:pt x="979263" y="160451"/>
                </a:cubicBezTo>
                <a:cubicBezTo>
                  <a:pt x="959576" y="139451"/>
                  <a:pt x="934967" y="128951"/>
                  <a:pt x="905436" y="128951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05436" y="0"/>
                </a:moveTo>
                <a:cubicBezTo>
                  <a:pt x="953998" y="0"/>
                  <a:pt x="996161" y="9351"/>
                  <a:pt x="1031927" y="28055"/>
                </a:cubicBezTo>
                <a:cubicBezTo>
                  <a:pt x="1067692" y="46757"/>
                  <a:pt x="1095746" y="72843"/>
                  <a:pt x="1116089" y="106311"/>
                </a:cubicBezTo>
                <a:cubicBezTo>
                  <a:pt x="1154807" y="171279"/>
                  <a:pt x="1174166" y="252653"/>
                  <a:pt x="1174166" y="350432"/>
                </a:cubicBezTo>
                <a:cubicBezTo>
                  <a:pt x="1174166" y="413431"/>
                  <a:pt x="1166455" y="468719"/>
                  <a:pt x="1151034" y="516297"/>
                </a:cubicBezTo>
                <a:cubicBezTo>
                  <a:pt x="1135612" y="563874"/>
                  <a:pt x="1114777" y="601444"/>
                  <a:pt x="1088527" y="629006"/>
                </a:cubicBezTo>
                <a:cubicBezTo>
                  <a:pt x="1034715" y="684130"/>
                  <a:pt x="969419" y="711692"/>
                  <a:pt x="892640" y="711692"/>
                </a:cubicBezTo>
                <a:cubicBezTo>
                  <a:pt x="860484" y="711692"/>
                  <a:pt x="829640" y="706935"/>
                  <a:pt x="800110" y="697419"/>
                </a:cubicBezTo>
                <a:cubicBezTo>
                  <a:pt x="770579" y="687904"/>
                  <a:pt x="748267" y="678388"/>
                  <a:pt x="733173" y="668872"/>
                </a:cubicBezTo>
                <a:cubicBezTo>
                  <a:pt x="718080" y="659357"/>
                  <a:pt x="700690" y="647052"/>
                  <a:pt x="681002" y="631959"/>
                </a:cubicBezTo>
                <a:lnTo>
                  <a:pt x="757782" y="523679"/>
                </a:lnTo>
                <a:cubicBezTo>
                  <a:pt x="762376" y="527617"/>
                  <a:pt x="768446" y="532703"/>
                  <a:pt x="775993" y="538937"/>
                </a:cubicBezTo>
                <a:cubicBezTo>
                  <a:pt x="783540" y="545171"/>
                  <a:pt x="798141" y="553538"/>
                  <a:pt x="819797" y="564038"/>
                </a:cubicBezTo>
                <a:cubicBezTo>
                  <a:pt x="841453" y="574538"/>
                  <a:pt x="861796" y="579788"/>
                  <a:pt x="880827" y="579788"/>
                </a:cubicBezTo>
                <a:cubicBezTo>
                  <a:pt x="923483" y="579788"/>
                  <a:pt x="956459" y="565514"/>
                  <a:pt x="979756" y="536968"/>
                </a:cubicBezTo>
                <a:cubicBezTo>
                  <a:pt x="1003052" y="508422"/>
                  <a:pt x="1017325" y="469540"/>
                  <a:pt x="1022575" y="420322"/>
                </a:cubicBezTo>
                <a:cubicBezTo>
                  <a:pt x="980576" y="448540"/>
                  <a:pt x="935295" y="462649"/>
                  <a:pt x="886733" y="462649"/>
                </a:cubicBezTo>
                <a:cubicBezTo>
                  <a:pt x="822422" y="462649"/>
                  <a:pt x="768775" y="441485"/>
                  <a:pt x="725791" y="399158"/>
                </a:cubicBezTo>
                <a:cubicBezTo>
                  <a:pt x="682807" y="356831"/>
                  <a:pt x="661315" y="300886"/>
                  <a:pt x="661315" y="231325"/>
                </a:cubicBezTo>
                <a:cubicBezTo>
                  <a:pt x="661315" y="161763"/>
                  <a:pt x="684448" y="105819"/>
                  <a:pt x="730713" y="63492"/>
                </a:cubicBezTo>
                <a:cubicBezTo>
                  <a:pt x="776977" y="21164"/>
                  <a:pt x="835219" y="0"/>
                  <a:pt x="905436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0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Рисунок 94"/>
          <p:cNvSpPr>
            <a:spLocks noGrp="1"/>
          </p:cNvSpPr>
          <p:nvPr>
            <p:ph type="pic" sz="quarter" idx="43"/>
          </p:nvPr>
        </p:nvSpPr>
        <p:spPr>
          <a:xfrm>
            <a:off x="2345339" y="1305772"/>
            <a:ext cx="278097" cy="317580"/>
          </a:xfrm>
          <a:custGeom>
            <a:avLst/>
            <a:gdLst/>
            <a:ahLst/>
            <a:cxnLst/>
            <a:rect l="l" t="t" r="r" b="b"/>
            <a:pathLst>
              <a:path w="874909" h="999125">
                <a:moveTo>
                  <a:pt x="433854" y="568871"/>
                </a:moveTo>
                <a:cubicBezTo>
                  <a:pt x="325840" y="568871"/>
                  <a:pt x="271834" y="602475"/>
                  <a:pt x="271834" y="669684"/>
                </a:cubicBezTo>
                <a:cubicBezTo>
                  <a:pt x="271834" y="704488"/>
                  <a:pt x="284735" y="731191"/>
                  <a:pt x="310538" y="749794"/>
                </a:cubicBezTo>
                <a:cubicBezTo>
                  <a:pt x="336342" y="768396"/>
                  <a:pt x="373246" y="777697"/>
                  <a:pt x="421252" y="777697"/>
                </a:cubicBezTo>
                <a:cubicBezTo>
                  <a:pt x="469258" y="777697"/>
                  <a:pt x="511564" y="762995"/>
                  <a:pt x="548168" y="733592"/>
                </a:cubicBezTo>
                <a:cubicBezTo>
                  <a:pt x="584773" y="704188"/>
                  <a:pt x="603075" y="664883"/>
                  <a:pt x="603075" y="615677"/>
                </a:cubicBezTo>
                <a:lnTo>
                  <a:pt x="603075" y="568871"/>
                </a:lnTo>
                <a:close/>
                <a:moveTo>
                  <a:pt x="475259" y="0"/>
                </a:moveTo>
                <a:cubicBezTo>
                  <a:pt x="592874" y="0"/>
                  <a:pt x="688886" y="29404"/>
                  <a:pt x="763295" y="88211"/>
                </a:cubicBezTo>
                <a:cubicBezTo>
                  <a:pt x="837704" y="147018"/>
                  <a:pt x="874909" y="240030"/>
                  <a:pt x="874909" y="367246"/>
                </a:cubicBezTo>
                <a:lnTo>
                  <a:pt x="874909" y="984723"/>
                </a:lnTo>
                <a:lnTo>
                  <a:pt x="621077" y="984723"/>
                </a:lnTo>
                <a:lnTo>
                  <a:pt x="621077" y="867709"/>
                </a:lnTo>
                <a:cubicBezTo>
                  <a:pt x="551469" y="955319"/>
                  <a:pt x="465358" y="999125"/>
                  <a:pt x="362745" y="999125"/>
                </a:cubicBezTo>
                <a:cubicBezTo>
                  <a:pt x="260132" y="999125"/>
                  <a:pt x="174021" y="969421"/>
                  <a:pt x="104413" y="910014"/>
                </a:cubicBezTo>
                <a:cubicBezTo>
                  <a:pt x="34804" y="850606"/>
                  <a:pt x="0" y="771397"/>
                  <a:pt x="0" y="672384"/>
                </a:cubicBezTo>
                <a:cubicBezTo>
                  <a:pt x="0" y="573372"/>
                  <a:pt x="36004" y="499263"/>
                  <a:pt x="108013" y="450056"/>
                </a:cubicBezTo>
                <a:cubicBezTo>
                  <a:pt x="180022" y="400850"/>
                  <a:pt x="278434" y="376247"/>
                  <a:pt x="403250" y="376247"/>
                </a:cubicBezTo>
                <a:lnTo>
                  <a:pt x="604875" y="376247"/>
                </a:lnTo>
                <a:lnTo>
                  <a:pt x="604875" y="370847"/>
                </a:lnTo>
                <a:cubicBezTo>
                  <a:pt x="604875" y="267634"/>
                  <a:pt x="550268" y="216027"/>
                  <a:pt x="441055" y="216027"/>
                </a:cubicBezTo>
                <a:cubicBezTo>
                  <a:pt x="394249" y="216027"/>
                  <a:pt x="344743" y="225328"/>
                  <a:pt x="292536" y="243931"/>
                </a:cubicBezTo>
                <a:cubicBezTo>
                  <a:pt x="240330" y="262533"/>
                  <a:pt x="196224" y="285636"/>
                  <a:pt x="160220" y="313239"/>
                </a:cubicBezTo>
                <a:lnTo>
                  <a:pt x="39605" y="138617"/>
                </a:lnTo>
                <a:cubicBezTo>
                  <a:pt x="166821" y="46206"/>
                  <a:pt x="312039" y="0"/>
                  <a:pt x="47525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98" name="Рисунок 97"/>
          <p:cNvSpPr>
            <a:spLocks noGrp="1"/>
          </p:cNvSpPr>
          <p:nvPr>
            <p:ph type="pic" sz="quarter" idx="44"/>
          </p:nvPr>
        </p:nvSpPr>
        <p:spPr>
          <a:xfrm>
            <a:off x="3681698" y="1194190"/>
            <a:ext cx="317007" cy="429162"/>
          </a:xfrm>
          <a:custGeom>
            <a:avLst/>
            <a:gdLst/>
            <a:ahLst/>
            <a:cxnLst/>
            <a:rect l="l" t="t" r="r" b="b"/>
            <a:pathLst>
              <a:path w="997325" h="1350169">
                <a:moveTo>
                  <a:pt x="493262" y="577872"/>
                </a:moveTo>
                <a:cubicBezTo>
                  <a:pt x="429654" y="577872"/>
                  <a:pt x="375947" y="603976"/>
                  <a:pt x="332142" y="656182"/>
                </a:cubicBezTo>
                <a:cubicBezTo>
                  <a:pt x="288336" y="708389"/>
                  <a:pt x="266434" y="773797"/>
                  <a:pt x="266434" y="852407"/>
                </a:cubicBezTo>
                <a:cubicBezTo>
                  <a:pt x="266434" y="931017"/>
                  <a:pt x="288336" y="995225"/>
                  <a:pt x="332142" y="1045031"/>
                </a:cubicBezTo>
                <a:cubicBezTo>
                  <a:pt x="375947" y="1094837"/>
                  <a:pt x="429054" y="1119740"/>
                  <a:pt x="491462" y="1119740"/>
                </a:cubicBezTo>
                <a:cubicBezTo>
                  <a:pt x="553869" y="1119740"/>
                  <a:pt x="608476" y="1094837"/>
                  <a:pt x="655282" y="1045031"/>
                </a:cubicBezTo>
                <a:cubicBezTo>
                  <a:pt x="702088" y="995225"/>
                  <a:pt x="725491" y="931317"/>
                  <a:pt x="725491" y="853307"/>
                </a:cubicBezTo>
                <a:cubicBezTo>
                  <a:pt x="725491" y="775297"/>
                  <a:pt x="702688" y="709889"/>
                  <a:pt x="657082" y="657082"/>
                </a:cubicBezTo>
                <a:cubicBezTo>
                  <a:pt x="611477" y="604276"/>
                  <a:pt x="556870" y="577872"/>
                  <a:pt x="493262" y="577872"/>
                </a:cubicBezTo>
                <a:close/>
                <a:moveTo>
                  <a:pt x="0" y="0"/>
                </a:moveTo>
                <a:lnTo>
                  <a:pt x="270034" y="0"/>
                </a:lnTo>
                <a:lnTo>
                  <a:pt x="270034" y="475260"/>
                </a:lnTo>
                <a:cubicBezTo>
                  <a:pt x="344443" y="392449"/>
                  <a:pt x="440455" y="351044"/>
                  <a:pt x="558070" y="351044"/>
                </a:cubicBezTo>
                <a:cubicBezTo>
                  <a:pt x="675685" y="351044"/>
                  <a:pt x="778298" y="396950"/>
                  <a:pt x="865908" y="488761"/>
                </a:cubicBezTo>
                <a:cubicBezTo>
                  <a:pt x="953519" y="580573"/>
                  <a:pt x="997325" y="698488"/>
                  <a:pt x="997325" y="842506"/>
                </a:cubicBezTo>
                <a:cubicBezTo>
                  <a:pt x="997325" y="986524"/>
                  <a:pt x="952319" y="1107139"/>
                  <a:pt x="862308" y="1204351"/>
                </a:cubicBezTo>
                <a:cubicBezTo>
                  <a:pt x="772297" y="1301563"/>
                  <a:pt x="669984" y="1350169"/>
                  <a:pt x="555370" y="1350169"/>
                </a:cubicBezTo>
                <a:cubicBezTo>
                  <a:pt x="440755" y="1350169"/>
                  <a:pt x="345643" y="1302763"/>
                  <a:pt x="270034" y="1207951"/>
                </a:cubicBezTo>
                <a:lnTo>
                  <a:pt x="270034" y="1335767"/>
                </a:lnTo>
                <a:lnTo>
                  <a:pt x="0" y="13357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01" name="Рисунок 100"/>
          <p:cNvSpPr>
            <a:spLocks noGrp="1"/>
          </p:cNvSpPr>
          <p:nvPr>
            <p:ph type="pic" sz="quarter" idx="45"/>
          </p:nvPr>
        </p:nvSpPr>
        <p:spPr>
          <a:xfrm>
            <a:off x="4976622" y="1305772"/>
            <a:ext cx="293546" cy="317580"/>
          </a:xfrm>
          <a:custGeom>
            <a:avLst/>
            <a:gdLst/>
            <a:ahLst/>
            <a:cxnLst/>
            <a:rect l="l" t="t" r="r" b="b"/>
            <a:pathLst>
              <a:path w="923516" h="999125">
                <a:moveTo>
                  <a:pt x="513064" y="0"/>
                </a:moveTo>
                <a:cubicBezTo>
                  <a:pt x="582673" y="0"/>
                  <a:pt x="653182" y="14402"/>
                  <a:pt x="724591" y="43206"/>
                </a:cubicBezTo>
                <a:cubicBezTo>
                  <a:pt x="796000" y="72009"/>
                  <a:pt x="858708" y="114614"/>
                  <a:pt x="912714" y="171021"/>
                </a:cubicBezTo>
                <a:lnTo>
                  <a:pt x="772297" y="354644"/>
                </a:lnTo>
                <a:cubicBezTo>
                  <a:pt x="741093" y="317440"/>
                  <a:pt x="702988" y="288636"/>
                  <a:pt x="657983" y="268234"/>
                </a:cubicBezTo>
                <a:cubicBezTo>
                  <a:pt x="612977" y="247831"/>
                  <a:pt x="568271" y="237630"/>
                  <a:pt x="523866" y="237630"/>
                </a:cubicBezTo>
                <a:cubicBezTo>
                  <a:pt x="453057" y="237630"/>
                  <a:pt x="392149" y="260733"/>
                  <a:pt x="341143" y="306938"/>
                </a:cubicBezTo>
                <a:cubicBezTo>
                  <a:pt x="290137" y="353144"/>
                  <a:pt x="264633" y="417352"/>
                  <a:pt x="264633" y="499563"/>
                </a:cubicBezTo>
                <a:cubicBezTo>
                  <a:pt x="264633" y="581773"/>
                  <a:pt x="290137" y="645681"/>
                  <a:pt x="341143" y="691286"/>
                </a:cubicBezTo>
                <a:cubicBezTo>
                  <a:pt x="392149" y="736892"/>
                  <a:pt x="451857" y="759695"/>
                  <a:pt x="520265" y="759695"/>
                </a:cubicBezTo>
                <a:cubicBezTo>
                  <a:pt x="610276" y="759695"/>
                  <a:pt x="691287" y="714689"/>
                  <a:pt x="763296" y="624678"/>
                </a:cubicBezTo>
                <a:lnTo>
                  <a:pt x="923516" y="804701"/>
                </a:lnTo>
                <a:cubicBezTo>
                  <a:pt x="798700" y="934317"/>
                  <a:pt x="663683" y="999125"/>
                  <a:pt x="518465" y="999125"/>
                </a:cubicBezTo>
                <a:cubicBezTo>
                  <a:pt x="373247" y="999125"/>
                  <a:pt x="250532" y="953219"/>
                  <a:pt x="150319" y="861408"/>
                </a:cubicBezTo>
                <a:cubicBezTo>
                  <a:pt x="50107" y="769596"/>
                  <a:pt x="0" y="649581"/>
                  <a:pt x="0" y="501363"/>
                </a:cubicBezTo>
                <a:cubicBezTo>
                  <a:pt x="0" y="353144"/>
                  <a:pt x="50707" y="232529"/>
                  <a:pt x="152119" y="139518"/>
                </a:cubicBezTo>
                <a:cubicBezTo>
                  <a:pt x="253532" y="46506"/>
                  <a:pt x="373847" y="0"/>
                  <a:pt x="513064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04" name="Рисунок 103"/>
          <p:cNvSpPr>
            <a:spLocks noGrp="1"/>
          </p:cNvSpPr>
          <p:nvPr>
            <p:ph type="pic" sz="quarter" idx="46"/>
          </p:nvPr>
        </p:nvSpPr>
        <p:spPr>
          <a:xfrm>
            <a:off x="6273597" y="1194190"/>
            <a:ext cx="317007" cy="429162"/>
          </a:xfrm>
          <a:custGeom>
            <a:avLst/>
            <a:gdLst/>
            <a:ahLst/>
            <a:cxnLst/>
            <a:rect l="l" t="t" r="r" b="b"/>
            <a:pathLst>
              <a:path w="997325" h="1350169">
                <a:moveTo>
                  <a:pt x="504063" y="577872"/>
                </a:moveTo>
                <a:cubicBezTo>
                  <a:pt x="440455" y="577872"/>
                  <a:pt x="385849" y="604276"/>
                  <a:pt x="340243" y="657082"/>
                </a:cubicBezTo>
                <a:cubicBezTo>
                  <a:pt x="294637" y="709889"/>
                  <a:pt x="271834" y="775297"/>
                  <a:pt x="271834" y="853307"/>
                </a:cubicBezTo>
                <a:cubicBezTo>
                  <a:pt x="271834" y="931317"/>
                  <a:pt x="295237" y="995225"/>
                  <a:pt x="342043" y="1045031"/>
                </a:cubicBezTo>
                <a:cubicBezTo>
                  <a:pt x="388849" y="1094837"/>
                  <a:pt x="443456" y="1119740"/>
                  <a:pt x="505864" y="1119740"/>
                </a:cubicBezTo>
                <a:cubicBezTo>
                  <a:pt x="568271" y="1119740"/>
                  <a:pt x="621378" y="1094837"/>
                  <a:pt x="665184" y="1045031"/>
                </a:cubicBezTo>
                <a:cubicBezTo>
                  <a:pt x="708989" y="995225"/>
                  <a:pt x="730892" y="931017"/>
                  <a:pt x="730892" y="852407"/>
                </a:cubicBezTo>
                <a:cubicBezTo>
                  <a:pt x="730892" y="773797"/>
                  <a:pt x="708989" y="708389"/>
                  <a:pt x="665184" y="656182"/>
                </a:cubicBezTo>
                <a:cubicBezTo>
                  <a:pt x="621378" y="603976"/>
                  <a:pt x="567671" y="577872"/>
                  <a:pt x="504063" y="577872"/>
                </a:cubicBezTo>
                <a:close/>
                <a:moveTo>
                  <a:pt x="727291" y="0"/>
                </a:moveTo>
                <a:lnTo>
                  <a:pt x="997325" y="0"/>
                </a:lnTo>
                <a:lnTo>
                  <a:pt x="997325" y="1335767"/>
                </a:lnTo>
                <a:lnTo>
                  <a:pt x="727291" y="1335767"/>
                </a:lnTo>
                <a:lnTo>
                  <a:pt x="727291" y="1207951"/>
                </a:lnTo>
                <a:cubicBezTo>
                  <a:pt x="651682" y="1302763"/>
                  <a:pt x="556570" y="1350169"/>
                  <a:pt x="441956" y="1350169"/>
                </a:cubicBezTo>
                <a:cubicBezTo>
                  <a:pt x="327341" y="1350169"/>
                  <a:pt x="225029" y="1301563"/>
                  <a:pt x="135017" y="1204351"/>
                </a:cubicBezTo>
                <a:cubicBezTo>
                  <a:pt x="45006" y="1107139"/>
                  <a:pt x="0" y="986524"/>
                  <a:pt x="0" y="842506"/>
                </a:cubicBezTo>
                <a:cubicBezTo>
                  <a:pt x="0" y="698488"/>
                  <a:pt x="43806" y="580573"/>
                  <a:pt x="131417" y="488761"/>
                </a:cubicBezTo>
                <a:cubicBezTo>
                  <a:pt x="219028" y="396950"/>
                  <a:pt x="321641" y="351044"/>
                  <a:pt x="439255" y="351044"/>
                </a:cubicBezTo>
                <a:cubicBezTo>
                  <a:pt x="556870" y="351044"/>
                  <a:pt x="652882" y="392449"/>
                  <a:pt x="727291" y="47526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08" name="Рисунок 107"/>
          <p:cNvSpPr>
            <a:spLocks noGrp="1"/>
          </p:cNvSpPr>
          <p:nvPr>
            <p:ph type="pic" sz="quarter" idx="47"/>
          </p:nvPr>
        </p:nvSpPr>
        <p:spPr>
          <a:xfrm>
            <a:off x="7621507" y="1305772"/>
            <a:ext cx="308997" cy="317580"/>
          </a:xfrm>
          <a:custGeom>
            <a:avLst/>
            <a:gdLst/>
            <a:ahLst/>
            <a:cxnLst/>
            <a:rect l="l" t="t" r="r" b="b"/>
            <a:pathLst>
              <a:path w="972122" h="999125">
                <a:moveTo>
                  <a:pt x="497763" y="223228"/>
                </a:moveTo>
                <a:cubicBezTo>
                  <a:pt x="444356" y="223228"/>
                  <a:pt x="395450" y="239430"/>
                  <a:pt x="351044" y="271834"/>
                </a:cubicBezTo>
                <a:cubicBezTo>
                  <a:pt x="306639" y="304238"/>
                  <a:pt x="280836" y="348044"/>
                  <a:pt x="273635" y="403250"/>
                </a:cubicBezTo>
                <a:lnTo>
                  <a:pt x="698488" y="403250"/>
                </a:lnTo>
                <a:cubicBezTo>
                  <a:pt x="692487" y="345643"/>
                  <a:pt x="670884" y="301238"/>
                  <a:pt x="633680" y="270034"/>
                </a:cubicBezTo>
                <a:cubicBezTo>
                  <a:pt x="596475" y="238830"/>
                  <a:pt x="551169" y="223228"/>
                  <a:pt x="497763" y="223228"/>
                </a:cubicBezTo>
                <a:close/>
                <a:moveTo>
                  <a:pt x="493262" y="0"/>
                </a:moveTo>
                <a:cubicBezTo>
                  <a:pt x="626479" y="0"/>
                  <a:pt x="739593" y="40205"/>
                  <a:pt x="832604" y="120615"/>
                </a:cubicBezTo>
                <a:cubicBezTo>
                  <a:pt x="925616" y="201025"/>
                  <a:pt x="972122" y="311439"/>
                  <a:pt x="972122" y="451857"/>
                </a:cubicBezTo>
                <a:lnTo>
                  <a:pt x="972122" y="595875"/>
                </a:lnTo>
                <a:lnTo>
                  <a:pt x="266434" y="595875"/>
                </a:lnTo>
                <a:cubicBezTo>
                  <a:pt x="274835" y="648681"/>
                  <a:pt x="302438" y="691887"/>
                  <a:pt x="349244" y="725491"/>
                </a:cubicBezTo>
                <a:cubicBezTo>
                  <a:pt x="396050" y="759095"/>
                  <a:pt x="448857" y="775897"/>
                  <a:pt x="507664" y="775897"/>
                </a:cubicBezTo>
                <a:cubicBezTo>
                  <a:pt x="602476" y="775897"/>
                  <a:pt x="680485" y="744093"/>
                  <a:pt x="741693" y="680485"/>
                </a:cubicBezTo>
                <a:lnTo>
                  <a:pt x="892912" y="844306"/>
                </a:lnTo>
                <a:cubicBezTo>
                  <a:pt x="783698" y="947519"/>
                  <a:pt x="655582" y="999125"/>
                  <a:pt x="508564" y="999125"/>
                </a:cubicBezTo>
                <a:cubicBezTo>
                  <a:pt x="361546" y="999125"/>
                  <a:pt x="240030" y="953819"/>
                  <a:pt x="144018" y="863208"/>
                </a:cubicBezTo>
                <a:cubicBezTo>
                  <a:pt x="48006" y="772597"/>
                  <a:pt x="0" y="651082"/>
                  <a:pt x="0" y="498662"/>
                </a:cubicBezTo>
                <a:cubicBezTo>
                  <a:pt x="0" y="346243"/>
                  <a:pt x="48907" y="225028"/>
                  <a:pt x="146719" y="135017"/>
                </a:cubicBezTo>
                <a:cubicBezTo>
                  <a:pt x="244531" y="45006"/>
                  <a:pt x="360045" y="0"/>
                  <a:pt x="493262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11" name="Рисунок 110"/>
          <p:cNvSpPr>
            <a:spLocks noGrp="1"/>
          </p:cNvSpPr>
          <p:nvPr>
            <p:ph type="pic" sz="quarter" idx="48"/>
          </p:nvPr>
        </p:nvSpPr>
        <p:spPr>
          <a:xfrm>
            <a:off x="8939239" y="1185952"/>
            <a:ext cx="225453" cy="433168"/>
          </a:xfrm>
          <a:custGeom>
            <a:avLst/>
            <a:gdLst/>
            <a:ahLst/>
            <a:cxnLst/>
            <a:rect l="l" t="t" r="r" b="b"/>
            <a:pathLst>
              <a:path w="709288" h="1362770">
                <a:moveTo>
                  <a:pt x="449156" y="0"/>
                </a:moveTo>
                <a:cubicBezTo>
                  <a:pt x="544568" y="0"/>
                  <a:pt x="631279" y="36004"/>
                  <a:pt x="709288" y="108013"/>
                </a:cubicBezTo>
                <a:lnTo>
                  <a:pt x="612076" y="289836"/>
                </a:lnTo>
                <a:cubicBezTo>
                  <a:pt x="572471" y="244230"/>
                  <a:pt x="528666" y="221428"/>
                  <a:pt x="480660" y="221428"/>
                </a:cubicBezTo>
                <a:cubicBezTo>
                  <a:pt x="453056" y="221428"/>
                  <a:pt x="430254" y="231329"/>
                  <a:pt x="412251" y="251131"/>
                </a:cubicBezTo>
                <a:cubicBezTo>
                  <a:pt x="394249" y="270934"/>
                  <a:pt x="385248" y="300037"/>
                  <a:pt x="385248" y="338442"/>
                </a:cubicBezTo>
                <a:lnTo>
                  <a:pt x="385248" y="403250"/>
                </a:lnTo>
                <a:lnTo>
                  <a:pt x="619277" y="403250"/>
                </a:lnTo>
                <a:lnTo>
                  <a:pt x="619277" y="597675"/>
                </a:lnTo>
                <a:lnTo>
                  <a:pt x="385248" y="597675"/>
                </a:lnTo>
                <a:lnTo>
                  <a:pt x="385248" y="1362770"/>
                </a:lnTo>
                <a:lnTo>
                  <a:pt x="113414" y="1362770"/>
                </a:lnTo>
                <a:lnTo>
                  <a:pt x="113414" y="597675"/>
                </a:lnTo>
                <a:lnTo>
                  <a:pt x="0" y="597675"/>
                </a:lnTo>
                <a:lnTo>
                  <a:pt x="0" y="403250"/>
                </a:lnTo>
                <a:lnTo>
                  <a:pt x="113414" y="403250"/>
                </a:lnTo>
                <a:lnTo>
                  <a:pt x="113414" y="343843"/>
                </a:lnTo>
                <a:cubicBezTo>
                  <a:pt x="113414" y="238230"/>
                  <a:pt x="145518" y="154519"/>
                  <a:pt x="209726" y="92711"/>
                </a:cubicBezTo>
                <a:cubicBezTo>
                  <a:pt x="273934" y="30904"/>
                  <a:pt x="353744" y="0"/>
                  <a:pt x="449156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14" name="Рисунок 113"/>
          <p:cNvSpPr>
            <a:spLocks noGrp="1"/>
          </p:cNvSpPr>
          <p:nvPr>
            <p:ph type="pic" sz="quarter" idx="49"/>
          </p:nvPr>
        </p:nvSpPr>
        <p:spPr>
          <a:xfrm>
            <a:off x="10123440" y="1322523"/>
            <a:ext cx="317007" cy="434311"/>
          </a:xfrm>
          <a:custGeom>
            <a:avLst/>
            <a:gdLst/>
            <a:ahLst/>
            <a:cxnLst/>
            <a:rect l="l" t="t" r="r" b="b"/>
            <a:pathLst>
              <a:path w="997325" h="1366371">
                <a:moveTo>
                  <a:pt x="505863" y="230429"/>
                </a:moveTo>
                <a:cubicBezTo>
                  <a:pt x="442255" y="230429"/>
                  <a:pt x="387349" y="252632"/>
                  <a:pt x="341143" y="297037"/>
                </a:cubicBezTo>
                <a:cubicBezTo>
                  <a:pt x="294937" y="341443"/>
                  <a:pt x="271834" y="402050"/>
                  <a:pt x="271834" y="478860"/>
                </a:cubicBezTo>
                <a:cubicBezTo>
                  <a:pt x="271834" y="555670"/>
                  <a:pt x="294337" y="617777"/>
                  <a:pt x="339343" y="665183"/>
                </a:cubicBezTo>
                <a:cubicBezTo>
                  <a:pt x="384348" y="712589"/>
                  <a:pt x="439255" y="736292"/>
                  <a:pt x="504063" y="736292"/>
                </a:cubicBezTo>
                <a:cubicBezTo>
                  <a:pt x="568871" y="736292"/>
                  <a:pt x="622878" y="712889"/>
                  <a:pt x="666083" y="666083"/>
                </a:cubicBezTo>
                <a:cubicBezTo>
                  <a:pt x="709289" y="619277"/>
                  <a:pt x="730891" y="557170"/>
                  <a:pt x="730891" y="479760"/>
                </a:cubicBezTo>
                <a:cubicBezTo>
                  <a:pt x="730891" y="402350"/>
                  <a:pt x="709289" y="341443"/>
                  <a:pt x="666083" y="297037"/>
                </a:cubicBezTo>
                <a:cubicBezTo>
                  <a:pt x="622878" y="252632"/>
                  <a:pt x="569471" y="230429"/>
                  <a:pt x="505863" y="230429"/>
                </a:cubicBezTo>
                <a:close/>
                <a:moveTo>
                  <a:pt x="441055" y="0"/>
                </a:moveTo>
                <a:cubicBezTo>
                  <a:pt x="556270" y="0"/>
                  <a:pt x="651682" y="47406"/>
                  <a:pt x="727291" y="142218"/>
                </a:cubicBezTo>
                <a:lnTo>
                  <a:pt x="727291" y="14402"/>
                </a:lnTo>
                <a:lnTo>
                  <a:pt x="997325" y="14402"/>
                </a:lnTo>
                <a:lnTo>
                  <a:pt x="997325" y="858708"/>
                </a:lnTo>
                <a:cubicBezTo>
                  <a:pt x="997325" y="945118"/>
                  <a:pt x="982323" y="1021928"/>
                  <a:pt x="952319" y="1089136"/>
                </a:cubicBezTo>
                <a:cubicBezTo>
                  <a:pt x="922315" y="1156345"/>
                  <a:pt x="882110" y="1209151"/>
                  <a:pt x="831704" y="1247556"/>
                </a:cubicBezTo>
                <a:cubicBezTo>
                  <a:pt x="732092" y="1326766"/>
                  <a:pt x="614477" y="1366371"/>
                  <a:pt x="478860" y="1366371"/>
                </a:cubicBezTo>
                <a:cubicBezTo>
                  <a:pt x="406851" y="1366371"/>
                  <a:pt x="333342" y="1354669"/>
                  <a:pt x="258332" y="1331266"/>
                </a:cubicBezTo>
                <a:cubicBezTo>
                  <a:pt x="183323" y="1307864"/>
                  <a:pt x="117615" y="1274559"/>
                  <a:pt x="61208" y="1231354"/>
                </a:cubicBezTo>
                <a:lnTo>
                  <a:pt x="165621" y="1027929"/>
                </a:lnTo>
                <a:cubicBezTo>
                  <a:pt x="254432" y="1095137"/>
                  <a:pt x="348344" y="1128741"/>
                  <a:pt x="447356" y="1128741"/>
                </a:cubicBezTo>
                <a:cubicBezTo>
                  <a:pt x="546368" y="1128741"/>
                  <a:pt x="624678" y="1104138"/>
                  <a:pt x="682285" y="1054932"/>
                </a:cubicBezTo>
                <a:cubicBezTo>
                  <a:pt x="739893" y="1005726"/>
                  <a:pt x="768696" y="927716"/>
                  <a:pt x="768696" y="820903"/>
                </a:cubicBezTo>
                <a:cubicBezTo>
                  <a:pt x="683486" y="915715"/>
                  <a:pt x="577572" y="963120"/>
                  <a:pt x="450957" y="963120"/>
                </a:cubicBezTo>
                <a:cubicBezTo>
                  <a:pt x="324341" y="963120"/>
                  <a:pt x="217527" y="920215"/>
                  <a:pt x="130517" y="834404"/>
                </a:cubicBezTo>
                <a:cubicBezTo>
                  <a:pt x="43506" y="748594"/>
                  <a:pt x="0" y="633979"/>
                  <a:pt x="0" y="490561"/>
                </a:cubicBezTo>
                <a:cubicBezTo>
                  <a:pt x="0" y="347144"/>
                  <a:pt x="44706" y="229529"/>
                  <a:pt x="134117" y="137717"/>
                </a:cubicBezTo>
                <a:cubicBezTo>
                  <a:pt x="223528" y="45906"/>
                  <a:pt x="325841" y="0"/>
                  <a:pt x="44105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17" name="Рисунок 116"/>
          <p:cNvSpPr>
            <a:spLocks noGrp="1"/>
          </p:cNvSpPr>
          <p:nvPr>
            <p:ph type="pic" sz="quarter" idx="50"/>
          </p:nvPr>
        </p:nvSpPr>
        <p:spPr>
          <a:xfrm>
            <a:off x="2349350" y="2103229"/>
            <a:ext cx="287824" cy="424584"/>
          </a:xfrm>
          <a:custGeom>
            <a:avLst/>
            <a:gdLst/>
            <a:ahLst/>
            <a:cxnLst/>
            <a:rect l="l" t="t" r="r" b="b"/>
            <a:pathLst>
              <a:path w="905513" h="1335767">
                <a:moveTo>
                  <a:pt x="0" y="0"/>
                </a:moveTo>
                <a:lnTo>
                  <a:pt x="270033" y="0"/>
                </a:lnTo>
                <a:lnTo>
                  <a:pt x="270033" y="475260"/>
                </a:lnTo>
                <a:cubicBezTo>
                  <a:pt x="351644" y="392449"/>
                  <a:pt x="443155" y="351044"/>
                  <a:pt x="544568" y="351044"/>
                </a:cubicBezTo>
                <a:cubicBezTo>
                  <a:pt x="645980" y="351044"/>
                  <a:pt x="731491" y="387049"/>
                  <a:pt x="801100" y="459058"/>
                </a:cubicBezTo>
                <a:cubicBezTo>
                  <a:pt x="870708" y="531067"/>
                  <a:pt x="905513" y="627079"/>
                  <a:pt x="905513" y="747094"/>
                </a:cubicBezTo>
                <a:lnTo>
                  <a:pt x="905513" y="1335767"/>
                </a:lnTo>
                <a:lnTo>
                  <a:pt x="635479" y="1335767"/>
                </a:lnTo>
                <a:lnTo>
                  <a:pt x="635479" y="806501"/>
                </a:lnTo>
                <a:cubicBezTo>
                  <a:pt x="635479" y="657683"/>
                  <a:pt x="580872" y="583273"/>
                  <a:pt x="471659" y="583273"/>
                </a:cubicBezTo>
                <a:cubicBezTo>
                  <a:pt x="417652" y="583273"/>
                  <a:pt x="370546" y="602776"/>
                  <a:pt x="330341" y="641781"/>
                </a:cubicBezTo>
                <a:cubicBezTo>
                  <a:pt x="290136" y="680785"/>
                  <a:pt x="270033" y="738093"/>
                  <a:pt x="270033" y="813702"/>
                </a:cubicBezTo>
                <a:lnTo>
                  <a:pt x="270033" y="1335767"/>
                </a:lnTo>
                <a:lnTo>
                  <a:pt x="0" y="13357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20" name="Рисунок 119"/>
          <p:cNvSpPr>
            <a:spLocks noGrp="1"/>
          </p:cNvSpPr>
          <p:nvPr>
            <p:ph type="pic" sz="quarter" idx="51"/>
          </p:nvPr>
        </p:nvSpPr>
        <p:spPr>
          <a:xfrm>
            <a:off x="3488180" y="2094645"/>
            <a:ext cx="100710" cy="433169"/>
          </a:xfrm>
          <a:custGeom>
            <a:avLst/>
            <a:gdLst/>
            <a:ahLst/>
            <a:cxnLst/>
            <a:rect l="l" t="t" r="r" b="b"/>
            <a:pathLst>
              <a:path w="316839" h="1362770">
                <a:moveTo>
                  <a:pt x="23403" y="394249"/>
                </a:moveTo>
                <a:lnTo>
                  <a:pt x="293436" y="394249"/>
                </a:lnTo>
                <a:lnTo>
                  <a:pt x="293436" y="1362770"/>
                </a:lnTo>
                <a:lnTo>
                  <a:pt x="23403" y="1362770"/>
                </a:lnTo>
                <a:close/>
                <a:moveTo>
                  <a:pt x="158420" y="0"/>
                </a:moveTo>
                <a:cubicBezTo>
                  <a:pt x="202825" y="0"/>
                  <a:pt x="240330" y="15302"/>
                  <a:pt x="270934" y="45906"/>
                </a:cubicBezTo>
                <a:cubicBezTo>
                  <a:pt x="301537" y="76509"/>
                  <a:pt x="316839" y="114014"/>
                  <a:pt x="316839" y="158420"/>
                </a:cubicBezTo>
                <a:cubicBezTo>
                  <a:pt x="316839" y="202825"/>
                  <a:pt x="301537" y="240330"/>
                  <a:pt x="270934" y="270934"/>
                </a:cubicBezTo>
                <a:cubicBezTo>
                  <a:pt x="240330" y="301538"/>
                  <a:pt x="202825" y="316839"/>
                  <a:pt x="158420" y="316839"/>
                </a:cubicBezTo>
                <a:cubicBezTo>
                  <a:pt x="114014" y="316839"/>
                  <a:pt x="76509" y="301538"/>
                  <a:pt x="45906" y="270934"/>
                </a:cubicBezTo>
                <a:cubicBezTo>
                  <a:pt x="15302" y="240330"/>
                  <a:pt x="0" y="202825"/>
                  <a:pt x="0" y="158420"/>
                </a:cubicBezTo>
                <a:cubicBezTo>
                  <a:pt x="0" y="114014"/>
                  <a:pt x="15302" y="76509"/>
                  <a:pt x="45906" y="45906"/>
                </a:cubicBezTo>
                <a:cubicBezTo>
                  <a:pt x="76509" y="15302"/>
                  <a:pt x="114014" y="0"/>
                  <a:pt x="15842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23" name="Рисунок 122"/>
          <p:cNvSpPr>
            <a:spLocks noGrp="1"/>
          </p:cNvSpPr>
          <p:nvPr>
            <p:ph type="pic" sz="quarter" idx="52"/>
          </p:nvPr>
        </p:nvSpPr>
        <p:spPr>
          <a:xfrm>
            <a:off x="4499290" y="2106687"/>
            <a:ext cx="197414" cy="554476"/>
          </a:xfrm>
          <a:custGeom>
            <a:avLst/>
            <a:gdLst/>
            <a:ahLst/>
            <a:cxnLst/>
            <a:rect l="l" t="t" r="r" b="b"/>
            <a:pathLst>
              <a:path w="621077" h="1744418">
                <a:moveTo>
                  <a:pt x="327641" y="392449"/>
                </a:moveTo>
                <a:lnTo>
                  <a:pt x="597674" y="392449"/>
                </a:lnTo>
                <a:lnTo>
                  <a:pt x="597674" y="1402375"/>
                </a:lnTo>
                <a:cubicBezTo>
                  <a:pt x="597674" y="1507988"/>
                  <a:pt x="565570" y="1591399"/>
                  <a:pt x="501362" y="1652606"/>
                </a:cubicBezTo>
                <a:cubicBezTo>
                  <a:pt x="437154" y="1713814"/>
                  <a:pt x="358545" y="1744418"/>
                  <a:pt x="265533" y="1744418"/>
                </a:cubicBezTo>
                <a:cubicBezTo>
                  <a:pt x="172521" y="1744418"/>
                  <a:pt x="84010" y="1706013"/>
                  <a:pt x="0" y="1629204"/>
                </a:cubicBezTo>
                <a:lnTo>
                  <a:pt x="124215" y="1429379"/>
                </a:lnTo>
                <a:cubicBezTo>
                  <a:pt x="160220" y="1471384"/>
                  <a:pt x="200425" y="1492386"/>
                  <a:pt x="244830" y="1492386"/>
                </a:cubicBezTo>
                <a:cubicBezTo>
                  <a:pt x="268833" y="1492386"/>
                  <a:pt x="288636" y="1483085"/>
                  <a:pt x="304238" y="1464483"/>
                </a:cubicBezTo>
                <a:cubicBezTo>
                  <a:pt x="319840" y="1445881"/>
                  <a:pt x="327641" y="1417977"/>
                  <a:pt x="327641" y="1380772"/>
                </a:cubicBezTo>
                <a:close/>
                <a:moveTo>
                  <a:pt x="462658" y="0"/>
                </a:moveTo>
                <a:cubicBezTo>
                  <a:pt x="507063" y="0"/>
                  <a:pt x="544568" y="15302"/>
                  <a:pt x="575172" y="45906"/>
                </a:cubicBezTo>
                <a:cubicBezTo>
                  <a:pt x="605775" y="76509"/>
                  <a:pt x="621077" y="114014"/>
                  <a:pt x="621077" y="158420"/>
                </a:cubicBezTo>
                <a:cubicBezTo>
                  <a:pt x="621077" y="202825"/>
                  <a:pt x="605775" y="240330"/>
                  <a:pt x="575172" y="270934"/>
                </a:cubicBezTo>
                <a:cubicBezTo>
                  <a:pt x="544568" y="301538"/>
                  <a:pt x="507063" y="316840"/>
                  <a:pt x="462658" y="316840"/>
                </a:cubicBezTo>
                <a:cubicBezTo>
                  <a:pt x="418252" y="316840"/>
                  <a:pt x="380747" y="301538"/>
                  <a:pt x="350143" y="270934"/>
                </a:cubicBezTo>
                <a:cubicBezTo>
                  <a:pt x="319540" y="240330"/>
                  <a:pt x="304238" y="202825"/>
                  <a:pt x="304238" y="158420"/>
                </a:cubicBezTo>
                <a:cubicBezTo>
                  <a:pt x="304238" y="114014"/>
                  <a:pt x="319540" y="76509"/>
                  <a:pt x="350143" y="45906"/>
                </a:cubicBezTo>
                <a:cubicBezTo>
                  <a:pt x="380747" y="15302"/>
                  <a:pt x="418252" y="0"/>
                  <a:pt x="462658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26" name="Рисунок 125"/>
          <p:cNvSpPr>
            <a:spLocks noGrp="1"/>
          </p:cNvSpPr>
          <p:nvPr>
            <p:ph type="pic" sz="quarter" idx="53"/>
          </p:nvPr>
        </p:nvSpPr>
        <p:spPr>
          <a:xfrm>
            <a:off x="5779244" y="2103231"/>
            <a:ext cx="294118" cy="424583"/>
          </a:xfrm>
          <a:custGeom>
            <a:avLst/>
            <a:gdLst/>
            <a:ahLst/>
            <a:cxnLst/>
            <a:rect l="l" t="t" r="r" b="b"/>
            <a:pathLst>
              <a:path w="925316" h="1335767">
                <a:moveTo>
                  <a:pt x="0" y="0"/>
                </a:moveTo>
                <a:lnTo>
                  <a:pt x="270034" y="0"/>
                </a:lnTo>
                <a:lnTo>
                  <a:pt x="270034" y="685886"/>
                </a:lnTo>
                <a:lnTo>
                  <a:pt x="570672" y="365446"/>
                </a:lnTo>
                <a:lnTo>
                  <a:pt x="910914" y="365446"/>
                </a:lnTo>
                <a:lnTo>
                  <a:pt x="541868" y="757895"/>
                </a:lnTo>
                <a:lnTo>
                  <a:pt x="925316" y="1335767"/>
                </a:lnTo>
                <a:lnTo>
                  <a:pt x="604876" y="1335767"/>
                </a:lnTo>
                <a:lnTo>
                  <a:pt x="358245" y="964921"/>
                </a:lnTo>
                <a:lnTo>
                  <a:pt x="270034" y="1056732"/>
                </a:lnTo>
                <a:lnTo>
                  <a:pt x="270034" y="1335767"/>
                </a:lnTo>
                <a:lnTo>
                  <a:pt x="0" y="13357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29" name="Рисунок 128"/>
          <p:cNvSpPr>
            <a:spLocks noGrp="1"/>
          </p:cNvSpPr>
          <p:nvPr>
            <p:ph type="pic" sz="quarter" idx="54"/>
          </p:nvPr>
        </p:nvSpPr>
        <p:spPr>
          <a:xfrm>
            <a:off x="7079725" y="2104558"/>
            <a:ext cx="85832" cy="424584"/>
          </a:xfrm>
          <a:custGeom>
            <a:avLst/>
            <a:gdLst/>
            <a:ahLst/>
            <a:cxnLst/>
            <a:rect l="l" t="t" r="r" b="b"/>
            <a:pathLst>
              <a:path w="270033" h="1335767">
                <a:moveTo>
                  <a:pt x="0" y="0"/>
                </a:moveTo>
                <a:lnTo>
                  <a:pt x="270033" y="0"/>
                </a:lnTo>
                <a:lnTo>
                  <a:pt x="270033" y="1335767"/>
                </a:lnTo>
                <a:lnTo>
                  <a:pt x="0" y="13357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32" name="Рисунок 131"/>
          <p:cNvSpPr>
            <a:spLocks noGrp="1"/>
          </p:cNvSpPr>
          <p:nvPr>
            <p:ph type="pic" sz="quarter" idx="55"/>
          </p:nvPr>
        </p:nvSpPr>
        <p:spPr>
          <a:xfrm>
            <a:off x="8412237" y="2216153"/>
            <a:ext cx="484665" cy="313001"/>
          </a:xfrm>
          <a:custGeom>
            <a:avLst/>
            <a:gdLst/>
            <a:ahLst/>
            <a:cxnLst/>
            <a:rect l="l" t="t" r="r" b="b"/>
            <a:pathLst>
              <a:path w="1524790" h="984723">
                <a:moveTo>
                  <a:pt x="525665" y="0"/>
                </a:moveTo>
                <a:cubicBezTo>
                  <a:pt x="586873" y="0"/>
                  <a:pt x="642380" y="18002"/>
                  <a:pt x="692186" y="54007"/>
                </a:cubicBezTo>
                <a:cubicBezTo>
                  <a:pt x="741992" y="90011"/>
                  <a:pt x="779497" y="133817"/>
                  <a:pt x="804700" y="185423"/>
                </a:cubicBezTo>
                <a:cubicBezTo>
                  <a:pt x="841905" y="126616"/>
                  <a:pt x="892011" y="81010"/>
                  <a:pt x="955019" y="48606"/>
                </a:cubicBezTo>
                <a:cubicBezTo>
                  <a:pt x="1018027" y="16202"/>
                  <a:pt x="1081335" y="0"/>
                  <a:pt x="1144943" y="0"/>
                </a:cubicBezTo>
                <a:cubicBezTo>
                  <a:pt x="1258957" y="0"/>
                  <a:pt x="1350768" y="33904"/>
                  <a:pt x="1420377" y="101713"/>
                </a:cubicBezTo>
                <a:cubicBezTo>
                  <a:pt x="1489986" y="169521"/>
                  <a:pt x="1524790" y="267634"/>
                  <a:pt x="1524790" y="396050"/>
                </a:cubicBezTo>
                <a:lnTo>
                  <a:pt x="1524790" y="984723"/>
                </a:lnTo>
                <a:lnTo>
                  <a:pt x="1252956" y="984723"/>
                </a:lnTo>
                <a:lnTo>
                  <a:pt x="1252956" y="455457"/>
                </a:lnTo>
                <a:cubicBezTo>
                  <a:pt x="1252956" y="306639"/>
                  <a:pt x="1198350" y="232229"/>
                  <a:pt x="1089136" y="232229"/>
                </a:cubicBezTo>
                <a:cubicBezTo>
                  <a:pt x="1035129" y="232229"/>
                  <a:pt x="988323" y="251732"/>
                  <a:pt x="948718" y="290737"/>
                </a:cubicBezTo>
                <a:cubicBezTo>
                  <a:pt x="909113" y="329741"/>
                  <a:pt x="889311" y="387049"/>
                  <a:pt x="889311" y="462658"/>
                </a:cubicBezTo>
                <a:lnTo>
                  <a:pt x="889311" y="984723"/>
                </a:lnTo>
                <a:lnTo>
                  <a:pt x="617477" y="984723"/>
                </a:lnTo>
                <a:lnTo>
                  <a:pt x="617477" y="455457"/>
                </a:lnTo>
                <a:cubicBezTo>
                  <a:pt x="617477" y="378647"/>
                  <a:pt x="605775" y="322240"/>
                  <a:pt x="582373" y="286236"/>
                </a:cubicBezTo>
                <a:cubicBezTo>
                  <a:pt x="558970" y="250231"/>
                  <a:pt x="521165" y="232229"/>
                  <a:pt x="468958" y="232229"/>
                </a:cubicBezTo>
                <a:cubicBezTo>
                  <a:pt x="416752" y="232229"/>
                  <a:pt x="370546" y="251732"/>
                  <a:pt x="330341" y="290737"/>
                </a:cubicBezTo>
                <a:cubicBezTo>
                  <a:pt x="290136" y="329741"/>
                  <a:pt x="270034" y="387049"/>
                  <a:pt x="270034" y="462658"/>
                </a:cubicBezTo>
                <a:lnTo>
                  <a:pt x="270034" y="984723"/>
                </a:lnTo>
                <a:lnTo>
                  <a:pt x="0" y="984723"/>
                </a:lnTo>
                <a:lnTo>
                  <a:pt x="0" y="16202"/>
                </a:lnTo>
                <a:lnTo>
                  <a:pt x="270034" y="16202"/>
                </a:lnTo>
                <a:lnTo>
                  <a:pt x="270034" y="126016"/>
                </a:lnTo>
                <a:cubicBezTo>
                  <a:pt x="344443" y="42005"/>
                  <a:pt x="429653" y="0"/>
                  <a:pt x="52566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35" name="Рисунок 134"/>
          <p:cNvSpPr>
            <a:spLocks noGrp="1"/>
          </p:cNvSpPr>
          <p:nvPr>
            <p:ph type="pic" sz="quarter" idx="56"/>
          </p:nvPr>
        </p:nvSpPr>
        <p:spPr>
          <a:xfrm>
            <a:off x="10017588" y="2211265"/>
            <a:ext cx="287824" cy="313001"/>
          </a:xfrm>
          <a:custGeom>
            <a:avLst/>
            <a:gdLst/>
            <a:ahLst/>
            <a:cxnLst/>
            <a:rect l="l" t="t" r="r" b="b"/>
            <a:pathLst>
              <a:path w="905513" h="984723">
                <a:moveTo>
                  <a:pt x="545468" y="0"/>
                </a:moveTo>
                <a:cubicBezTo>
                  <a:pt x="647481" y="0"/>
                  <a:pt x="732991" y="36005"/>
                  <a:pt x="802000" y="108014"/>
                </a:cubicBezTo>
                <a:cubicBezTo>
                  <a:pt x="871008" y="180023"/>
                  <a:pt x="905513" y="276035"/>
                  <a:pt x="905513" y="396050"/>
                </a:cubicBezTo>
                <a:lnTo>
                  <a:pt x="905513" y="984723"/>
                </a:lnTo>
                <a:lnTo>
                  <a:pt x="635479" y="984723"/>
                </a:lnTo>
                <a:lnTo>
                  <a:pt x="635479" y="437455"/>
                </a:lnTo>
                <a:cubicBezTo>
                  <a:pt x="635479" y="288636"/>
                  <a:pt x="580872" y="214227"/>
                  <a:pt x="471659" y="214227"/>
                </a:cubicBezTo>
                <a:cubicBezTo>
                  <a:pt x="417652" y="214227"/>
                  <a:pt x="370546" y="233729"/>
                  <a:pt x="330341" y="272734"/>
                </a:cubicBezTo>
                <a:cubicBezTo>
                  <a:pt x="290136" y="311739"/>
                  <a:pt x="270033" y="369046"/>
                  <a:pt x="270033" y="444656"/>
                </a:cubicBezTo>
                <a:lnTo>
                  <a:pt x="270033" y="984723"/>
                </a:lnTo>
                <a:lnTo>
                  <a:pt x="0" y="984723"/>
                </a:lnTo>
                <a:lnTo>
                  <a:pt x="0" y="16202"/>
                </a:lnTo>
                <a:lnTo>
                  <a:pt x="270033" y="16202"/>
                </a:lnTo>
                <a:lnTo>
                  <a:pt x="270033" y="124216"/>
                </a:lnTo>
                <a:cubicBezTo>
                  <a:pt x="351644" y="41405"/>
                  <a:pt x="443455" y="0"/>
                  <a:pt x="545468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38" name="Рисунок 137"/>
          <p:cNvSpPr>
            <a:spLocks noGrp="1"/>
          </p:cNvSpPr>
          <p:nvPr>
            <p:ph type="pic" sz="quarter" idx="57"/>
          </p:nvPr>
        </p:nvSpPr>
        <p:spPr>
          <a:xfrm>
            <a:off x="2332124" y="3124092"/>
            <a:ext cx="325590" cy="317579"/>
          </a:xfrm>
          <a:custGeom>
            <a:avLst/>
            <a:gdLst/>
            <a:ahLst/>
            <a:cxnLst/>
            <a:rect l="l" t="t" r="r" b="b"/>
            <a:pathLst>
              <a:path w="1024328" h="999125">
                <a:moveTo>
                  <a:pt x="512164" y="230429"/>
                </a:moveTo>
                <a:cubicBezTo>
                  <a:pt x="441955" y="230429"/>
                  <a:pt x="384348" y="255632"/>
                  <a:pt x="339343" y="306038"/>
                </a:cubicBezTo>
                <a:cubicBezTo>
                  <a:pt x="294337" y="356445"/>
                  <a:pt x="271834" y="421253"/>
                  <a:pt x="271834" y="500463"/>
                </a:cubicBezTo>
                <a:cubicBezTo>
                  <a:pt x="271834" y="579673"/>
                  <a:pt x="294337" y="644181"/>
                  <a:pt x="339343" y="693987"/>
                </a:cubicBezTo>
                <a:cubicBezTo>
                  <a:pt x="384348" y="743793"/>
                  <a:pt x="441955" y="768696"/>
                  <a:pt x="512164" y="768696"/>
                </a:cubicBezTo>
                <a:cubicBezTo>
                  <a:pt x="582373" y="768696"/>
                  <a:pt x="639980" y="743793"/>
                  <a:pt x="684986" y="693987"/>
                </a:cubicBezTo>
                <a:cubicBezTo>
                  <a:pt x="729991" y="644181"/>
                  <a:pt x="752494" y="579673"/>
                  <a:pt x="752494" y="500463"/>
                </a:cubicBezTo>
                <a:cubicBezTo>
                  <a:pt x="752494" y="421253"/>
                  <a:pt x="729991" y="356445"/>
                  <a:pt x="684986" y="306038"/>
                </a:cubicBezTo>
                <a:cubicBezTo>
                  <a:pt x="639980" y="255632"/>
                  <a:pt x="582373" y="230429"/>
                  <a:pt x="512164" y="230429"/>
                </a:cubicBezTo>
                <a:close/>
                <a:moveTo>
                  <a:pt x="512164" y="0"/>
                </a:moveTo>
                <a:cubicBezTo>
                  <a:pt x="659183" y="0"/>
                  <a:pt x="781298" y="48306"/>
                  <a:pt x="878510" y="144918"/>
                </a:cubicBezTo>
                <a:cubicBezTo>
                  <a:pt x="975722" y="241530"/>
                  <a:pt x="1024328" y="360045"/>
                  <a:pt x="1024328" y="500463"/>
                </a:cubicBezTo>
                <a:cubicBezTo>
                  <a:pt x="1024328" y="640880"/>
                  <a:pt x="975722" y="759095"/>
                  <a:pt x="878510" y="855107"/>
                </a:cubicBezTo>
                <a:cubicBezTo>
                  <a:pt x="781298" y="951119"/>
                  <a:pt x="659183" y="999125"/>
                  <a:pt x="512164" y="999125"/>
                </a:cubicBezTo>
                <a:cubicBezTo>
                  <a:pt x="365146" y="999125"/>
                  <a:pt x="243031" y="951119"/>
                  <a:pt x="145818" y="855107"/>
                </a:cubicBezTo>
                <a:cubicBezTo>
                  <a:pt x="48606" y="759095"/>
                  <a:pt x="0" y="640880"/>
                  <a:pt x="0" y="500463"/>
                </a:cubicBezTo>
                <a:cubicBezTo>
                  <a:pt x="0" y="360045"/>
                  <a:pt x="48606" y="241530"/>
                  <a:pt x="145818" y="144918"/>
                </a:cubicBezTo>
                <a:cubicBezTo>
                  <a:pt x="243031" y="48306"/>
                  <a:pt x="365146" y="0"/>
                  <a:pt x="512164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41" name="Рисунок 140"/>
          <p:cNvSpPr>
            <a:spLocks noGrp="1"/>
          </p:cNvSpPr>
          <p:nvPr>
            <p:ph type="pic" sz="quarter" idx="58"/>
          </p:nvPr>
        </p:nvSpPr>
        <p:spPr>
          <a:xfrm>
            <a:off x="3697334" y="3124733"/>
            <a:ext cx="317007" cy="424011"/>
          </a:xfrm>
          <a:custGeom>
            <a:avLst/>
            <a:gdLst/>
            <a:ahLst/>
            <a:cxnLst/>
            <a:rect l="l" t="t" r="r" b="b"/>
            <a:pathLst>
              <a:path w="997325" h="1333967">
                <a:moveTo>
                  <a:pt x="493262" y="226829"/>
                </a:moveTo>
                <a:cubicBezTo>
                  <a:pt x="429654" y="226829"/>
                  <a:pt x="375947" y="252932"/>
                  <a:pt x="332142" y="305138"/>
                </a:cubicBezTo>
                <a:cubicBezTo>
                  <a:pt x="288336" y="357345"/>
                  <a:pt x="266434" y="422753"/>
                  <a:pt x="266434" y="501363"/>
                </a:cubicBezTo>
                <a:cubicBezTo>
                  <a:pt x="266434" y="579973"/>
                  <a:pt x="288336" y="644181"/>
                  <a:pt x="332142" y="693987"/>
                </a:cubicBezTo>
                <a:cubicBezTo>
                  <a:pt x="375947" y="743793"/>
                  <a:pt x="429054" y="768696"/>
                  <a:pt x="491462" y="768696"/>
                </a:cubicBezTo>
                <a:cubicBezTo>
                  <a:pt x="553869" y="768696"/>
                  <a:pt x="608476" y="743793"/>
                  <a:pt x="655282" y="693987"/>
                </a:cubicBezTo>
                <a:cubicBezTo>
                  <a:pt x="702088" y="644181"/>
                  <a:pt x="725491" y="580273"/>
                  <a:pt x="725491" y="502263"/>
                </a:cubicBezTo>
                <a:cubicBezTo>
                  <a:pt x="725491" y="424253"/>
                  <a:pt x="702688" y="358845"/>
                  <a:pt x="657082" y="306038"/>
                </a:cubicBezTo>
                <a:cubicBezTo>
                  <a:pt x="611477" y="253232"/>
                  <a:pt x="556870" y="226829"/>
                  <a:pt x="493262" y="226829"/>
                </a:cubicBezTo>
                <a:close/>
                <a:moveTo>
                  <a:pt x="563471" y="0"/>
                </a:moveTo>
                <a:cubicBezTo>
                  <a:pt x="676285" y="0"/>
                  <a:pt x="776797" y="47106"/>
                  <a:pt x="865008" y="141318"/>
                </a:cubicBezTo>
                <a:cubicBezTo>
                  <a:pt x="953219" y="235530"/>
                  <a:pt x="997325" y="354044"/>
                  <a:pt x="997325" y="496862"/>
                </a:cubicBezTo>
                <a:cubicBezTo>
                  <a:pt x="997325" y="639680"/>
                  <a:pt x="953219" y="759095"/>
                  <a:pt x="865008" y="855107"/>
                </a:cubicBezTo>
                <a:cubicBezTo>
                  <a:pt x="776797" y="951119"/>
                  <a:pt x="673584" y="999125"/>
                  <a:pt x="555370" y="999125"/>
                </a:cubicBezTo>
                <a:cubicBezTo>
                  <a:pt x="437155" y="999125"/>
                  <a:pt x="342043" y="951719"/>
                  <a:pt x="270034" y="856907"/>
                </a:cubicBezTo>
                <a:lnTo>
                  <a:pt x="270034" y="1333967"/>
                </a:lnTo>
                <a:lnTo>
                  <a:pt x="0" y="1333967"/>
                </a:lnTo>
                <a:lnTo>
                  <a:pt x="0" y="16202"/>
                </a:lnTo>
                <a:lnTo>
                  <a:pt x="270034" y="16202"/>
                </a:lnTo>
                <a:lnTo>
                  <a:pt x="270034" y="124216"/>
                </a:lnTo>
                <a:cubicBezTo>
                  <a:pt x="352844" y="41405"/>
                  <a:pt x="450657" y="0"/>
                  <a:pt x="563471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44" name="Рисунок 143"/>
          <p:cNvSpPr>
            <a:spLocks noGrp="1"/>
          </p:cNvSpPr>
          <p:nvPr>
            <p:ph type="pic" sz="quarter" idx="59"/>
          </p:nvPr>
        </p:nvSpPr>
        <p:spPr>
          <a:xfrm>
            <a:off x="5103829" y="3127287"/>
            <a:ext cx="317007" cy="424011"/>
          </a:xfrm>
          <a:custGeom>
            <a:avLst/>
            <a:gdLst/>
            <a:ahLst/>
            <a:cxnLst/>
            <a:rect l="l" t="t" r="r" b="b"/>
            <a:pathLst>
              <a:path w="997325" h="1333967">
                <a:moveTo>
                  <a:pt x="504063" y="226829"/>
                </a:moveTo>
                <a:cubicBezTo>
                  <a:pt x="440455" y="226829"/>
                  <a:pt x="385849" y="252932"/>
                  <a:pt x="340243" y="305138"/>
                </a:cubicBezTo>
                <a:cubicBezTo>
                  <a:pt x="294637" y="357345"/>
                  <a:pt x="271834" y="422753"/>
                  <a:pt x="271834" y="501363"/>
                </a:cubicBezTo>
                <a:cubicBezTo>
                  <a:pt x="271834" y="579973"/>
                  <a:pt x="295237" y="644181"/>
                  <a:pt x="342043" y="693987"/>
                </a:cubicBezTo>
                <a:cubicBezTo>
                  <a:pt x="388849" y="743793"/>
                  <a:pt x="443456" y="768696"/>
                  <a:pt x="505864" y="768696"/>
                </a:cubicBezTo>
                <a:cubicBezTo>
                  <a:pt x="568271" y="768696"/>
                  <a:pt x="621078" y="743793"/>
                  <a:pt x="664283" y="693987"/>
                </a:cubicBezTo>
                <a:cubicBezTo>
                  <a:pt x="707489" y="644181"/>
                  <a:pt x="729092" y="579973"/>
                  <a:pt x="729092" y="501363"/>
                </a:cubicBezTo>
                <a:cubicBezTo>
                  <a:pt x="729092" y="422753"/>
                  <a:pt x="707489" y="357345"/>
                  <a:pt x="664283" y="305138"/>
                </a:cubicBezTo>
                <a:cubicBezTo>
                  <a:pt x="621078" y="252932"/>
                  <a:pt x="567671" y="226829"/>
                  <a:pt x="504063" y="226829"/>
                </a:cubicBezTo>
                <a:close/>
                <a:moveTo>
                  <a:pt x="435655" y="0"/>
                </a:moveTo>
                <a:cubicBezTo>
                  <a:pt x="546069" y="0"/>
                  <a:pt x="642681" y="41405"/>
                  <a:pt x="725491" y="124216"/>
                </a:cubicBezTo>
                <a:lnTo>
                  <a:pt x="725491" y="16202"/>
                </a:lnTo>
                <a:lnTo>
                  <a:pt x="997325" y="16202"/>
                </a:lnTo>
                <a:lnTo>
                  <a:pt x="997325" y="1333967"/>
                </a:lnTo>
                <a:lnTo>
                  <a:pt x="725491" y="1333967"/>
                </a:lnTo>
                <a:lnTo>
                  <a:pt x="725491" y="907314"/>
                </a:lnTo>
                <a:cubicBezTo>
                  <a:pt x="648682" y="968521"/>
                  <a:pt x="561071" y="999125"/>
                  <a:pt x="462658" y="999125"/>
                </a:cubicBezTo>
                <a:cubicBezTo>
                  <a:pt x="339043" y="999125"/>
                  <a:pt x="231029" y="952619"/>
                  <a:pt x="138618" y="859608"/>
                </a:cubicBezTo>
                <a:cubicBezTo>
                  <a:pt x="46206" y="766596"/>
                  <a:pt x="0" y="647181"/>
                  <a:pt x="0" y="501363"/>
                </a:cubicBezTo>
                <a:cubicBezTo>
                  <a:pt x="0" y="355545"/>
                  <a:pt x="45006" y="235530"/>
                  <a:pt x="135017" y="141318"/>
                </a:cubicBezTo>
                <a:cubicBezTo>
                  <a:pt x="225029" y="47106"/>
                  <a:pt x="325241" y="0"/>
                  <a:pt x="43565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47" name="Рисунок 146"/>
          <p:cNvSpPr>
            <a:spLocks noGrp="1"/>
          </p:cNvSpPr>
          <p:nvPr>
            <p:ph type="pic" sz="quarter" idx="60"/>
          </p:nvPr>
        </p:nvSpPr>
        <p:spPr>
          <a:xfrm>
            <a:off x="6461376" y="3120277"/>
            <a:ext cx="178530" cy="313002"/>
          </a:xfrm>
          <a:custGeom>
            <a:avLst/>
            <a:gdLst/>
            <a:ahLst/>
            <a:cxnLst/>
            <a:rect l="l" t="t" r="r" b="b"/>
            <a:pathLst>
              <a:path w="561670" h="984723">
                <a:moveTo>
                  <a:pt x="559870" y="0"/>
                </a:moveTo>
                <a:lnTo>
                  <a:pt x="561670" y="253832"/>
                </a:lnTo>
                <a:lnTo>
                  <a:pt x="509463" y="253832"/>
                </a:lnTo>
                <a:cubicBezTo>
                  <a:pt x="429053" y="253832"/>
                  <a:pt x="369046" y="282335"/>
                  <a:pt x="329441" y="339343"/>
                </a:cubicBezTo>
                <a:cubicBezTo>
                  <a:pt x="289836" y="396350"/>
                  <a:pt x="270033" y="471659"/>
                  <a:pt x="270033" y="565271"/>
                </a:cubicBezTo>
                <a:lnTo>
                  <a:pt x="270033" y="984723"/>
                </a:lnTo>
                <a:lnTo>
                  <a:pt x="0" y="984723"/>
                </a:lnTo>
                <a:lnTo>
                  <a:pt x="0" y="16202"/>
                </a:lnTo>
                <a:lnTo>
                  <a:pt x="270033" y="16202"/>
                </a:lnTo>
                <a:lnTo>
                  <a:pt x="270033" y="144018"/>
                </a:lnTo>
                <a:cubicBezTo>
                  <a:pt x="304838" y="104413"/>
                  <a:pt x="348343" y="70809"/>
                  <a:pt x="400550" y="43206"/>
                </a:cubicBezTo>
                <a:cubicBezTo>
                  <a:pt x="452756" y="15602"/>
                  <a:pt x="505863" y="1200"/>
                  <a:pt x="55987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50" name="Рисунок 149"/>
          <p:cNvSpPr>
            <a:spLocks noGrp="1"/>
          </p:cNvSpPr>
          <p:nvPr>
            <p:ph type="pic" sz="quarter" idx="61"/>
          </p:nvPr>
        </p:nvSpPr>
        <p:spPr>
          <a:xfrm>
            <a:off x="7618312" y="3124092"/>
            <a:ext cx="256924" cy="317579"/>
          </a:xfrm>
          <a:custGeom>
            <a:avLst/>
            <a:gdLst/>
            <a:ahLst/>
            <a:cxnLst/>
            <a:rect l="l" t="t" r="r" b="b"/>
            <a:pathLst>
              <a:path w="808301" h="999125">
                <a:moveTo>
                  <a:pt x="448256" y="0"/>
                </a:moveTo>
                <a:cubicBezTo>
                  <a:pt x="562270" y="0"/>
                  <a:pt x="676284" y="38405"/>
                  <a:pt x="790299" y="115215"/>
                </a:cubicBezTo>
                <a:lnTo>
                  <a:pt x="689486" y="295237"/>
                </a:lnTo>
                <a:cubicBezTo>
                  <a:pt x="605475" y="237630"/>
                  <a:pt x="521765" y="208826"/>
                  <a:pt x="438355" y="208826"/>
                </a:cubicBezTo>
                <a:cubicBezTo>
                  <a:pt x="354944" y="208826"/>
                  <a:pt x="313239" y="231629"/>
                  <a:pt x="313239" y="277235"/>
                </a:cubicBezTo>
                <a:cubicBezTo>
                  <a:pt x="313239" y="302438"/>
                  <a:pt x="326441" y="322240"/>
                  <a:pt x="352844" y="336642"/>
                </a:cubicBezTo>
                <a:cubicBezTo>
                  <a:pt x="379247" y="351044"/>
                  <a:pt x="423053" y="367846"/>
                  <a:pt x="484260" y="387049"/>
                </a:cubicBezTo>
                <a:cubicBezTo>
                  <a:pt x="545468" y="406251"/>
                  <a:pt x="588973" y="420953"/>
                  <a:pt x="614777" y="431154"/>
                </a:cubicBezTo>
                <a:cubicBezTo>
                  <a:pt x="640580" y="441355"/>
                  <a:pt x="671484" y="457257"/>
                  <a:pt x="707488" y="478860"/>
                </a:cubicBezTo>
                <a:cubicBezTo>
                  <a:pt x="774697" y="519665"/>
                  <a:pt x="808301" y="587774"/>
                  <a:pt x="808301" y="683186"/>
                </a:cubicBezTo>
                <a:cubicBezTo>
                  <a:pt x="808301" y="778597"/>
                  <a:pt x="773196" y="855107"/>
                  <a:pt x="702988" y="912714"/>
                </a:cubicBezTo>
                <a:cubicBezTo>
                  <a:pt x="632779" y="970321"/>
                  <a:pt x="543668" y="999125"/>
                  <a:pt x="435654" y="999125"/>
                </a:cubicBezTo>
                <a:cubicBezTo>
                  <a:pt x="363645" y="999125"/>
                  <a:pt x="288636" y="986223"/>
                  <a:pt x="210626" y="960420"/>
                </a:cubicBezTo>
                <a:cubicBezTo>
                  <a:pt x="132616" y="934617"/>
                  <a:pt x="62408" y="896512"/>
                  <a:pt x="0" y="846106"/>
                </a:cubicBezTo>
                <a:lnTo>
                  <a:pt x="118815" y="676885"/>
                </a:lnTo>
                <a:cubicBezTo>
                  <a:pt x="219627" y="754895"/>
                  <a:pt x="327041" y="793899"/>
                  <a:pt x="441055" y="793899"/>
                </a:cubicBezTo>
                <a:cubicBezTo>
                  <a:pt x="475859" y="793899"/>
                  <a:pt x="503463" y="786999"/>
                  <a:pt x="523865" y="773197"/>
                </a:cubicBezTo>
                <a:cubicBezTo>
                  <a:pt x="544268" y="759395"/>
                  <a:pt x="554469" y="741093"/>
                  <a:pt x="554469" y="718290"/>
                </a:cubicBezTo>
                <a:cubicBezTo>
                  <a:pt x="554469" y="695487"/>
                  <a:pt x="540367" y="674484"/>
                  <a:pt x="512164" y="655282"/>
                </a:cubicBezTo>
                <a:cubicBezTo>
                  <a:pt x="483960" y="636080"/>
                  <a:pt x="443155" y="618077"/>
                  <a:pt x="389749" y="601275"/>
                </a:cubicBezTo>
                <a:cubicBezTo>
                  <a:pt x="336342" y="584473"/>
                  <a:pt x="295537" y="570071"/>
                  <a:pt x="267333" y="558070"/>
                </a:cubicBezTo>
                <a:cubicBezTo>
                  <a:pt x="239130" y="546068"/>
                  <a:pt x="207026" y="528666"/>
                  <a:pt x="171021" y="505863"/>
                </a:cubicBezTo>
                <a:cubicBezTo>
                  <a:pt x="97812" y="460258"/>
                  <a:pt x="61207" y="392749"/>
                  <a:pt x="61207" y="303338"/>
                </a:cubicBezTo>
                <a:cubicBezTo>
                  <a:pt x="61207" y="213927"/>
                  <a:pt x="97212" y="141018"/>
                  <a:pt x="169221" y="84611"/>
                </a:cubicBezTo>
                <a:cubicBezTo>
                  <a:pt x="241230" y="28204"/>
                  <a:pt x="334242" y="0"/>
                  <a:pt x="448256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53" name="Рисунок 152"/>
          <p:cNvSpPr>
            <a:spLocks noGrp="1"/>
          </p:cNvSpPr>
          <p:nvPr>
            <p:ph type="pic" sz="quarter" idx="62"/>
          </p:nvPr>
        </p:nvSpPr>
        <p:spPr>
          <a:xfrm>
            <a:off x="8781008" y="3030765"/>
            <a:ext cx="226025" cy="404557"/>
          </a:xfrm>
          <a:custGeom>
            <a:avLst/>
            <a:gdLst/>
            <a:ahLst/>
            <a:cxnLst/>
            <a:rect l="l" t="t" r="r" b="b"/>
            <a:pathLst>
              <a:path w="711089" h="1272759">
                <a:moveTo>
                  <a:pt x="113414" y="0"/>
                </a:moveTo>
                <a:lnTo>
                  <a:pt x="385248" y="0"/>
                </a:lnTo>
                <a:lnTo>
                  <a:pt x="385248" y="289836"/>
                </a:lnTo>
                <a:lnTo>
                  <a:pt x="619277" y="289836"/>
                </a:lnTo>
                <a:lnTo>
                  <a:pt x="619277" y="484261"/>
                </a:lnTo>
                <a:lnTo>
                  <a:pt x="385248" y="484261"/>
                </a:lnTo>
                <a:lnTo>
                  <a:pt x="385248" y="918115"/>
                </a:lnTo>
                <a:cubicBezTo>
                  <a:pt x="385248" y="955319"/>
                  <a:pt x="394849" y="984423"/>
                  <a:pt x="414052" y="1005426"/>
                </a:cubicBezTo>
                <a:cubicBezTo>
                  <a:pt x="433254" y="1026428"/>
                  <a:pt x="456057" y="1036929"/>
                  <a:pt x="482460" y="1036929"/>
                </a:cubicBezTo>
                <a:cubicBezTo>
                  <a:pt x="532866" y="1036929"/>
                  <a:pt x="575472" y="1014127"/>
                  <a:pt x="610276" y="968521"/>
                </a:cubicBezTo>
                <a:lnTo>
                  <a:pt x="711089" y="1157545"/>
                </a:lnTo>
                <a:cubicBezTo>
                  <a:pt x="627078" y="1234354"/>
                  <a:pt x="538567" y="1272759"/>
                  <a:pt x="445556" y="1272759"/>
                </a:cubicBezTo>
                <a:cubicBezTo>
                  <a:pt x="352544" y="1272759"/>
                  <a:pt x="273934" y="1242155"/>
                  <a:pt x="209726" y="1180948"/>
                </a:cubicBezTo>
                <a:cubicBezTo>
                  <a:pt x="145518" y="1119740"/>
                  <a:pt x="113414" y="1036329"/>
                  <a:pt x="113414" y="930716"/>
                </a:cubicBezTo>
                <a:lnTo>
                  <a:pt x="113414" y="484261"/>
                </a:lnTo>
                <a:lnTo>
                  <a:pt x="0" y="484261"/>
                </a:lnTo>
                <a:lnTo>
                  <a:pt x="0" y="289836"/>
                </a:lnTo>
                <a:lnTo>
                  <a:pt x="113414" y="289836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56" name="Рисунок 155"/>
          <p:cNvSpPr>
            <a:spLocks noGrp="1"/>
          </p:cNvSpPr>
          <p:nvPr>
            <p:ph type="pic" sz="quarter" idx="63"/>
          </p:nvPr>
        </p:nvSpPr>
        <p:spPr>
          <a:xfrm>
            <a:off x="10090776" y="3129241"/>
            <a:ext cx="288397" cy="312431"/>
          </a:xfrm>
          <a:custGeom>
            <a:avLst/>
            <a:gdLst/>
            <a:ahLst/>
            <a:cxnLst/>
            <a:rect l="l" t="t" r="r" b="b"/>
            <a:pathLst>
              <a:path w="907314" h="982923">
                <a:moveTo>
                  <a:pt x="0" y="0"/>
                </a:moveTo>
                <a:lnTo>
                  <a:pt x="271834" y="0"/>
                </a:lnTo>
                <a:lnTo>
                  <a:pt x="271834" y="527466"/>
                </a:lnTo>
                <a:cubicBezTo>
                  <a:pt x="271834" y="676285"/>
                  <a:pt x="326441" y="750694"/>
                  <a:pt x="435655" y="750694"/>
                </a:cubicBezTo>
                <a:cubicBezTo>
                  <a:pt x="489662" y="750694"/>
                  <a:pt x="536467" y="731192"/>
                  <a:pt x="576072" y="692187"/>
                </a:cubicBezTo>
                <a:cubicBezTo>
                  <a:pt x="615677" y="653182"/>
                  <a:pt x="635480" y="596475"/>
                  <a:pt x="635480" y="522065"/>
                </a:cubicBezTo>
                <a:lnTo>
                  <a:pt x="635480" y="0"/>
                </a:lnTo>
                <a:lnTo>
                  <a:pt x="907314" y="0"/>
                </a:lnTo>
                <a:lnTo>
                  <a:pt x="907314" y="968521"/>
                </a:lnTo>
                <a:lnTo>
                  <a:pt x="635480" y="968521"/>
                </a:lnTo>
                <a:lnTo>
                  <a:pt x="635480" y="840705"/>
                </a:lnTo>
                <a:cubicBezTo>
                  <a:pt x="568271" y="935517"/>
                  <a:pt x="481561" y="982923"/>
                  <a:pt x="375347" y="982923"/>
                </a:cubicBezTo>
                <a:cubicBezTo>
                  <a:pt x="269134" y="982923"/>
                  <a:pt x="180023" y="949619"/>
                  <a:pt x="108014" y="883010"/>
                </a:cubicBezTo>
                <a:cubicBezTo>
                  <a:pt x="36005" y="816402"/>
                  <a:pt x="0" y="717690"/>
                  <a:pt x="0" y="58687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59" name="Рисунок 158"/>
          <p:cNvSpPr>
            <a:spLocks noGrp="1"/>
          </p:cNvSpPr>
          <p:nvPr>
            <p:ph type="pic" sz="quarter" idx="64"/>
          </p:nvPr>
        </p:nvSpPr>
        <p:spPr>
          <a:xfrm>
            <a:off x="2281425" y="4022893"/>
            <a:ext cx="331885" cy="308424"/>
          </a:xfrm>
          <a:custGeom>
            <a:avLst/>
            <a:gdLst/>
            <a:ahLst/>
            <a:cxnLst/>
            <a:rect l="l" t="t" r="r" b="b"/>
            <a:pathLst>
              <a:path w="1044131" h="970321">
                <a:moveTo>
                  <a:pt x="0" y="0"/>
                </a:moveTo>
                <a:lnTo>
                  <a:pt x="280836" y="0"/>
                </a:lnTo>
                <a:lnTo>
                  <a:pt x="522066" y="610276"/>
                </a:lnTo>
                <a:lnTo>
                  <a:pt x="763296" y="0"/>
                </a:lnTo>
                <a:lnTo>
                  <a:pt x="1044131" y="0"/>
                </a:lnTo>
                <a:lnTo>
                  <a:pt x="660683" y="970321"/>
                </a:lnTo>
                <a:lnTo>
                  <a:pt x="383448" y="97032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62" name="Рисунок 161"/>
          <p:cNvSpPr>
            <a:spLocks noGrp="1"/>
          </p:cNvSpPr>
          <p:nvPr>
            <p:ph type="pic" sz="quarter" idx="65"/>
          </p:nvPr>
        </p:nvSpPr>
        <p:spPr>
          <a:xfrm>
            <a:off x="3718693" y="4018513"/>
            <a:ext cx="501261" cy="307852"/>
          </a:xfrm>
          <a:custGeom>
            <a:avLst/>
            <a:gdLst/>
            <a:ahLst/>
            <a:cxnLst/>
            <a:rect l="l" t="t" r="r" b="b"/>
            <a:pathLst>
              <a:path w="1576997" h="968521">
                <a:moveTo>
                  <a:pt x="0" y="0"/>
                </a:moveTo>
                <a:lnTo>
                  <a:pt x="279034" y="0"/>
                </a:lnTo>
                <a:lnTo>
                  <a:pt x="468058" y="585073"/>
                </a:lnTo>
                <a:lnTo>
                  <a:pt x="657082" y="0"/>
                </a:lnTo>
                <a:lnTo>
                  <a:pt x="918114" y="0"/>
                </a:lnTo>
                <a:lnTo>
                  <a:pt x="1107138" y="585073"/>
                </a:lnTo>
                <a:lnTo>
                  <a:pt x="1296161" y="0"/>
                </a:lnTo>
                <a:lnTo>
                  <a:pt x="1576997" y="0"/>
                </a:lnTo>
                <a:lnTo>
                  <a:pt x="1247555" y="968521"/>
                </a:lnTo>
                <a:lnTo>
                  <a:pt x="966720" y="968521"/>
                </a:lnTo>
                <a:lnTo>
                  <a:pt x="788498" y="441055"/>
                </a:lnTo>
                <a:lnTo>
                  <a:pt x="608475" y="968521"/>
                </a:lnTo>
                <a:lnTo>
                  <a:pt x="329441" y="96852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65" name="Рисунок 164"/>
          <p:cNvSpPr>
            <a:spLocks noGrp="1"/>
          </p:cNvSpPr>
          <p:nvPr>
            <p:ph type="pic" sz="quarter" idx="66"/>
          </p:nvPr>
        </p:nvSpPr>
        <p:spPr>
          <a:xfrm>
            <a:off x="5127406" y="4021298"/>
            <a:ext cx="319869" cy="307853"/>
          </a:xfrm>
          <a:custGeom>
            <a:avLst/>
            <a:gdLst/>
            <a:ahLst/>
            <a:cxnLst/>
            <a:rect l="l" t="t" r="r" b="b"/>
            <a:pathLst>
              <a:path w="1006326" h="968521">
                <a:moveTo>
                  <a:pt x="18003" y="0"/>
                </a:moveTo>
                <a:lnTo>
                  <a:pt x="340243" y="0"/>
                </a:lnTo>
                <a:lnTo>
                  <a:pt x="505864" y="259233"/>
                </a:lnTo>
                <a:lnTo>
                  <a:pt x="676885" y="0"/>
                </a:lnTo>
                <a:lnTo>
                  <a:pt x="993725" y="0"/>
                </a:lnTo>
                <a:lnTo>
                  <a:pt x="660683" y="473459"/>
                </a:lnTo>
                <a:lnTo>
                  <a:pt x="1006326" y="968521"/>
                </a:lnTo>
                <a:lnTo>
                  <a:pt x="684086" y="968521"/>
                </a:lnTo>
                <a:lnTo>
                  <a:pt x="495062" y="702088"/>
                </a:lnTo>
                <a:lnTo>
                  <a:pt x="311439" y="968521"/>
                </a:lnTo>
                <a:lnTo>
                  <a:pt x="0" y="968521"/>
                </a:lnTo>
                <a:lnTo>
                  <a:pt x="338443" y="47526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68" name="Рисунок 167"/>
          <p:cNvSpPr>
            <a:spLocks noGrp="1"/>
          </p:cNvSpPr>
          <p:nvPr>
            <p:ph type="pic" sz="quarter" idx="67"/>
          </p:nvPr>
        </p:nvSpPr>
        <p:spPr>
          <a:xfrm>
            <a:off x="6304685" y="4090490"/>
            <a:ext cx="333029" cy="429161"/>
          </a:xfrm>
          <a:custGeom>
            <a:avLst/>
            <a:gdLst/>
            <a:ahLst/>
            <a:cxnLst/>
            <a:rect l="l" t="t" r="r" b="b"/>
            <a:pathLst>
              <a:path w="1047731" h="1350169">
                <a:moveTo>
                  <a:pt x="0" y="0"/>
                </a:moveTo>
                <a:lnTo>
                  <a:pt x="288036" y="0"/>
                </a:lnTo>
                <a:lnTo>
                  <a:pt x="523866" y="603075"/>
                </a:lnTo>
                <a:lnTo>
                  <a:pt x="759695" y="0"/>
                </a:lnTo>
                <a:lnTo>
                  <a:pt x="1047731" y="0"/>
                </a:lnTo>
                <a:lnTo>
                  <a:pt x="597675" y="1141343"/>
                </a:lnTo>
                <a:cubicBezTo>
                  <a:pt x="571272" y="1207351"/>
                  <a:pt x="530167" y="1258657"/>
                  <a:pt x="474360" y="1295262"/>
                </a:cubicBezTo>
                <a:cubicBezTo>
                  <a:pt x="418553" y="1331867"/>
                  <a:pt x="356445" y="1350169"/>
                  <a:pt x="288036" y="1350169"/>
                </a:cubicBezTo>
                <a:cubicBezTo>
                  <a:pt x="193225" y="1350169"/>
                  <a:pt x="103813" y="1311764"/>
                  <a:pt x="19803" y="1234955"/>
                </a:cubicBezTo>
                <a:lnTo>
                  <a:pt x="142218" y="1035130"/>
                </a:lnTo>
                <a:cubicBezTo>
                  <a:pt x="187824" y="1079535"/>
                  <a:pt x="234630" y="1101738"/>
                  <a:pt x="282636" y="1101738"/>
                </a:cubicBezTo>
                <a:cubicBezTo>
                  <a:pt x="307839" y="1101738"/>
                  <a:pt x="329442" y="1089436"/>
                  <a:pt x="347444" y="1064833"/>
                </a:cubicBezTo>
                <a:cubicBezTo>
                  <a:pt x="365446" y="1040230"/>
                  <a:pt x="374447" y="1014127"/>
                  <a:pt x="374447" y="986523"/>
                </a:cubicBezTo>
                <a:cubicBezTo>
                  <a:pt x="374447" y="958920"/>
                  <a:pt x="249632" y="630079"/>
                  <a:pt x="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1" name="Рисунок 170"/>
          <p:cNvSpPr>
            <a:spLocks noGrp="1"/>
          </p:cNvSpPr>
          <p:nvPr>
            <p:ph type="pic" sz="quarter" idx="68"/>
          </p:nvPr>
        </p:nvSpPr>
        <p:spPr>
          <a:xfrm>
            <a:off x="7529501" y="4021298"/>
            <a:ext cx="267797" cy="307852"/>
          </a:xfrm>
          <a:custGeom>
            <a:avLst/>
            <a:gdLst/>
            <a:ahLst/>
            <a:cxnLst/>
            <a:rect l="l" t="t" r="r" b="b"/>
            <a:pathLst>
              <a:path w="842506" h="968521">
                <a:moveTo>
                  <a:pt x="34205" y="0"/>
                </a:moveTo>
                <a:lnTo>
                  <a:pt x="815502" y="0"/>
                </a:lnTo>
                <a:lnTo>
                  <a:pt x="815502" y="210627"/>
                </a:lnTo>
                <a:lnTo>
                  <a:pt x="345644" y="743493"/>
                </a:lnTo>
                <a:lnTo>
                  <a:pt x="842506" y="743493"/>
                </a:lnTo>
                <a:lnTo>
                  <a:pt x="842506" y="968521"/>
                </a:lnTo>
                <a:lnTo>
                  <a:pt x="0" y="968521"/>
                </a:lnTo>
                <a:lnTo>
                  <a:pt x="0" y="745293"/>
                </a:lnTo>
                <a:lnTo>
                  <a:pt x="457258" y="223228"/>
                </a:lnTo>
                <a:lnTo>
                  <a:pt x="34205" y="22322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2" name="Рисунок 171"/>
          <p:cNvSpPr>
            <a:spLocks noGrp="1"/>
          </p:cNvSpPr>
          <p:nvPr>
            <p:ph type="pic" sz="quarter" idx="69"/>
          </p:nvPr>
        </p:nvSpPr>
        <p:spPr>
          <a:xfrm>
            <a:off x="1774826" y="1223374"/>
            <a:ext cx="432023" cy="399979"/>
          </a:xfrm>
          <a:custGeom>
            <a:avLst/>
            <a:gdLst/>
            <a:ahLst/>
            <a:cxnLst/>
            <a:rect l="l" t="t" r="r" b="b"/>
            <a:pathLst>
              <a:path w="1359170" h="1258357">
                <a:moveTo>
                  <a:pt x="680485" y="374447"/>
                </a:moveTo>
                <a:lnTo>
                  <a:pt x="522065" y="739892"/>
                </a:lnTo>
                <a:lnTo>
                  <a:pt x="837104" y="739892"/>
                </a:lnTo>
                <a:close/>
                <a:moveTo>
                  <a:pt x="543668" y="0"/>
                </a:moveTo>
                <a:lnTo>
                  <a:pt x="815502" y="0"/>
                </a:lnTo>
                <a:lnTo>
                  <a:pt x="1359170" y="1258357"/>
                </a:lnTo>
                <a:lnTo>
                  <a:pt x="1060332" y="1258357"/>
                </a:lnTo>
                <a:lnTo>
                  <a:pt x="943318" y="986523"/>
                </a:lnTo>
                <a:lnTo>
                  <a:pt x="415852" y="986523"/>
                </a:lnTo>
                <a:lnTo>
                  <a:pt x="298837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3" name="Рисунок 172"/>
          <p:cNvSpPr>
            <a:spLocks noGrp="1"/>
          </p:cNvSpPr>
          <p:nvPr>
            <p:ph type="pic" sz="quarter" idx="70"/>
          </p:nvPr>
        </p:nvSpPr>
        <p:spPr>
          <a:xfrm>
            <a:off x="3207394" y="1223374"/>
            <a:ext cx="319296" cy="399979"/>
          </a:xfrm>
          <a:custGeom>
            <a:avLst/>
            <a:gdLst/>
            <a:ahLst/>
            <a:cxnLst/>
            <a:rect l="l" t="t" r="r" b="b"/>
            <a:pathLst>
              <a:path w="1004525" h="1258357">
                <a:moveTo>
                  <a:pt x="280835" y="730891"/>
                </a:moveTo>
                <a:lnTo>
                  <a:pt x="280835" y="1020728"/>
                </a:lnTo>
                <a:lnTo>
                  <a:pt x="473459" y="1020728"/>
                </a:lnTo>
                <a:cubicBezTo>
                  <a:pt x="553869" y="1020728"/>
                  <a:pt x="614177" y="1010826"/>
                  <a:pt x="654382" y="991024"/>
                </a:cubicBezTo>
                <a:cubicBezTo>
                  <a:pt x="694587" y="971221"/>
                  <a:pt x="714689" y="932216"/>
                  <a:pt x="714689" y="874009"/>
                </a:cubicBezTo>
                <a:cubicBezTo>
                  <a:pt x="714689" y="815802"/>
                  <a:pt x="693387" y="777397"/>
                  <a:pt x="650781" y="758795"/>
                </a:cubicBezTo>
                <a:cubicBezTo>
                  <a:pt x="608176" y="740192"/>
                  <a:pt x="540068" y="730891"/>
                  <a:pt x="446456" y="730891"/>
                </a:cubicBezTo>
                <a:close/>
                <a:moveTo>
                  <a:pt x="280835" y="237630"/>
                </a:moveTo>
                <a:lnTo>
                  <a:pt x="280835" y="509464"/>
                </a:lnTo>
                <a:lnTo>
                  <a:pt x="414052" y="509464"/>
                </a:lnTo>
                <a:cubicBezTo>
                  <a:pt x="492062" y="509464"/>
                  <a:pt x="549969" y="501063"/>
                  <a:pt x="587774" y="484260"/>
                </a:cubicBezTo>
                <a:cubicBezTo>
                  <a:pt x="625578" y="467458"/>
                  <a:pt x="644480" y="431154"/>
                  <a:pt x="644480" y="375347"/>
                </a:cubicBezTo>
                <a:cubicBezTo>
                  <a:pt x="644480" y="319540"/>
                  <a:pt x="627078" y="282635"/>
                  <a:pt x="592274" y="264633"/>
                </a:cubicBezTo>
                <a:cubicBezTo>
                  <a:pt x="557470" y="246631"/>
                  <a:pt x="498662" y="237630"/>
                  <a:pt x="415852" y="237630"/>
                </a:cubicBezTo>
                <a:close/>
                <a:moveTo>
                  <a:pt x="0" y="0"/>
                </a:moveTo>
                <a:lnTo>
                  <a:pt x="489661" y="0"/>
                </a:lnTo>
                <a:cubicBezTo>
                  <a:pt x="574872" y="0"/>
                  <a:pt x="648381" y="10201"/>
                  <a:pt x="710189" y="30604"/>
                </a:cubicBezTo>
                <a:cubicBezTo>
                  <a:pt x="771996" y="51006"/>
                  <a:pt x="818502" y="78610"/>
                  <a:pt x="849706" y="113414"/>
                </a:cubicBezTo>
                <a:cubicBezTo>
                  <a:pt x="906113" y="178222"/>
                  <a:pt x="934317" y="251431"/>
                  <a:pt x="934317" y="333041"/>
                </a:cubicBezTo>
                <a:cubicBezTo>
                  <a:pt x="934317" y="431454"/>
                  <a:pt x="902513" y="504663"/>
                  <a:pt x="838905" y="552669"/>
                </a:cubicBezTo>
                <a:cubicBezTo>
                  <a:pt x="817302" y="569471"/>
                  <a:pt x="802300" y="579972"/>
                  <a:pt x="793899" y="584173"/>
                </a:cubicBezTo>
                <a:cubicBezTo>
                  <a:pt x="785498" y="588373"/>
                  <a:pt x="770496" y="595274"/>
                  <a:pt x="748893" y="604876"/>
                </a:cubicBezTo>
                <a:cubicBezTo>
                  <a:pt x="826903" y="621678"/>
                  <a:pt x="889011" y="656782"/>
                  <a:pt x="935217" y="710189"/>
                </a:cubicBezTo>
                <a:cubicBezTo>
                  <a:pt x="981423" y="763595"/>
                  <a:pt x="1004525" y="829904"/>
                  <a:pt x="1004525" y="909114"/>
                </a:cubicBezTo>
                <a:cubicBezTo>
                  <a:pt x="1004525" y="996724"/>
                  <a:pt x="974522" y="1074134"/>
                  <a:pt x="914514" y="1141343"/>
                </a:cubicBezTo>
                <a:cubicBezTo>
                  <a:pt x="844905" y="1219352"/>
                  <a:pt x="723690" y="1258357"/>
                  <a:pt x="550869" y="1258357"/>
                </a:cubicBez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4" name="Рисунок 173"/>
          <p:cNvSpPr>
            <a:spLocks noGrp="1"/>
          </p:cNvSpPr>
          <p:nvPr>
            <p:ph type="pic" sz="quarter" idx="71"/>
          </p:nvPr>
        </p:nvSpPr>
        <p:spPr>
          <a:xfrm>
            <a:off x="4498843" y="1209641"/>
            <a:ext cx="374801" cy="413711"/>
          </a:xfrm>
          <a:custGeom>
            <a:avLst/>
            <a:gdLst/>
            <a:ahLst/>
            <a:cxnLst/>
            <a:rect l="l" t="t" r="r" b="b"/>
            <a:pathLst>
              <a:path w="1179147" h="1301563">
                <a:moveTo>
                  <a:pt x="660683" y="0"/>
                </a:moveTo>
                <a:cubicBezTo>
                  <a:pt x="867108" y="0"/>
                  <a:pt x="1039930" y="78610"/>
                  <a:pt x="1179147" y="235830"/>
                </a:cubicBezTo>
                <a:lnTo>
                  <a:pt x="1004525" y="433855"/>
                </a:lnTo>
                <a:cubicBezTo>
                  <a:pt x="915714" y="323441"/>
                  <a:pt x="805301" y="268234"/>
                  <a:pt x="673284" y="268234"/>
                </a:cubicBezTo>
                <a:cubicBezTo>
                  <a:pt x="567671" y="268234"/>
                  <a:pt x="477360" y="302738"/>
                  <a:pt x="402350" y="371747"/>
                </a:cubicBezTo>
                <a:cubicBezTo>
                  <a:pt x="327341" y="440755"/>
                  <a:pt x="289836" y="533767"/>
                  <a:pt x="289836" y="650782"/>
                </a:cubicBezTo>
                <a:cubicBezTo>
                  <a:pt x="289836" y="767796"/>
                  <a:pt x="325241" y="861708"/>
                  <a:pt x="396050" y="932517"/>
                </a:cubicBezTo>
                <a:cubicBezTo>
                  <a:pt x="466858" y="1003326"/>
                  <a:pt x="552669" y="1038730"/>
                  <a:pt x="653482" y="1038730"/>
                </a:cubicBezTo>
                <a:cubicBezTo>
                  <a:pt x="791499" y="1038730"/>
                  <a:pt x="904313" y="984123"/>
                  <a:pt x="991924" y="874910"/>
                </a:cubicBezTo>
                <a:lnTo>
                  <a:pt x="1171946" y="1060333"/>
                </a:lnTo>
                <a:cubicBezTo>
                  <a:pt x="1029129" y="1221153"/>
                  <a:pt x="860808" y="1301563"/>
                  <a:pt x="666983" y="1301563"/>
                </a:cubicBezTo>
                <a:cubicBezTo>
                  <a:pt x="473159" y="1301563"/>
                  <a:pt x="313539" y="1240355"/>
                  <a:pt x="188124" y="1117940"/>
                </a:cubicBezTo>
                <a:cubicBezTo>
                  <a:pt x="62708" y="995525"/>
                  <a:pt x="0" y="841005"/>
                  <a:pt x="0" y="654382"/>
                </a:cubicBezTo>
                <a:cubicBezTo>
                  <a:pt x="0" y="467759"/>
                  <a:pt x="63908" y="312039"/>
                  <a:pt x="191724" y="187224"/>
                </a:cubicBezTo>
                <a:cubicBezTo>
                  <a:pt x="319540" y="62408"/>
                  <a:pt x="475860" y="0"/>
                  <a:pt x="66068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5" name="Рисунок 174"/>
          <p:cNvSpPr>
            <a:spLocks noGrp="1"/>
          </p:cNvSpPr>
          <p:nvPr>
            <p:ph type="pic" sz="quarter" idx="72"/>
          </p:nvPr>
        </p:nvSpPr>
        <p:spPr>
          <a:xfrm>
            <a:off x="5781208" y="1223374"/>
            <a:ext cx="362785" cy="399979"/>
          </a:xfrm>
          <a:custGeom>
            <a:avLst/>
            <a:gdLst/>
            <a:ahLst/>
            <a:cxnLst/>
            <a:rect l="l" t="t" r="r" b="b"/>
            <a:pathLst>
              <a:path w="1141343" h="1258357">
                <a:moveTo>
                  <a:pt x="280835" y="244831"/>
                </a:moveTo>
                <a:lnTo>
                  <a:pt x="280835" y="1009926"/>
                </a:lnTo>
                <a:lnTo>
                  <a:pt x="459057" y="1009926"/>
                </a:lnTo>
                <a:cubicBezTo>
                  <a:pt x="587473" y="1009926"/>
                  <a:pt x="686186" y="977522"/>
                  <a:pt x="755194" y="912714"/>
                </a:cubicBezTo>
                <a:cubicBezTo>
                  <a:pt x="824203" y="847906"/>
                  <a:pt x="858707" y="753694"/>
                  <a:pt x="858707" y="630079"/>
                </a:cubicBezTo>
                <a:cubicBezTo>
                  <a:pt x="858707" y="506463"/>
                  <a:pt x="824203" y="411351"/>
                  <a:pt x="755194" y="344743"/>
                </a:cubicBezTo>
                <a:cubicBezTo>
                  <a:pt x="686186" y="278135"/>
                  <a:pt x="580273" y="244831"/>
                  <a:pt x="437455" y="244831"/>
                </a:cubicBezTo>
                <a:close/>
                <a:moveTo>
                  <a:pt x="0" y="0"/>
                </a:moveTo>
                <a:lnTo>
                  <a:pt x="444656" y="0"/>
                </a:lnTo>
                <a:cubicBezTo>
                  <a:pt x="669084" y="0"/>
                  <a:pt x="841305" y="54907"/>
                  <a:pt x="961320" y="164721"/>
                </a:cubicBezTo>
                <a:cubicBezTo>
                  <a:pt x="1081335" y="274534"/>
                  <a:pt x="1141343" y="427253"/>
                  <a:pt x="1141343" y="622878"/>
                </a:cubicBezTo>
                <a:cubicBezTo>
                  <a:pt x="1141343" y="818502"/>
                  <a:pt x="1082835" y="973322"/>
                  <a:pt x="965821" y="1087336"/>
                </a:cubicBezTo>
                <a:cubicBezTo>
                  <a:pt x="848806" y="1201350"/>
                  <a:pt x="670284" y="1258357"/>
                  <a:pt x="430254" y="1258357"/>
                </a:cubicBez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6" name="Рисунок 175"/>
          <p:cNvSpPr>
            <a:spLocks noGrp="1"/>
          </p:cNvSpPr>
          <p:nvPr>
            <p:ph type="pic" sz="quarter" idx="73"/>
          </p:nvPr>
        </p:nvSpPr>
        <p:spPr>
          <a:xfrm>
            <a:off x="7202546" y="1223374"/>
            <a:ext cx="294691" cy="399979"/>
          </a:xfrm>
          <a:custGeom>
            <a:avLst/>
            <a:gdLst/>
            <a:ahLst/>
            <a:cxnLst/>
            <a:rect l="l" t="t" r="r" b="b"/>
            <a:pathLst>
              <a:path w="927116" h="1258357">
                <a:moveTo>
                  <a:pt x="0" y="0"/>
                </a:moveTo>
                <a:lnTo>
                  <a:pt x="907313" y="0"/>
                </a:lnTo>
                <a:lnTo>
                  <a:pt x="907313" y="250231"/>
                </a:lnTo>
                <a:lnTo>
                  <a:pt x="280835" y="250231"/>
                </a:lnTo>
                <a:lnTo>
                  <a:pt x="280835" y="509464"/>
                </a:lnTo>
                <a:lnTo>
                  <a:pt x="844305" y="509464"/>
                </a:lnTo>
                <a:lnTo>
                  <a:pt x="844305" y="748894"/>
                </a:lnTo>
                <a:lnTo>
                  <a:pt x="280835" y="748894"/>
                </a:lnTo>
                <a:lnTo>
                  <a:pt x="280835" y="1009926"/>
                </a:lnTo>
                <a:lnTo>
                  <a:pt x="927116" y="1009926"/>
                </a:lnTo>
                <a:lnTo>
                  <a:pt x="927116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7" name="Рисунок 176"/>
          <p:cNvSpPr>
            <a:spLocks noGrp="1"/>
          </p:cNvSpPr>
          <p:nvPr>
            <p:ph type="pic" sz="quarter" idx="74"/>
          </p:nvPr>
        </p:nvSpPr>
        <p:spPr>
          <a:xfrm>
            <a:off x="8523394" y="1219142"/>
            <a:ext cx="274664" cy="399979"/>
          </a:xfrm>
          <a:custGeom>
            <a:avLst/>
            <a:gdLst/>
            <a:ahLst/>
            <a:cxnLst/>
            <a:rect l="l" t="t" r="r" b="b"/>
            <a:pathLst>
              <a:path w="864108" h="1258357">
                <a:moveTo>
                  <a:pt x="0" y="0"/>
                </a:moveTo>
                <a:lnTo>
                  <a:pt x="864108" y="0"/>
                </a:lnTo>
                <a:lnTo>
                  <a:pt x="864108" y="246631"/>
                </a:lnTo>
                <a:lnTo>
                  <a:pt x="280835" y="246631"/>
                </a:lnTo>
                <a:lnTo>
                  <a:pt x="280835" y="518465"/>
                </a:lnTo>
                <a:lnTo>
                  <a:pt x="835304" y="518465"/>
                </a:lnTo>
                <a:lnTo>
                  <a:pt x="835304" y="765096"/>
                </a:lnTo>
                <a:lnTo>
                  <a:pt x="280835" y="765096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8" name="Рисунок 177"/>
          <p:cNvSpPr>
            <a:spLocks noGrp="1"/>
          </p:cNvSpPr>
          <p:nvPr>
            <p:ph type="pic" sz="quarter" idx="75"/>
          </p:nvPr>
        </p:nvSpPr>
        <p:spPr>
          <a:xfrm>
            <a:off x="9610346" y="1214790"/>
            <a:ext cx="372510" cy="413711"/>
          </a:xfrm>
          <a:custGeom>
            <a:avLst/>
            <a:gdLst/>
            <a:ahLst/>
            <a:cxnLst/>
            <a:rect l="l" t="t" r="r" b="b"/>
            <a:pathLst>
              <a:path w="1171946" h="1301563">
                <a:moveTo>
                  <a:pt x="654381" y="0"/>
                </a:moveTo>
                <a:cubicBezTo>
                  <a:pt x="835004" y="0"/>
                  <a:pt x="991923" y="59408"/>
                  <a:pt x="1125140" y="178223"/>
                </a:cubicBezTo>
                <a:lnTo>
                  <a:pt x="979322" y="388849"/>
                </a:lnTo>
                <a:cubicBezTo>
                  <a:pt x="922915" y="339643"/>
                  <a:pt x="871008" y="305738"/>
                  <a:pt x="823602" y="287136"/>
                </a:cubicBezTo>
                <a:cubicBezTo>
                  <a:pt x="776196" y="268534"/>
                  <a:pt x="724890" y="259233"/>
                  <a:pt x="669683" y="259233"/>
                </a:cubicBezTo>
                <a:cubicBezTo>
                  <a:pt x="562870" y="259233"/>
                  <a:pt x="472859" y="295537"/>
                  <a:pt x="399650" y="368146"/>
                </a:cubicBezTo>
                <a:cubicBezTo>
                  <a:pt x="326440" y="440755"/>
                  <a:pt x="289836" y="536467"/>
                  <a:pt x="289836" y="655282"/>
                </a:cubicBezTo>
                <a:cubicBezTo>
                  <a:pt x="289836" y="774097"/>
                  <a:pt x="324940" y="869209"/>
                  <a:pt x="395149" y="940618"/>
                </a:cubicBezTo>
                <a:cubicBezTo>
                  <a:pt x="465358" y="1012027"/>
                  <a:pt x="549068" y="1047731"/>
                  <a:pt x="646280" y="1047731"/>
                </a:cubicBezTo>
                <a:cubicBezTo>
                  <a:pt x="743492" y="1047731"/>
                  <a:pt x="824502" y="1029129"/>
                  <a:pt x="889311" y="991924"/>
                </a:cubicBezTo>
                <a:lnTo>
                  <a:pt x="889311" y="646281"/>
                </a:lnTo>
                <a:lnTo>
                  <a:pt x="1171946" y="646281"/>
                </a:lnTo>
                <a:lnTo>
                  <a:pt x="1171946" y="1092737"/>
                </a:lnTo>
                <a:cubicBezTo>
                  <a:pt x="1047130" y="1231954"/>
                  <a:pt x="874309" y="1301563"/>
                  <a:pt x="653481" y="1301563"/>
                </a:cubicBezTo>
                <a:cubicBezTo>
                  <a:pt x="468658" y="1301563"/>
                  <a:pt x="313539" y="1240355"/>
                  <a:pt x="188123" y="1117940"/>
                </a:cubicBezTo>
                <a:cubicBezTo>
                  <a:pt x="62707" y="995525"/>
                  <a:pt x="0" y="841005"/>
                  <a:pt x="0" y="654382"/>
                </a:cubicBezTo>
                <a:cubicBezTo>
                  <a:pt x="0" y="467759"/>
                  <a:pt x="63908" y="312039"/>
                  <a:pt x="191724" y="187224"/>
                </a:cubicBezTo>
                <a:cubicBezTo>
                  <a:pt x="319540" y="62408"/>
                  <a:pt x="473759" y="0"/>
                  <a:pt x="654381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9" name="Рисунок 178"/>
          <p:cNvSpPr>
            <a:spLocks noGrp="1"/>
          </p:cNvSpPr>
          <p:nvPr>
            <p:ph type="pic" sz="quarter" idx="76"/>
          </p:nvPr>
        </p:nvSpPr>
        <p:spPr>
          <a:xfrm>
            <a:off x="1822532" y="2127835"/>
            <a:ext cx="337609" cy="399979"/>
          </a:xfrm>
          <a:custGeom>
            <a:avLst/>
            <a:gdLst/>
            <a:ahLst/>
            <a:cxnLst/>
            <a:rect l="l" t="t" r="r" b="b"/>
            <a:pathLst>
              <a:path w="1062133" h="1258357">
                <a:moveTo>
                  <a:pt x="0" y="0"/>
                </a:moveTo>
                <a:lnTo>
                  <a:pt x="280835" y="0"/>
                </a:lnTo>
                <a:lnTo>
                  <a:pt x="280835" y="525666"/>
                </a:lnTo>
                <a:lnTo>
                  <a:pt x="781298" y="525666"/>
                </a:lnTo>
                <a:lnTo>
                  <a:pt x="781298" y="0"/>
                </a:lnTo>
                <a:lnTo>
                  <a:pt x="1062133" y="0"/>
                </a:lnTo>
                <a:lnTo>
                  <a:pt x="1062133" y="1258357"/>
                </a:lnTo>
                <a:lnTo>
                  <a:pt x="781298" y="1258357"/>
                </a:lnTo>
                <a:lnTo>
                  <a:pt x="781298" y="763295"/>
                </a:lnTo>
                <a:lnTo>
                  <a:pt x="280835" y="763295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0" name="Рисунок 179"/>
          <p:cNvSpPr>
            <a:spLocks noGrp="1"/>
          </p:cNvSpPr>
          <p:nvPr>
            <p:ph type="pic" sz="quarter" idx="77"/>
          </p:nvPr>
        </p:nvSpPr>
        <p:spPr>
          <a:xfrm>
            <a:off x="3218778" y="2127835"/>
            <a:ext cx="89265" cy="399978"/>
          </a:xfrm>
          <a:custGeom>
            <a:avLst/>
            <a:gdLst/>
            <a:ahLst/>
            <a:cxnLst/>
            <a:rect l="l" t="t" r="r" b="b"/>
            <a:pathLst>
              <a:path w="280835" h="1258357">
                <a:moveTo>
                  <a:pt x="0" y="0"/>
                </a:moveTo>
                <a:lnTo>
                  <a:pt x="280835" y="0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1" name="Рисунок 180"/>
          <p:cNvSpPr>
            <a:spLocks noGrp="1"/>
          </p:cNvSpPr>
          <p:nvPr>
            <p:ph type="pic" sz="quarter" idx="78"/>
          </p:nvPr>
        </p:nvSpPr>
        <p:spPr>
          <a:xfrm>
            <a:off x="4157673" y="2124402"/>
            <a:ext cx="257496" cy="403412"/>
          </a:xfrm>
          <a:custGeom>
            <a:avLst/>
            <a:gdLst/>
            <a:ahLst/>
            <a:cxnLst/>
            <a:rect l="l" t="t" r="r" b="b"/>
            <a:pathLst>
              <a:path w="810101" h="1269159">
                <a:moveTo>
                  <a:pt x="154819" y="0"/>
                </a:moveTo>
                <a:lnTo>
                  <a:pt x="810101" y="0"/>
                </a:lnTo>
                <a:lnTo>
                  <a:pt x="810101" y="820903"/>
                </a:lnTo>
                <a:cubicBezTo>
                  <a:pt x="810101" y="970921"/>
                  <a:pt x="771396" y="1083135"/>
                  <a:pt x="693986" y="1157545"/>
                </a:cubicBezTo>
                <a:cubicBezTo>
                  <a:pt x="616577" y="1231954"/>
                  <a:pt x="517264" y="1269159"/>
                  <a:pt x="396049" y="1269159"/>
                </a:cubicBezTo>
                <a:cubicBezTo>
                  <a:pt x="244830" y="1269159"/>
                  <a:pt x="112814" y="1210951"/>
                  <a:pt x="0" y="1094537"/>
                </a:cubicBezTo>
                <a:lnTo>
                  <a:pt x="145818" y="892911"/>
                </a:lnTo>
                <a:cubicBezTo>
                  <a:pt x="221427" y="974522"/>
                  <a:pt x="300637" y="1015327"/>
                  <a:pt x="383447" y="1015327"/>
                </a:cubicBezTo>
                <a:cubicBezTo>
                  <a:pt x="423052" y="1015327"/>
                  <a:pt x="456957" y="1000025"/>
                  <a:pt x="485160" y="969421"/>
                </a:cubicBezTo>
                <a:cubicBezTo>
                  <a:pt x="513364" y="938817"/>
                  <a:pt x="527465" y="892911"/>
                  <a:pt x="527465" y="831704"/>
                </a:cubicBezTo>
                <a:lnTo>
                  <a:pt x="527465" y="241230"/>
                </a:lnTo>
                <a:lnTo>
                  <a:pt x="154819" y="2412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2" name="Рисунок 181"/>
          <p:cNvSpPr>
            <a:spLocks noGrp="1"/>
          </p:cNvSpPr>
          <p:nvPr>
            <p:ph type="pic" sz="quarter" idx="79"/>
          </p:nvPr>
        </p:nvSpPr>
        <p:spPr>
          <a:xfrm>
            <a:off x="5286585" y="2127835"/>
            <a:ext cx="350769" cy="399979"/>
          </a:xfrm>
          <a:custGeom>
            <a:avLst/>
            <a:gdLst/>
            <a:ahLst/>
            <a:cxnLst/>
            <a:rect l="l" t="t" r="r" b="b"/>
            <a:pathLst>
              <a:path w="1103538" h="1258357">
                <a:moveTo>
                  <a:pt x="0" y="0"/>
                </a:moveTo>
                <a:lnTo>
                  <a:pt x="280835" y="0"/>
                </a:lnTo>
                <a:lnTo>
                  <a:pt x="280835" y="516665"/>
                </a:lnTo>
                <a:lnTo>
                  <a:pt x="756095" y="0"/>
                </a:lnTo>
                <a:lnTo>
                  <a:pt x="1103538" y="0"/>
                </a:lnTo>
                <a:lnTo>
                  <a:pt x="603075" y="556269"/>
                </a:lnTo>
                <a:cubicBezTo>
                  <a:pt x="646281" y="616277"/>
                  <a:pt x="726091" y="728191"/>
                  <a:pt x="842505" y="892011"/>
                </a:cubicBezTo>
                <a:cubicBezTo>
                  <a:pt x="958920" y="1055832"/>
                  <a:pt x="1045931" y="1177947"/>
                  <a:pt x="1103538" y="1258357"/>
                </a:cubicBezTo>
                <a:lnTo>
                  <a:pt x="775897" y="1258357"/>
                </a:lnTo>
                <a:lnTo>
                  <a:pt x="406851" y="761495"/>
                </a:lnTo>
                <a:lnTo>
                  <a:pt x="280835" y="901913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3" name="Рисунок 182"/>
          <p:cNvSpPr>
            <a:spLocks noGrp="1"/>
          </p:cNvSpPr>
          <p:nvPr>
            <p:ph type="pic" sz="quarter" idx="80"/>
          </p:nvPr>
        </p:nvSpPr>
        <p:spPr>
          <a:xfrm>
            <a:off x="6703094" y="2129164"/>
            <a:ext cx="259786" cy="399978"/>
          </a:xfrm>
          <a:custGeom>
            <a:avLst/>
            <a:gdLst/>
            <a:ahLst/>
            <a:cxnLst/>
            <a:rect l="l" t="t" r="r" b="b"/>
            <a:pathLst>
              <a:path w="817302" h="1258357">
                <a:moveTo>
                  <a:pt x="0" y="0"/>
                </a:moveTo>
                <a:lnTo>
                  <a:pt x="280835" y="0"/>
                </a:lnTo>
                <a:lnTo>
                  <a:pt x="280835" y="1008126"/>
                </a:lnTo>
                <a:lnTo>
                  <a:pt x="817302" y="1008126"/>
                </a:lnTo>
                <a:lnTo>
                  <a:pt x="817302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4" name="Рисунок 183"/>
          <p:cNvSpPr>
            <a:spLocks noGrp="1"/>
          </p:cNvSpPr>
          <p:nvPr>
            <p:ph type="pic" sz="quarter" idx="81"/>
          </p:nvPr>
        </p:nvSpPr>
        <p:spPr>
          <a:xfrm>
            <a:off x="7812350" y="2129176"/>
            <a:ext cx="447472" cy="399979"/>
          </a:xfrm>
          <a:custGeom>
            <a:avLst/>
            <a:gdLst/>
            <a:ahLst/>
            <a:cxnLst/>
            <a:rect l="l" t="t" r="r" b="b"/>
            <a:pathLst>
              <a:path w="1407776" h="1258357">
                <a:moveTo>
                  <a:pt x="0" y="0"/>
                </a:moveTo>
                <a:lnTo>
                  <a:pt x="379848" y="0"/>
                </a:lnTo>
                <a:lnTo>
                  <a:pt x="703888" y="691286"/>
                </a:lnTo>
                <a:lnTo>
                  <a:pt x="1029729" y="0"/>
                </a:lnTo>
                <a:lnTo>
                  <a:pt x="1407776" y="0"/>
                </a:lnTo>
                <a:lnTo>
                  <a:pt x="1407776" y="1258357"/>
                </a:lnTo>
                <a:lnTo>
                  <a:pt x="1126941" y="1258357"/>
                </a:lnTo>
                <a:lnTo>
                  <a:pt x="1126941" y="466258"/>
                </a:lnTo>
                <a:lnTo>
                  <a:pt x="786698" y="1153944"/>
                </a:lnTo>
                <a:lnTo>
                  <a:pt x="619277" y="1153944"/>
                </a:lnTo>
                <a:lnTo>
                  <a:pt x="280835" y="466258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5" name="Рисунок 184"/>
          <p:cNvSpPr>
            <a:spLocks noGrp="1"/>
          </p:cNvSpPr>
          <p:nvPr>
            <p:ph type="pic" sz="quarter" idx="82"/>
          </p:nvPr>
        </p:nvSpPr>
        <p:spPr>
          <a:xfrm>
            <a:off x="9484953" y="2124287"/>
            <a:ext cx="369079" cy="399979"/>
          </a:xfrm>
          <a:custGeom>
            <a:avLst/>
            <a:gdLst/>
            <a:ahLst/>
            <a:cxnLst/>
            <a:rect l="l" t="t" r="r" b="b"/>
            <a:pathLst>
              <a:path w="1161145" h="1258357">
                <a:moveTo>
                  <a:pt x="0" y="0"/>
                </a:moveTo>
                <a:lnTo>
                  <a:pt x="262833" y="0"/>
                </a:lnTo>
                <a:lnTo>
                  <a:pt x="880310" y="810101"/>
                </a:lnTo>
                <a:lnTo>
                  <a:pt x="880310" y="0"/>
                </a:lnTo>
                <a:lnTo>
                  <a:pt x="1161145" y="0"/>
                </a:lnTo>
                <a:lnTo>
                  <a:pt x="1161145" y="1258357"/>
                </a:lnTo>
                <a:lnTo>
                  <a:pt x="880310" y="1258357"/>
                </a:lnTo>
                <a:lnTo>
                  <a:pt x="280835" y="469859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6" name="Рисунок 185"/>
          <p:cNvSpPr>
            <a:spLocks noGrp="1"/>
          </p:cNvSpPr>
          <p:nvPr>
            <p:ph type="pic" sz="quarter" idx="83"/>
          </p:nvPr>
        </p:nvSpPr>
        <p:spPr>
          <a:xfrm>
            <a:off x="1798938" y="3028531"/>
            <a:ext cx="420006" cy="413140"/>
          </a:xfrm>
          <a:custGeom>
            <a:avLst/>
            <a:gdLst/>
            <a:ahLst/>
            <a:cxnLst/>
            <a:rect l="l" t="t" r="r" b="b"/>
            <a:pathLst>
              <a:path w="1321365" h="1299763">
                <a:moveTo>
                  <a:pt x="661582" y="244831"/>
                </a:moveTo>
                <a:cubicBezTo>
                  <a:pt x="556569" y="244831"/>
                  <a:pt x="468058" y="284436"/>
                  <a:pt x="396049" y="363646"/>
                </a:cubicBezTo>
                <a:cubicBezTo>
                  <a:pt x="324040" y="442856"/>
                  <a:pt x="288036" y="538568"/>
                  <a:pt x="288036" y="650782"/>
                </a:cubicBezTo>
                <a:cubicBezTo>
                  <a:pt x="288036" y="762996"/>
                  <a:pt x="324040" y="858408"/>
                  <a:pt x="396049" y="937017"/>
                </a:cubicBezTo>
                <a:cubicBezTo>
                  <a:pt x="468058" y="1015627"/>
                  <a:pt x="556569" y="1054932"/>
                  <a:pt x="661582" y="1054932"/>
                </a:cubicBezTo>
                <a:cubicBezTo>
                  <a:pt x="766595" y="1054932"/>
                  <a:pt x="855106" y="1015627"/>
                  <a:pt x="927115" y="937017"/>
                </a:cubicBezTo>
                <a:cubicBezTo>
                  <a:pt x="999124" y="858408"/>
                  <a:pt x="1035129" y="762996"/>
                  <a:pt x="1035129" y="650782"/>
                </a:cubicBezTo>
                <a:cubicBezTo>
                  <a:pt x="1035129" y="538568"/>
                  <a:pt x="999124" y="442856"/>
                  <a:pt x="927115" y="363646"/>
                </a:cubicBezTo>
                <a:cubicBezTo>
                  <a:pt x="855106" y="284436"/>
                  <a:pt x="766595" y="244831"/>
                  <a:pt x="661582" y="244831"/>
                </a:cubicBezTo>
                <a:close/>
                <a:moveTo>
                  <a:pt x="660682" y="0"/>
                </a:moveTo>
                <a:cubicBezTo>
                  <a:pt x="846705" y="0"/>
                  <a:pt x="1003325" y="62108"/>
                  <a:pt x="1130541" y="186324"/>
                </a:cubicBezTo>
                <a:cubicBezTo>
                  <a:pt x="1257757" y="310539"/>
                  <a:pt x="1321365" y="465058"/>
                  <a:pt x="1321365" y="649882"/>
                </a:cubicBezTo>
                <a:cubicBezTo>
                  <a:pt x="1321365" y="834705"/>
                  <a:pt x="1257757" y="989224"/>
                  <a:pt x="1130541" y="1113439"/>
                </a:cubicBezTo>
                <a:cubicBezTo>
                  <a:pt x="1003325" y="1237655"/>
                  <a:pt x="846705" y="1299763"/>
                  <a:pt x="660682" y="1299763"/>
                </a:cubicBezTo>
                <a:cubicBezTo>
                  <a:pt x="474659" y="1299763"/>
                  <a:pt x="318039" y="1237655"/>
                  <a:pt x="190823" y="1113439"/>
                </a:cubicBezTo>
                <a:cubicBezTo>
                  <a:pt x="63608" y="989224"/>
                  <a:pt x="0" y="834705"/>
                  <a:pt x="0" y="649882"/>
                </a:cubicBezTo>
                <a:cubicBezTo>
                  <a:pt x="0" y="465058"/>
                  <a:pt x="63608" y="310539"/>
                  <a:pt x="190823" y="186324"/>
                </a:cubicBezTo>
                <a:cubicBezTo>
                  <a:pt x="318039" y="62108"/>
                  <a:pt x="474659" y="0"/>
                  <a:pt x="660682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7" name="Рисунок 186"/>
          <p:cNvSpPr>
            <a:spLocks noGrp="1"/>
          </p:cNvSpPr>
          <p:nvPr>
            <p:ph type="pic" sz="quarter" idx="84"/>
          </p:nvPr>
        </p:nvSpPr>
        <p:spPr>
          <a:xfrm>
            <a:off x="3260550" y="3033515"/>
            <a:ext cx="317579" cy="399979"/>
          </a:xfrm>
          <a:custGeom>
            <a:avLst/>
            <a:gdLst/>
            <a:ahLst/>
            <a:cxnLst/>
            <a:rect l="l" t="t" r="r" b="b"/>
            <a:pathLst>
              <a:path w="999124" h="1258357">
                <a:moveTo>
                  <a:pt x="280835" y="241230"/>
                </a:moveTo>
                <a:lnTo>
                  <a:pt x="280835" y="664283"/>
                </a:lnTo>
                <a:lnTo>
                  <a:pt x="469858" y="664283"/>
                </a:lnTo>
                <a:cubicBezTo>
                  <a:pt x="563470" y="664283"/>
                  <a:pt x="627078" y="645381"/>
                  <a:pt x="660682" y="607576"/>
                </a:cubicBezTo>
                <a:cubicBezTo>
                  <a:pt x="694286" y="569771"/>
                  <a:pt x="711088" y="514564"/>
                  <a:pt x="711088" y="441955"/>
                </a:cubicBezTo>
                <a:cubicBezTo>
                  <a:pt x="711088" y="369346"/>
                  <a:pt x="689186" y="317740"/>
                  <a:pt x="645380" y="287136"/>
                </a:cubicBezTo>
                <a:cubicBezTo>
                  <a:pt x="601575" y="256532"/>
                  <a:pt x="533466" y="241230"/>
                  <a:pt x="441055" y="241230"/>
                </a:cubicBezTo>
                <a:close/>
                <a:moveTo>
                  <a:pt x="0" y="0"/>
                </a:moveTo>
                <a:lnTo>
                  <a:pt x="444655" y="0"/>
                </a:lnTo>
                <a:cubicBezTo>
                  <a:pt x="637879" y="0"/>
                  <a:pt x="778597" y="37504"/>
                  <a:pt x="866808" y="112514"/>
                </a:cubicBezTo>
                <a:cubicBezTo>
                  <a:pt x="955019" y="187523"/>
                  <a:pt x="999124" y="302738"/>
                  <a:pt x="999124" y="458157"/>
                </a:cubicBezTo>
                <a:cubicBezTo>
                  <a:pt x="999124" y="613577"/>
                  <a:pt x="953819" y="727291"/>
                  <a:pt x="863207" y="799300"/>
                </a:cubicBezTo>
                <a:cubicBezTo>
                  <a:pt x="772596" y="871309"/>
                  <a:pt x="634279" y="907313"/>
                  <a:pt x="448256" y="907313"/>
                </a:cubicBezTo>
                <a:lnTo>
                  <a:pt x="280835" y="907313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8" name="Рисунок 187"/>
          <p:cNvSpPr>
            <a:spLocks noGrp="1"/>
          </p:cNvSpPr>
          <p:nvPr>
            <p:ph type="pic" sz="quarter" idx="85"/>
          </p:nvPr>
        </p:nvSpPr>
        <p:spPr>
          <a:xfrm>
            <a:off x="4551730" y="3031134"/>
            <a:ext cx="451478" cy="485239"/>
          </a:xfrm>
          <a:custGeom>
            <a:avLst/>
            <a:gdLst/>
            <a:ahLst/>
            <a:cxnLst/>
            <a:rect l="l" t="t" r="r" b="b"/>
            <a:pathLst>
              <a:path w="1420377" h="1526591">
                <a:moveTo>
                  <a:pt x="661582" y="244831"/>
                </a:moveTo>
                <a:cubicBezTo>
                  <a:pt x="556569" y="244831"/>
                  <a:pt x="468058" y="284436"/>
                  <a:pt x="396049" y="363646"/>
                </a:cubicBezTo>
                <a:cubicBezTo>
                  <a:pt x="324040" y="442856"/>
                  <a:pt x="288036" y="538568"/>
                  <a:pt x="288036" y="650782"/>
                </a:cubicBezTo>
                <a:cubicBezTo>
                  <a:pt x="288036" y="762996"/>
                  <a:pt x="324040" y="858408"/>
                  <a:pt x="396049" y="937017"/>
                </a:cubicBezTo>
                <a:cubicBezTo>
                  <a:pt x="468058" y="1015627"/>
                  <a:pt x="556569" y="1054932"/>
                  <a:pt x="661582" y="1054932"/>
                </a:cubicBezTo>
                <a:cubicBezTo>
                  <a:pt x="766595" y="1054932"/>
                  <a:pt x="855106" y="1015627"/>
                  <a:pt x="927115" y="937017"/>
                </a:cubicBezTo>
                <a:cubicBezTo>
                  <a:pt x="999124" y="858408"/>
                  <a:pt x="1035129" y="762996"/>
                  <a:pt x="1035129" y="650782"/>
                </a:cubicBezTo>
                <a:cubicBezTo>
                  <a:pt x="1035129" y="538568"/>
                  <a:pt x="999124" y="442856"/>
                  <a:pt x="927115" y="363646"/>
                </a:cubicBezTo>
                <a:cubicBezTo>
                  <a:pt x="855106" y="284436"/>
                  <a:pt x="766595" y="244831"/>
                  <a:pt x="661582" y="244831"/>
                </a:cubicBezTo>
                <a:close/>
                <a:moveTo>
                  <a:pt x="660682" y="0"/>
                </a:moveTo>
                <a:cubicBezTo>
                  <a:pt x="846705" y="0"/>
                  <a:pt x="1003325" y="62108"/>
                  <a:pt x="1130541" y="186324"/>
                </a:cubicBezTo>
                <a:cubicBezTo>
                  <a:pt x="1257757" y="310539"/>
                  <a:pt x="1321365" y="465058"/>
                  <a:pt x="1321365" y="649882"/>
                </a:cubicBezTo>
                <a:cubicBezTo>
                  <a:pt x="1321365" y="780698"/>
                  <a:pt x="1288061" y="898313"/>
                  <a:pt x="1221452" y="1002726"/>
                </a:cubicBezTo>
                <a:cubicBezTo>
                  <a:pt x="1154844" y="1107139"/>
                  <a:pt x="1065133" y="1185148"/>
                  <a:pt x="952319" y="1236755"/>
                </a:cubicBezTo>
                <a:cubicBezTo>
                  <a:pt x="963120" y="1254757"/>
                  <a:pt x="980222" y="1270059"/>
                  <a:pt x="1003625" y="1282661"/>
                </a:cubicBezTo>
                <a:cubicBezTo>
                  <a:pt x="1027028" y="1295262"/>
                  <a:pt x="1051331" y="1301563"/>
                  <a:pt x="1076534" y="1301563"/>
                </a:cubicBezTo>
                <a:cubicBezTo>
                  <a:pt x="1101737" y="1301563"/>
                  <a:pt x="1126340" y="1297662"/>
                  <a:pt x="1150343" y="1289861"/>
                </a:cubicBezTo>
                <a:cubicBezTo>
                  <a:pt x="1174346" y="1282061"/>
                  <a:pt x="1193549" y="1272759"/>
                  <a:pt x="1207951" y="1261958"/>
                </a:cubicBezTo>
                <a:cubicBezTo>
                  <a:pt x="1239154" y="1236755"/>
                  <a:pt x="1261357" y="1212152"/>
                  <a:pt x="1274559" y="1188149"/>
                </a:cubicBezTo>
                <a:lnTo>
                  <a:pt x="1420377" y="1362771"/>
                </a:lnTo>
                <a:cubicBezTo>
                  <a:pt x="1317164" y="1471984"/>
                  <a:pt x="1188148" y="1526591"/>
                  <a:pt x="1033329" y="1526591"/>
                </a:cubicBezTo>
                <a:cubicBezTo>
                  <a:pt x="961320" y="1526591"/>
                  <a:pt x="890511" y="1506789"/>
                  <a:pt x="820902" y="1467184"/>
                </a:cubicBezTo>
                <a:cubicBezTo>
                  <a:pt x="751293" y="1427579"/>
                  <a:pt x="697887" y="1371772"/>
                  <a:pt x="660682" y="1299763"/>
                </a:cubicBezTo>
                <a:cubicBezTo>
                  <a:pt x="474659" y="1299763"/>
                  <a:pt x="318039" y="1237655"/>
                  <a:pt x="190823" y="1113439"/>
                </a:cubicBezTo>
                <a:cubicBezTo>
                  <a:pt x="63608" y="989224"/>
                  <a:pt x="0" y="834705"/>
                  <a:pt x="0" y="649882"/>
                </a:cubicBezTo>
                <a:cubicBezTo>
                  <a:pt x="0" y="465058"/>
                  <a:pt x="63608" y="310539"/>
                  <a:pt x="190823" y="186324"/>
                </a:cubicBezTo>
                <a:cubicBezTo>
                  <a:pt x="318039" y="62108"/>
                  <a:pt x="474659" y="0"/>
                  <a:pt x="660682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9" name="Рисунок 188"/>
          <p:cNvSpPr>
            <a:spLocks noGrp="1"/>
          </p:cNvSpPr>
          <p:nvPr>
            <p:ph type="pic" sz="quarter" idx="86"/>
          </p:nvPr>
        </p:nvSpPr>
        <p:spPr>
          <a:xfrm>
            <a:off x="5986698" y="3033301"/>
            <a:ext cx="349624" cy="399979"/>
          </a:xfrm>
          <a:custGeom>
            <a:avLst/>
            <a:gdLst/>
            <a:ahLst/>
            <a:cxnLst/>
            <a:rect l="l" t="t" r="r" b="b"/>
            <a:pathLst>
              <a:path w="1099938" h="1258357">
                <a:moveTo>
                  <a:pt x="280835" y="241230"/>
                </a:moveTo>
                <a:lnTo>
                  <a:pt x="280835" y="613877"/>
                </a:lnTo>
                <a:lnTo>
                  <a:pt x="486061" y="613877"/>
                </a:lnTo>
                <a:cubicBezTo>
                  <a:pt x="582073" y="613877"/>
                  <a:pt x="647481" y="598275"/>
                  <a:pt x="682285" y="567071"/>
                </a:cubicBezTo>
                <a:cubicBezTo>
                  <a:pt x="717090" y="535867"/>
                  <a:pt x="734492" y="486361"/>
                  <a:pt x="734492" y="418552"/>
                </a:cubicBezTo>
                <a:cubicBezTo>
                  <a:pt x="734492" y="350744"/>
                  <a:pt x="716490" y="304238"/>
                  <a:pt x="680485" y="279035"/>
                </a:cubicBezTo>
                <a:cubicBezTo>
                  <a:pt x="644481" y="253832"/>
                  <a:pt x="581473" y="241230"/>
                  <a:pt x="491461" y="241230"/>
                </a:cubicBezTo>
                <a:close/>
                <a:moveTo>
                  <a:pt x="0" y="0"/>
                </a:moveTo>
                <a:lnTo>
                  <a:pt x="477060" y="0"/>
                </a:lnTo>
                <a:cubicBezTo>
                  <a:pt x="672684" y="0"/>
                  <a:pt x="812202" y="33004"/>
                  <a:pt x="895612" y="99012"/>
                </a:cubicBezTo>
                <a:cubicBezTo>
                  <a:pt x="979022" y="165021"/>
                  <a:pt x="1020728" y="271234"/>
                  <a:pt x="1020728" y="417652"/>
                </a:cubicBezTo>
                <a:cubicBezTo>
                  <a:pt x="1020728" y="619277"/>
                  <a:pt x="940918" y="749494"/>
                  <a:pt x="781298" y="808301"/>
                </a:cubicBezTo>
                <a:lnTo>
                  <a:pt x="1099938" y="1258357"/>
                </a:lnTo>
                <a:lnTo>
                  <a:pt x="754294" y="1258357"/>
                </a:lnTo>
                <a:lnTo>
                  <a:pt x="475259" y="856907"/>
                </a:lnTo>
                <a:lnTo>
                  <a:pt x="280835" y="856907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0" name="Рисунок 189"/>
          <p:cNvSpPr>
            <a:spLocks noGrp="1"/>
          </p:cNvSpPr>
          <p:nvPr>
            <p:ph type="pic" sz="quarter" idx="87"/>
          </p:nvPr>
        </p:nvSpPr>
        <p:spPr>
          <a:xfrm>
            <a:off x="7175344" y="3027959"/>
            <a:ext cx="317581" cy="413713"/>
          </a:xfrm>
          <a:custGeom>
            <a:avLst/>
            <a:gdLst/>
            <a:ahLst/>
            <a:cxnLst/>
            <a:rect l="l" t="t" r="r" b="b"/>
            <a:pathLst>
              <a:path w="999125" h="1301563">
                <a:moveTo>
                  <a:pt x="504063" y="0"/>
                </a:moveTo>
                <a:cubicBezTo>
                  <a:pt x="588073" y="0"/>
                  <a:pt x="672084" y="14402"/>
                  <a:pt x="756094" y="43206"/>
                </a:cubicBezTo>
                <a:cubicBezTo>
                  <a:pt x="840105" y="72009"/>
                  <a:pt x="913314" y="112814"/>
                  <a:pt x="975722" y="165621"/>
                </a:cubicBezTo>
                <a:lnTo>
                  <a:pt x="833504" y="370847"/>
                </a:lnTo>
                <a:cubicBezTo>
                  <a:pt x="724290" y="288036"/>
                  <a:pt x="611476" y="246631"/>
                  <a:pt x="495062" y="246631"/>
                </a:cubicBezTo>
                <a:cubicBezTo>
                  <a:pt x="448256" y="246631"/>
                  <a:pt x="411351" y="257733"/>
                  <a:pt x="384348" y="279935"/>
                </a:cubicBezTo>
                <a:cubicBezTo>
                  <a:pt x="357345" y="302138"/>
                  <a:pt x="343843" y="331542"/>
                  <a:pt x="343843" y="368146"/>
                </a:cubicBezTo>
                <a:cubicBezTo>
                  <a:pt x="343843" y="404751"/>
                  <a:pt x="360345" y="433855"/>
                  <a:pt x="393349" y="455457"/>
                </a:cubicBezTo>
                <a:cubicBezTo>
                  <a:pt x="426353" y="477060"/>
                  <a:pt x="502563" y="502563"/>
                  <a:pt x="621978" y="531967"/>
                </a:cubicBezTo>
                <a:cubicBezTo>
                  <a:pt x="741392" y="561370"/>
                  <a:pt x="834104" y="605476"/>
                  <a:pt x="900112" y="664283"/>
                </a:cubicBezTo>
                <a:cubicBezTo>
                  <a:pt x="966121" y="723091"/>
                  <a:pt x="999125" y="808901"/>
                  <a:pt x="999125" y="921715"/>
                </a:cubicBezTo>
                <a:cubicBezTo>
                  <a:pt x="999125" y="1034530"/>
                  <a:pt x="956819" y="1126041"/>
                  <a:pt x="872209" y="1196250"/>
                </a:cubicBezTo>
                <a:cubicBezTo>
                  <a:pt x="787598" y="1266459"/>
                  <a:pt x="676284" y="1301563"/>
                  <a:pt x="538267" y="1301563"/>
                </a:cubicBezTo>
                <a:cubicBezTo>
                  <a:pt x="339042" y="1301563"/>
                  <a:pt x="159620" y="1227754"/>
                  <a:pt x="0" y="1080135"/>
                </a:cubicBezTo>
                <a:lnTo>
                  <a:pt x="167421" y="874910"/>
                </a:lnTo>
                <a:cubicBezTo>
                  <a:pt x="303038" y="993724"/>
                  <a:pt x="428453" y="1053132"/>
                  <a:pt x="543668" y="1053132"/>
                </a:cubicBezTo>
                <a:cubicBezTo>
                  <a:pt x="595274" y="1053132"/>
                  <a:pt x="635779" y="1042031"/>
                  <a:pt x="665183" y="1019828"/>
                </a:cubicBezTo>
                <a:cubicBezTo>
                  <a:pt x="694587" y="997625"/>
                  <a:pt x="709288" y="967621"/>
                  <a:pt x="709288" y="929817"/>
                </a:cubicBezTo>
                <a:cubicBezTo>
                  <a:pt x="709288" y="892012"/>
                  <a:pt x="693687" y="862008"/>
                  <a:pt x="662483" y="839805"/>
                </a:cubicBezTo>
                <a:cubicBezTo>
                  <a:pt x="631279" y="817603"/>
                  <a:pt x="569471" y="795100"/>
                  <a:pt x="477059" y="772297"/>
                </a:cubicBezTo>
                <a:cubicBezTo>
                  <a:pt x="330641" y="737493"/>
                  <a:pt x="223528" y="692187"/>
                  <a:pt x="155719" y="636380"/>
                </a:cubicBezTo>
                <a:cubicBezTo>
                  <a:pt x="87911" y="580573"/>
                  <a:pt x="54007" y="492962"/>
                  <a:pt x="54007" y="373547"/>
                </a:cubicBezTo>
                <a:cubicBezTo>
                  <a:pt x="54007" y="254132"/>
                  <a:pt x="96912" y="162021"/>
                  <a:pt x="182723" y="97212"/>
                </a:cubicBezTo>
                <a:cubicBezTo>
                  <a:pt x="268533" y="32404"/>
                  <a:pt x="375647" y="0"/>
                  <a:pt x="50406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1" name="Рисунок 190"/>
          <p:cNvSpPr>
            <a:spLocks noGrp="1"/>
          </p:cNvSpPr>
          <p:nvPr>
            <p:ph type="pic" sz="quarter" idx="88"/>
          </p:nvPr>
        </p:nvSpPr>
        <p:spPr>
          <a:xfrm>
            <a:off x="8357556" y="3035343"/>
            <a:ext cx="315863" cy="399979"/>
          </a:xfrm>
          <a:custGeom>
            <a:avLst/>
            <a:gdLst/>
            <a:ahLst/>
            <a:cxnLst/>
            <a:rect l="l" t="t" r="r" b="b"/>
            <a:pathLst>
              <a:path w="993724" h="1258357">
                <a:moveTo>
                  <a:pt x="0" y="0"/>
                </a:moveTo>
                <a:lnTo>
                  <a:pt x="993724" y="0"/>
                </a:lnTo>
                <a:lnTo>
                  <a:pt x="993724" y="243030"/>
                </a:lnTo>
                <a:lnTo>
                  <a:pt x="637279" y="243030"/>
                </a:lnTo>
                <a:lnTo>
                  <a:pt x="637279" y="1258357"/>
                </a:lnTo>
                <a:lnTo>
                  <a:pt x="356444" y="1258357"/>
                </a:lnTo>
                <a:lnTo>
                  <a:pt x="356444" y="243030"/>
                </a:lnTo>
                <a:lnTo>
                  <a:pt x="0" y="2430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2" name="Рисунок 191"/>
          <p:cNvSpPr>
            <a:spLocks noGrp="1"/>
          </p:cNvSpPr>
          <p:nvPr>
            <p:ph type="pic" sz="quarter" idx="89"/>
          </p:nvPr>
        </p:nvSpPr>
        <p:spPr>
          <a:xfrm>
            <a:off x="9595280" y="3037687"/>
            <a:ext cx="342758" cy="403985"/>
          </a:xfrm>
          <a:custGeom>
            <a:avLst/>
            <a:gdLst/>
            <a:ahLst/>
            <a:cxnLst/>
            <a:rect l="l" t="t" r="r" b="b"/>
            <a:pathLst>
              <a:path w="1078335" h="1270959">
                <a:moveTo>
                  <a:pt x="0" y="0"/>
                </a:moveTo>
                <a:lnTo>
                  <a:pt x="280835" y="0"/>
                </a:lnTo>
                <a:lnTo>
                  <a:pt x="280835" y="694887"/>
                </a:lnTo>
                <a:cubicBezTo>
                  <a:pt x="280835" y="795699"/>
                  <a:pt x="304238" y="875209"/>
                  <a:pt x="351044" y="933417"/>
                </a:cubicBezTo>
                <a:cubicBezTo>
                  <a:pt x="397850" y="991624"/>
                  <a:pt x="460858" y="1020728"/>
                  <a:pt x="540068" y="1020728"/>
                </a:cubicBezTo>
                <a:cubicBezTo>
                  <a:pt x="619278" y="1020728"/>
                  <a:pt x="681986" y="991624"/>
                  <a:pt x="728191" y="933417"/>
                </a:cubicBezTo>
                <a:cubicBezTo>
                  <a:pt x="774397" y="875209"/>
                  <a:pt x="797500" y="795699"/>
                  <a:pt x="797500" y="694887"/>
                </a:cubicBezTo>
                <a:lnTo>
                  <a:pt x="797500" y="0"/>
                </a:lnTo>
                <a:lnTo>
                  <a:pt x="1078335" y="0"/>
                </a:lnTo>
                <a:lnTo>
                  <a:pt x="1078335" y="703888"/>
                </a:lnTo>
                <a:cubicBezTo>
                  <a:pt x="1078335" y="886311"/>
                  <a:pt x="1027929" y="1026428"/>
                  <a:pt x="927116" y="1124240"/>
                </a:cubicBezTo>
                <a:cubicBezTo>
                  <a:pt x="826304" y="1222053"/>
                  <a:pt x="697287" y="1270959"/>
                  <a:pt x="540068" y="1270959"/>
                </a:cubicBezTo>
                <a:cubicBezTo>
                  <a:pt x="382848" y="1270959"/>
                  <a:pt x="253532" y="1221753"/>
                  <a:pt x="152119" y="1123340"/>
                </a:cubicBezTo>
                <a:cubicBezTo>
                  <a:pt x="50707" y="1024928"/>
                  <a:pt x="0" y="885111"/>
                  <a:pt x="0" y="703888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3" name="Рисунок 192"/>
          <p:cNvSpPr>
            <a:spLocks noGrp="1"/>
          </p:cNvSpPr>
          <p:nvPr>
            <p:ph type="pic" sz="quarter" idx="90"/>
          </p:nvPr>
        </p:nvSpPr>
        <p:spPr>
          <a:xfrm>
            <a:off x="1774826" y="3931339"/>
            <a:ext cx="397118" cy="399979"/>
          </a:xfrm>
          <a:custGeom>
            <a:avLst/>
            <a:gdLst/>
            <a:ahLst/>
            <a:cxnLst/>
            <a:rect l="l" t="t" r="r" b="b"/>
            <a:pathLst>
              <a:path w="1249356" h="1258357">
                <a:moveTo>
                  <a:pt x="0" y="0"/>
                </a:moveTo>
                <a:lnTo>
                  <a:pt x="304238" y="0"/>
                </a:lnTo>
                <a:lnTo>
                  <a:pt x="624678" y="801100"/>
                </a:lnTo>
                <a:lnTo>
                  <a:pt x="945118" y="0"/>
                </a:lnTo>
                <a:lnTo>
                  <a:pt x="1249356" y="0"/>
                </a:lnTo>
                <a:lnTo>
                  <a:pt x="743493" y="1258357"/>
                </a:lnTo>
                <a:lnTo>
                  <a:pt x="505863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4" name="Рисунок 193"/>
          <p:cNvSpPr>
            <a:spLocks noGrp="1"/>
          </p:cNvSpPr>
          <p:nvPr>
            <p:ph type="pic" sz="quarter" idx="91"/>
          </p:nvPr>
        </p:nvSpPr>
        <p:spPr>
          <a:xfrm>
            <a:off x="3004610" y="3926386"/>
            <a:ext cx="586521" cy="399979"/>
          </a:xfrm>
          <a:custGeom>
            <a:avLst/>
            <a:gdLst/>
            <a:ahLst/>
            <a:cxnLst/>
            <a:rect l="l" t="t" r="r" b="b"/>
            <a:pathLst>
              <a:path w="1845230" h="1258357">
                <a:moveTo>
                  <a:pt x="0" y="0"/>
                </a:moveTo>
                <a:lnTo>
                  <a:pt x="304238" y="0"/>
                </a:lnTo>
                <a:lnTo>
                  <a:pt x="552669" y="723690"/>
                </a:lnTo>
                <a:lnTo>
                  <a:pt x="775897" y="0"/>
                </a:lnTo>
                <a:lnTo>
                  <a:pt x="1069333" y="0"/>
                </a:lnTo>
                <a:lnTo>
                  <a:pt x="1290761" y="723690"/>
                </a:lnTo>
                <a:lnTo>
                  <a:pt x="1540992" y="0"/>
                </a:lnTo>
                <a:lnTo>
                  <a:pt x="1845230" y="0"/>
                </a:lnTo>
                <a:lnTo>
                  <a:pt x="1405975" y="1258357"/>
                </a:lnTo>
                <a:lnTo>
                  <a:pt x="1197149" y="1258357"/>
                </a:lnTo>
                <a:lnTo>
                  <a:pt x="921715" y="383448"/>
                </a:lnTo>
                <a:lnTo>
                  <a:pt x="648081" y="1258357"/>
                </a:lnTo>
                <a:lnTo>
                  <a:pt x="439254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5" name="Рисунок 194"/>
          <p:cNvSpPr>
            <a:spLocks noGrp="1"/>
          </p:cNvSpPr>
          <p:nvPr>
            <p:ph type="pic" sz="quarter" idx="92"/>
          </p:nvPr>
        </p:nvSpPr>
        <p:spPr>
          <a:xfrm>
            <a:off x="4627962" y="3929172"/>
            <a:ext cx="386246" cy="399979"/>
          </a:xfrm>
          <a:custGeom>
            <a:avLst/>
            <a:gdLst/>
            <a:ahLst/>
            <a:cxnLst/>
            <a:rect l="l" t="t" r="r" b="b"/>
            <a:pathLst>
              <a:path w="1215152" h="1258357">
                <a:moveTo>
                  <a:pt x="28804" y="0"/>
                </a:moveTo>
                <a:lnTo>
                  <a:pt x="365446" y="0"/>
                </a:lnTo>
                <a:lnTo>
                  <a:pt x="604876" y="372646"/>
                </a:lnTo>
                <a:lnTo>
                  <a:pt x="844305" y="0"/>
                </a:lnTo>
                <a:lnTo>
                  <a:pt x="1182748" y="0"/>
                </a:lnTo>
                <a:lnTo>
                  <a:pt x="790299" y="606676"/>
                </a:lnTo>
                <a:lnTo>
                  <a:pt x="1215152" y="1258357"/>
                </a:lnTo>
                <a:lnTo>
                  <a:pt x="873109" y="1258357"/>
                </a:lnTo>
                <a:lnTo>
                  <a:pt x="604876" y="844305"/>
                </a:lnTo>
                <a:lnTo>
                  <a:pt x="338442" y="1258357"/>
                </a:lnTo>
                <a:lnTo>
                  <a:pt x="0" y="1258357"/>
                </a:lnTo>
                <a:lnTo>
                  <a:pt x="423053" y="61387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6" name="Рисунок 195"/>
          <p:cNvSpPr>
            <a:spLocks noGrp="1"/>
          </p:cNvSpPr>
          <p:nvPr>
            <p:ph type="pic" sz="quarter" idx="93"/>
          </p:nvPr>
        </p:nvSpPr>
        <p:spPr>
          <a:xfrm>
            <a:off x="5855230" y="3929172"/>
            <a:ext cx="366218" cy="399979"/>
          </a:xfrm>
          <a:custGeom>
            <a:avLst/>
            <a:gdLst/>
            <a:ahLst/>
            <a:cxnLst/>
            <a:rect l="l" t="t" r="r" b="b"/>
            <a:pathLst>
              <a:path w="1152144" h="1258357">
                <a:moveTo>
                  <a:pt x="0" y="0"/>
                </a:moveTo>
                <a:lnTo>
                  <a:pt x="304238" y="0"/>
                </a:lnTo>
                <a:lnTo>
                  <a:pt x="576072" y="468058"/>
                </a:lnTo>
                <a:lnTo>
                  <a:pt x="847906" y="0"/>
                </a:lnTo>
                <a:lnTo>
                  <a:pt x="1152144" y="0"/>
                </a:lnTo>
                <a:lnTo>
                  <a:pt x="716490" y="761495"/>
                </a:lnTo>
                <a:lnTo>
                  <a:pt x="716490" y="1258357"/>
                </a:lnTo>
                <a:lnTo>
                  <a:pt x="435655" y="1258357"/>
                </a:lnTo>
                <a:lnTo>
                  <a:pt x="435655" y="76149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7" name="Рисунок 196"/>
          <p:cNvSpPr>
            <a:spLocks noGrp="1"/>
          </p:cNvSpPr>
          <p:nvPr>
            <p:ph type="pic" sz="quarter" idx="94"/>
          </p:nvPr>
        </p:nvSpPr>
        <p:spPr>
          <a:xfrm>
            <a:off x="7033208" y="3929172"/>
            <a:ext cx="334747" cy="399978"/>
          </a:xfrm>
          <a:custGeom>
            <a:avLst/>
            <a:gdLst/>
            <a:ahLst/>
            <a:cxnLst/>
            <a:rect l="l" t="t" r="r" b="b"/>
            <a:pathLst>
              <a:path w="1053132" h="1258357">
                <a:moveTo>
                  <a:pt x="21603" y="0"/>
                </a:moveTo>
                <a:lnTo>
                  <a:pt x="1042330" y="0"/>
                </a:lnTo>
                <a:lnTo>
                  <a:pt x="1042330" y="194424"/>
                </a:lnTo>
                <a:lnTo>
                  <a:pt x="385248" y="1013527"/>
                </a:lnTo>
                <a:lnTo>
                  <a:pt x="1053132" y="1013527"/>
                </a:lnTo>
                <a:lnTo>
                  <a:pt x="1053132" y="1258357"/>
                </a:lnTo>
                <a:lnTo>
                  <a:pt x="0" y="1258357"/>
                </a:lnTo>
                <a:lnTo>
                  <a:pt x="0" y="1065733"/>
                </a:lnTo>
                <a:lnTo>
                  <a:pt x="658882" y="243030"/>
                </a:lnTo>
                <a:lnTo>
                  <a:pt x="21603" y="2430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58" name="Рисунок 57"/>
          <p:cNvSpPr>
            <a:spLocks noGrp="1"/>
          </p:cNvSpPr>
          <p:nvPr>
            <p:ph type="pic" sz="quarter" idx="42"/>
          </p:nvPr>
        </p:nvSpPr>
        <p:spPr>
          <a:xfrm>
            <a:off x="8697897" y="5348101"/>
            <a:ext cx="208560" cy="77917"/>
          </a:xfrm>
          <a:custGeom>
            <a:avLst/>
            <a:gdLst/>
            <a:ahLst/>
            <a:cxnLst/>
            <a:rect l="l" t="t" r="r" b="b"/>
            <a:pathLst>
              <a:path w="640880" h="239430">
                <a:moveTo>
                  <a:pt x="0" y="0"/>
                </a:moveTo>
                <a:lnTo>
                  <a:pt x="640880" y="0"/>
                </a:lnTo>
                <a:lnTo>
                  <a:pt x="640880" y="239430"/>
                </a:lnTo>
                <a:lnTo>
                  <a:pt x="0" y="2394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59" name="Рисунок 58"/>
          <p:cNvSpPr>
            <a:spLocks noGrp="1"/>
          </p:cNvSpPr>
          <p:nvPr>
            <p:ph type="pic" sz="quarter" idx="95"/>
          </p:nvPr>
        </p:nvSpPr>
        <p:spPr>
          <a:xfrm>
            <a:off x="1781641" y="5184862"/>
            <a:ext cx="165794" cy="409505"/>
          </a:xfrm>
          <a:custGeom>
            <a:avLst/>
            <a:gdLst/>
            <a:ahLst/>
            <a:cxnLst/>
            <a:rect l="l" t="t" r="r" b="b"/>
            <a:pathLst>
              <a:path w="509464" h="1258357">
                <a:moveTo>
                  <a:pt x="0" y="0"/>
                </a:moveTo>
                <a:lnTo>
                  <a:pt x="509464" y="0"/>
                </a:lnTo>
                <a:lnTo>
                  <a:pt x="509464" y="1258357"/>
                </a:lnTo>
                <a:lnTo>
                  <a:pt x="239430" y="1258357"/>
                </a:lnTo>
                <a:lnTo>
                  <a:pt x="239430" y="239430"/>
                </a:lnTo>
                <a:lnTo>
                  <a:pt x="0" y="2394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0" name="Рисунок 59"/>
          <p:cNvSpPr>
            <a:spLocks noGrp="1"/>
          </p:cNvSpPr>
          <p:nvPr>
            <p:ph type="pic" sz="quarter" idx="96"/>
          </p:nvPr>
        </p:nvSpPr>
        <p:spPr>
          <a:xfrm>
            <a:off x="2399484" y="5175651"/>
            <a:ext cx="295852" cy="418879"/>
          </a:xfrm>
          <a:custGeom>
            <a:avLst/>
            <a:gdLst/>
            <a:ahLst/>
            <a:cxnLst/>
            <a:rect l="l" t="t" r="r" b="b"/>
            <a:pathLst>
              <a:path w="909113" h="1287161">
                <a:moveTo>
                  <a:pt x="461757" y="0"/>
                </a:moveTo>
                <a:cubicBezTo>
                  <a:pt x="570371" y="0"/>
                  <a:pt x="665783" y="34505"/>
                  <a:pt x="747993" y="103513"/>
                </a:cubicBezTo>
                <a:cubicBezTo>
                  <a:pt x="830203" y="172522"/>
                  <a:pt x="871308" y="266434"/>
                  <a:pt x="871308" y="385248"/>
                </a:cubicBezTo>
                <a:cubicBezTo>
                  <a:pt x="871308" y="450057"/>
                  <a:pt x="854806" y="512164"/>
                  <a:pt x="821802" y="571572"/>
                </a:cubicBezTo>
                <a:cubicBezTo>
                  <a:pt x="788798" y="630979"/>
                  <a:pt x="727891" y="706889"/>
                  <a:pt x="639079" y="799300"/>
                </a:cubicBezTo>
                <a:lnTo>
                  <a:pt x="412251" y="1035130"/>
                </a:lnTo>
                <a:lnTo>
                  <a:pt x="909113" y="1035130"/>
                </a:lnTo>
                <a:lnTo>
                  <a:pt x="909113" y="1287161"/>
                </a:lnTo>
                <a:lnTo>
                  <a:pt x="21602" y="1287161"/>
                </a:lnTo>
                <a:lnTo>
                  <a:pt x="21602" y="1078335"/>
                </a:lnTo>
                <a:lnTo>
                  <a:pt x="390648" y="700288"/>
                </a:lnTo>
                <a:cubicBezTo>
                  <a:pt x="465058" y="624678"/>
                  <a:pt x="518164" y="564371"/>
                  <a:pt x="549968" y="519365"/>
                </a:cubicBezTo>
                <a:cubicBezTo>
                  <a:pt x="581772" y="474360"/>
                  <a:pt x="597674" y="430854"/>
                  <a:pt x="597674" y="388849"/>
                </a:cubicBezTo>
                <a:cubicBezTo>
                  <a:pt x="597674" y="346844"/>
                  <a:pt x="583873" y="311739"/>
                  <a:pt x="556269" y="283536"/>
                </a:cubicBezTo>
                <a:cubicBezTo>
                  <a:pt x="528666" y="255332"/>
                  <a:pt x="493261" y="241230"/>
                  <a:pt x="450056" y="241230"/>
                </a:cubicBezTo>
                <a:cubicBezTo>
                  <a:pt x="370846" y="241230"/>
                  <a:pt x="295837" y="297638"/>
                  <a:pt x="225028" y="410452"/>
                </a:cubicBezTo>
                <a:lnTo>
                  <a:pt x="0" y="277235"/>
                </a:lnTo>
                <a:cubicBezTo>
                  <a:pt x="58807" y="186024"/>
                  <a:pt x="123315" y="117015"/>
                  <a:pt x="193524" y="70209"/>
                </a:cubicBezTo>
                <a:cubicBezTo>
                  <a:pt x="263733" y="23403"/>
                  <a:pt x="353144" y="0"/>
                  <a:pt x="461757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1" name="Рисунок 60"/>
          <p:cNvSpPr>
            <a:spLocks noGrp="1"/>
          </p:cNvSpPr>
          <p:nvPr>
            <p:ph type="pic" sz="quarter" idx="97"/>
          </p:nvPr>
        </p:nvSpPr>
        <p:spPr>
          <a:xfrm>
            <a:off x="3107938" y="5188309"/>
            <a:ext cx="292922" cy="414192"/>
          </a:xfrm>
          <a:custGeom>
            <a:avLst/>
            <a:gdLst/>
            <a:ahLst/>
            <a:cxnLst/>
            <a:rect l="l" t="t" r="r" b="b"/>
            <a:pathLst>
              <a:path w="900113" h="1272759">
                <a:moveTo>
                  <a:pt x="70209" y="0"/>
                </a:moveTo>
                <a:lnTo>
                  <a:pt x="840705" y="0"/>
                </a:lnTo>
                <a:lnTo>
                  <a:pt x="840705" y="194424"/>
                </a:lnTo>
                <a:lnTo>
                  <a:pt x="583273" y="487861"/>
                </a:lnTo>
                <a:cubicBezTo>
                  <a:pt x="684086" y="504663"/>
                  <a:pt x="762096" y="546968"/>
                  <a:pt x="817302" y="614777"/>
                </a:cubicBezTo>
                <a:cubicBezTo>
                  <a:pt x="872509" y="682585"/>
                  <a:pt x="900113" y="760895"/>
                  <a:pt x="900113" y="849706"/>
                </a:cubicBezTo>
                <a:cubicBezTo>
                  <a:pt x="900113" y="981723"/>
                  <a:pt x="855407" y="1085236"/>
                  <a:pt x="765996" y="1160245"/>
                </a:cubicBezTo>
                <a:cubicBezTo>
                  <a:pt x="676585" y="1235254"/>
                  <a:pt x="562271" y="1272759"/>
                  <a:pt x="423053" y="1272759"/>
                </a:cubicBezTo>
                <a:cubicBezTo>
                  <a:pt x="283836" y="1272759"/>
                  <a:pt x="142818" y="1223553"/>
                  <a:pt x="0" y="1125140"/>
                </a:cubicBezTo>
                <a:lnTo>
                  <a:pt x="115215" y="901913"/>
                </a:lnTo>
                <a:cubicBezTo>
                  <a:pt x="234030" y="985923"/>
                  <a:pt x="340243" y="1027928"/>
                  <a:pt x="433855" y="1027928"/>
                </a:cubicBezTo>
                <a:cubicBezTo>
                  <a:pt x="490262" y="1027928"/>
                  <a:pt x="536767" y="1014127"/>
                  <a:pt x="573372" y="986523"/>
                </a:cubicBezTo>
                <a:cubicBezTo>
                  <a:pt x="609977" y="958920"/>
                  <a:pt x="628279" y="919015"/>
                  <a:pt x="628279" y="866808"/>
                </a:cubicBezTo>
                <a:cubicBezTo>
                  <a:pt x="628279" y="814602"/>
                  <a:pt x="607276" y="773196"/>
                  <a:pt x="565271" y="742593"/>
                </a:cubicBezTo>
                <a:cubicBezTo>
                  <a:pt x="523266" y="711989"/>
                  <a:pt x="465058" y="696687"/>
                  <a:pt x="390649" y="696687"/>
                </a:cubicBezTo>
                <a:cubicBezTo>
                  <a:pt x="351044" y="696687"/>
                  <a:pt x="295237" y="708088"/>
                  <a:pt x="223228" y="730891"/>
                </a:cubicBezTo>
                <a:lnTo>
                  <a:pt x="223228" y="523865"/>
                </a:lnTo>
                <a:lnTo>
                  <a:pt x="464458" y="239430"/>
                </a:lnTo>
                <a:lnTo>
                  <a:pt x="70209" y="2394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2" name="Рисунок 61"/>
          <p:cNvSpPr>
            <a:spLocks noGrp="1"/>
          </p:cNvSpPr>
          <p:nvPr>
            <p:ph type="pic" sz="quarter" idx="98"/>
          </p:nvPr>
        </p:nvSpPr>
        <p:spPr>
          <a:xfrm>
            <a:off x="3820411" y="5185847"/>
            <a:ext cx="298781" cy="409506"/>
          </a:xfrm>
          <a:custGeom>
            <a:avLst/>
            <a:gdLst/>
            <a:ahLst/>
            <a:cxnLst/>
            <a:rect l="l" t="t" r="r" b="b"/>
            <a:pathLst>
              <a:path w="918115" h="1258357">
                <a:moveTo>
                  <a:pt x="448256" y="0"/>
                </a:moveTo>
                <a:lnTo>
                  <a:pt x="754294" y="0"/>
                </a:lnTo>
                <a:lnTo>
                  <a:pt x="327641" y="714689"/>
                </a:lnTo>
                <a:lnTo>
                  <a:pt x="505863" y="714689"/>
                </a:lnTo>
                <a:lnTo>
                  <a:pt x="505863" y="495062"/>
                </a:lnTo>
                <a:lnTo>
                  <a:pt x="775897" y="495062"/>
                </a:lnTo>
                <a:lnTo>
                  <a:pt x="775897" y="714689"/>
                </a:lnTo>
                <a:lnTo>
                  <a:pt x="918115" y="714689"/>
                </a:lnTo>
                <a:lnTo>
                  <a:pt x="918115" y="957719"/>
                </a:lnTo>
                <a:lnTo>
                  <a:pt x="775897" y="957719"/>
                </a:lnTo>
                <a:lnTo>
                  <a:pt x="775897" y="1258357"/>
                </a:lnTo>
                <a:lnTo>
                  <a:pt x="505863" y="1258357"/>
                </a:lnTo>
                <a:lnTo>
                  <a:pt x="505863" y="957719"/>
                </a:lnTo>
                <a:lnTo>
                  <a:pt x="0" y="957719"/>
                </a:lnTo>
                <a:lnTo>
                  <a:pt x="0" y="74349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3" name="Рисунок 62"/>
          <p:cNvSpPr>
            <a:spLocks noGrp="1"/>
          </p:cNvSpPr>
          <p:nvPr>
            <p:ph type="pic" sz="quarter" idx="99"/>
          </p:nvPr>
        </p:nvSpPr>
        <p:spPr>
          <a:xfrm>
            <a:off x="4558937" y="5186607"/>
            <a:ext cx="292337" cy="414192"/>
          </a:xfrm>
          <a:custGeom>
            <a:avLst/>
            <a:gdLst/>
            <a:ahLst/>
            <a:cxnLst/>
            <a:rect l="l" t="t" r="r" b="b"/>
            <a:pathLst>
              <a:path w="898312" h="1272759">
                <a:moveTo>
                  <a:pt x="63008" y="0"/>
                </a:moveTo>
                <a:lnTo>
                  <a:pt x="822703" y="0"/>
                </a:lnTo>
                <a:lnTo>
                  <a:pt x="822703" y="243030"/>
                </a:lnTo>
                <a:lnTo>
                  <a:pt x="325841" y="243030"/>
                </a:lnTo>
                <a:lnTo>
                  <a:pt x="325841" y="453657"/>
                </a:lnTo>
                <a:cubicBezTo>
                  <a:pt x="363045" y="442855"/>
                  <a:pt x="405651" y="437455"/>
                  <a:pt x="453656" y="437455"/>
                </a:cubicBezTo>
                <a:cubicBezTo>
                  <a:pt x="574872" y="437455"/>
                  <a:pt x="679285" y="474059"/>
                  <a:pt x="766896" y="547268"/>
                </a:cubicBezTo>
                <a:cubicBezTo>
                  <a:pt x="854507" y="620477"/>
                  <a:pt x="898312" y="719190"/>
                  <a:pt x="898312" y="843405"/>
                </a:cubicBezTo>
                <a:cubicBezTo>
                  <a:pt x="898312" y="967621"/>
                  <a:pt x="853006" y="1070234"/>
                  <a:pt x="762395" y="1151244"/>
                </a:cubicBezTo>
                <a:cubicBezTo>
                  <a:pt x="671784" y="1232254"/>
                  <a:pt x="559870" y="1272759"/>
                  <a:pt x="426653" y="1272759"/>
                </a:cubicBezTo>
                <a:cubicBezTo>
                  <a:pt x="256232" y="1272759"/>
                  <a:pt x="114014" y="1209751"/>
                  <a:pt x="0" y="1083735"/>
                </a:cubicBezTo>
                <a:lnTo>
                  <a:pt x="147618" y="878510"/>
                </a:lnTo>
                <a:cubicBezTo>
                  <a:pt x="158420" y="889311"/>
                  <a:pt x="172821" y="902513"/>
                  <a:pt x="190824" y="918114"/>
                </a:cubicBezTo>
                <a:cubicBezTo>
                  <a:pt x="208826" y="933716"/>
                  <a:pt x="241830" y="954419"/>
                  <a:pt x="289836" y="980222"/>
                </a:cubicBezTo>
                <a:cubicBezTo>
                  <a:pt x="337842" y="1006026"/>
                  <a:pt x="385848" y="1018927"/>
                  <a:pt x="433854" y="1018927"/>
                </a:cubicBezTo>
                <a:cubicBezTo>
                  <a:pt x="481860" y="1018927"/>
                  <a:pt x="524465" y="1004525"/>
                  <a:pt x="561670" y="975722"/>
                </a:cubicBezTo>
                <a:cubicBezTo>
                  <a:pt x="598875" y="946918"/>
                  <a:pt x="617477" y="904313"/>
                  <a:pt x="617477" y="847906"/>
                </a:cubicBezTo>
                <a:cubicBezTo>
                  <a:pt x="617477" y="791499"/>
                  <a:pt x="597374" y="747993"/>
                  <a:pt x="557169" y="717390"/>
                </a:cubicBezTo>
                <a:cubicBezTo>
                  <a:pt x="516964" y="686786"/>
                  <a:pt x="465058" y="671484"/>
                  <a:pt x="401450" y="671484"/>
                </a:cubicBezTo>
                <a:cubicBezTo>
                  <a:pt x="337842" y="671484"/>
                  <a:pt x="264033" y="694287"/>
                  <a:pt x="180022" y="739892"/>
                </a:cubicBezTo>
                <a:lnTo>
                  <a:pt x="63008" y="61387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4" name="Рисунок 63"/>
          <p:cNvSpPr>
            <a:spLocks noGrp="1"/>
          </p:cNvSpPr>
          <p:nvPr>
            <p:ph type="pic" sz="quarter" idx="100"/>
          </p:nvPr>
        </p:nvSpPr>
        <p:spPr>
          <a:xfrm>
            <a:off x="5291826" y="5181556"/>
            <a:ext cx="305226" cy="423566"/>
          </a:xfrm>
          <a:custGeom>
            <a:avLst/>
            <a:gdLst/>
            <a:ahLst/>
            <a:cxnLst/>
            <a:rect l="l" t="t" r="r" b="b"/>
            <a:pathLst>
              <a:path w="937918" h="1301563">
                <a:moveTo>
                  <a:pt x="499563" y="694887"/>
                </a:moveTo>
                <a:cubicBezTo>
                  <a:pt x="443756" y="694887"/>
                  <a:pt x="396950" y="711389"/>
                  <a:pt x="359145" y="744393"/>
                </a:cubicBezTo>
                <a:cubicBezTo>
                  <a:pt x="321340" y="777397"/>
                  <a:pt x="302438" y="820303"/>
                  <a:pt x="302438" y="873109"/>
                </a:cubicBezTo>
                <a:cubicBezTo>
                  <a:pt x="302438" y="925916"/>
                  <a:pt x="320440" y="971222"/>
                  <a:pt x="356445" y="1009026"/>
                </a:cubicBezTo>
                <a:cubicBezTo>
                  <a:pt x="392449" y="1046831"/>
                  <a:pt x="437455" y="1065733"/>
                  <a:pt x="491462" y="1065733"/>
                </a:cubicBezTo>
                <a:cubicBezTo>
                  <a:pt x="545468" y="1065733"/>
                  <a:pt x="590474" y="1048931"/>
                  <a:pt x="626479" y="1015327"/>
                </a:cubicBezTo>
                <a:cubicBezTo>
                  <a:pt x="662483" y="981723"/>
                  <a:pt x="680485" y="938217"/>
                  <a:pt x="680485" y="884811"/>
                </a:cubicBezTo>
                <a:cubicBezTo>
                  <a:pt x="680485" y="831404"/>
                  <a:pt x="664283" y="786398"/>
                  <a:pt x="631879" y="749794"/>
                </a:cubicBezTo>
                <a:cubicBezTo>
                  <a:pt x="599475" y="713189"/>
                  <a:pt x="555370" y="694887"/>
                  <a:pt x="499563" y="694887"/>
                </a:cubicBezTo>
                <a:close/>
                <a:moveTo>
                  <a:pt x="514865" y="0"/>
                </a:moveTo>
                <a:cubicBezTo>
                  <a:pt x="573672" y="0"/>
                  <a:pt x="629779" y="8701"/>
                  <a:pt x="683186" y="26104"/>
                </a:cubicBezTo>
                <a:cubicBezTo>
                  <a:pt x="736592" y="43506"/>
                  <a:pt x="777698" y="61208"/>
                  <a:pt x="806501" y="79210"/>
                </a:cubicBezTo>
                <a:cubicBezTo>
                  <a:pt x="835305" y="97212"/>
                  <a:pt x="867109" y="120015"/>
                  <a:pt x="901913" y="147619"/>
                </a:cubicBezTo>
                <a:lnTo>
                  <a:pt x="768696" y="345643"/>
                </a:lnTo>
                <a:cubicBezTo>
                  <a:pt x="761495" y="338443"/>
                  <a:pt x="750994" y="328841"/>
                  <a:pt x="737192" y="316840"/>
                </a:cubicBezTo>
                <a:cubicBezTo>
                  <a:pt x="723391" y="304838"/>
                  <a:pt x="696087" y="289236"/>
                  <a:pt x="655282" y="270034"/>
                </a:cubicBezTo>
                <a:cubicBezTo>
                  <a:pt x="614477" y="250832"/>
                  <a:pt x="574872" y="241230"/>
                  <a:pt x="536467" y="241230"/>
                </a:cubicBezTo>
                <a:cubicBezTo>
                  <a:pt x="458458" y="241230"/>
                  <a:pt x="398150" y="267334"/>
                  <a:pt x="355545" y="319540"/>
                </a:cubicBezTo>
                <a:cubicBezTo>
                  <a:pt x="312939" y="371747"/>
                  <a:pt x="286836" y="442856"/>
                  <a:pt x="277235" y="532867"/>
                </a:cubicBezTo>
                <a:cubicBezTo>
                  <a:pt x="355245" y="482461"/>
                  <a:pt x="438055" y="457257"/>
                  <a:pt x="525666" y="457257"/>
                </a:cubicBezTo>
                <a:cubicBezTo>
                  <a:pt x="643281" y="457257"/>
                  <a:pt x="741393" y="495662"/>
                  <a:pt x="820003" y="572472"/>
                </a:cubicBezTo>
                <a:cubicBezTo>
                  <a:pt x="898613" y="649281"/>
                  <a:pt x="937918" y="751594"/>
                  <a:pt x="937918" y="879410"/>
                </a:cubicBezTo>
                <a:cubicBezTo>
                  <a:pt x="937918" y="1007226"/>
                  <a:pt x="895612" y="1109539"/>
                  <a:pt x="811002" y="1186349"/>
                </a:cubicBezTo>
                <a:cubicBezTo>
                  <a:pt x="726391" y="1263158"/>
                  <a:pt x="619878" y="1301563"/>
                  <a:pt x="491462" y="1301563"/>
                </a:cubicBezTo>
                <a:cubicBezTo>
                  <a:pt x="402651" y="1301563"/>
                  <a:pt x="325541" y="1284461"/>
                  <a:pt x="260133" y="1250257"/>
                </a:cubicBezTo>
                <a:cubicBezTo>
                  <a:pt x="194725" y="1216052"/>
                  <a:pt x="144018" y="1168346"/>
                  <a:pt x="108014" y="1107139"/>
                </a:cubicBezTo>
                <a:cubicBezTo>
                  <a:pt x="36005" y="988324"/>
                  <a:pt x="0" y="839505"/>
                  <a:pt x="0" y="660683"/>
                </a:cubicBezTo>
                <a:cubicBezTo>
                  <a:pt x="0" y="545469"/>
                  <a:pt x="14102" y="444356"/>
                  <a:pt x="42306" y="357345"/>
                </a:cubicBezTo>
                <a:cubicBezTo>
                  <a:pt x="70509" y="270334"/>
                  <a:pt x="109214" y="201625"/>
                  <a:pt x="158420" y="151219"/>
                </a:cubicBezTo>
                <a:cubicBezTo>
                  <a:pt x="254432" y="50407"/>
                  <a:pt x="373247" y="0"/>
                  <a:pt x="51486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5" name="Рисунок 64"/>
          <p:cNvSpPr>
            <a:spLocks noGrp="1"/>
          </p:cNvSpPr>
          <p:nvPr>
            <p:ph type="pic" sz="quarter" idx="101"/>
          </p:nvPr>
        </p:nvSpPr>
        <p:spPr>
          <a:xfrm>
            <a:off x="6033916" y="5185847"/>
            <a:ext cx="295852" cy="409506"/>
          </a:xfrm>
          <a:custGeom>
            <a:avLst/>
            <a:gdLst/>
            <a:ahLst/>
            <a:cxnLst/>
            <a:rect l="l" t="t" r="r" b="b"/>
            <a:pathLst>
              <a:path w="909113" h="1258357">
                <a:moveTo>
                  <a:pt x="0" y="0"/>
                </a:moveTo>
                <a:lnTo>
                  <a:pt x="909113" y="0"/>
                </a:lnTo>
                <a:lnTo>
                  <a:pt x="909113" y="212426"/>
                </a:lnTo>
                <a:lnTo>
                  <a:pt x="399650" y="1258357"/>
                </a:lnTo>
                <a:lnTo>
                  <a:pt x="93612" y="1258357"/>
                </a:lnTo>
                <a:lnTo>
                  <a:pt x="579672" y="241230"/>
                </a:lnTo>
                <a:lnTo>
                  <a:pt x="262833" y="241230"/>
                </a:lnTo>
                <a:lnTo>
                  <a:pt x="262833" y="403250"/>
                </a:lnTo>
                <a:lnTo>
                  <a:pt x="0" y="40325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6" name="Рисунок 65"/>
          <p:cNvSpPr>
            <a:spLocks noGrp="1"/>
          </p:cNvSpPr>
          <p:nvPr>
            <p:ph type="pic" sz="quarter" idx="102"/>
          </p:nvPr>
        </p:nvSpPr>
        <p:spPr>
          <a:xfrm>
            <a:off x="6711906" y="5178380"/>
            <a:ext cx="312841" cy="423566"/>
          </a:xfrm>
          <a:custGeom>
            <a:avLst/>
            <a:gdLst/>
            <a:ahLst/>
            <a:cxnLst/>
            <a:rect l="l" t="t" r="r" b="b"/>
            <a:pathLst>
              <a:path w="961320" h="1301563">
                <a:moveTo>
                  <a:pt x="480660" y="734492"/>
                </a:moveTo>
                <a:cubicBezTo>
                  <a:pt x="429054" y="734492"/>
                  <a:pt x="382848" y="748894"/>
                  <a:pt x="342043" y="777697"/>
                </a:cubicBezTo>
                <a:cubicBezTo>
                  <a:pt x="301238" y="806501"/>
                  <a:pt x="280835" y="847906"/>
                  <a:pt x="280835" y="901913"/>
                </a:cubicBezTo>
                <a:cubicBezTo>
                  <a:pt x="280835" y="955920"/>
                  <a:pt x="301838" y="997025"/>
                  <a:pt x="343843" y="1025228"/>
                </a:cubicBezTo>
                <a:cubicBezTo>
                  <a:pt x="385848" y="1053432"/>
                  <a:pt x="431454" y="1067534"/>
                  <a:pt x="480660" y="1067534"/>
                </a:cubicBezTo>
                <a:cubicBezTo>
                  <a:pt x="529866" y="1067534"/>
                  <a:pt x="575472" y="1053432"/>
                  <a:pt x="617477" y="1025228"/>
                </a:cubicBezTo>
                <a:cubicBezTo>
                  <a:pt x="659482" y="997025"/>
                  <a:pt x="680485" y="955920"/>
                  <a:pt x="680485" y="901913"/>
                </a:cubicBezTo>
                <a:cubicBezTo>
                  <a:pt x="680485" y="847906"/>
                  <a:pt x="660082" y="806501"/>
                  <a:pt x="619277" y="777697"/>
                </a:cubicBezTo>
                <a:cubicBezTo>
                  <a:pt x="578472" y="748894"/>
                  <a:pt x="532266" y="734492"/>
                  <a:pt x="480660" y="734492"/>
                </a:cubicBezTo>
                <a:close/>
                <a:moveTo>
                  <a:pt x="480660" y="217828"/>
                </a:moveTo>
                <a:cubicBezTo>
                  <a:pt x="433854" y="217828"/>
                  <a:pt x="393649" y="232229"/>
                  <a:pt x="360045" y="261033"/>
                </a:cubicBezTo>
                <a:cubicBezTo>
                  <a:pt x="326441" y="289837"/>
                  <a:pt x="309639" y="325541"/>
                  <a:pt x="309639" y="368146"/>
                </a:cubicBezTo>
                <a:cubicBezTo>
                  <a:pt x="309639" y="410752"/>
                  <a:pt x="326741" y="446456"/>
                  <a:pt x="360945" y="475260"/>
                </a:cubicBezTo>
                <a:cubicBezTo>
                  <a:pt x="395149" y="504063"/>
                  <a:pt x="435054" y="518465"/>
                  <a:pt x="480660" y="518465"/>
                </a:cubicBezTo>
                <a:cubicBezTo>
                  <a:pt x="526266" y="518465"/>
                  <a:pt x="566171" y="504063"/>
                  <a:pt x="600375" y="475260"/>
                </a:cubicBezTo>
                <a:cubicBezTo>
                  <a:pt x="634579" y="446456"/>
                  <a:pt x="651681" y="410752"/>
                  <a:pt x="651681" y="368146"/>
                </a:cubicBezTo>
                <a:cubicBezTo>
                  <a:pt x="651681" y="325541"/>
                  <a:pt x="634879" y="289837"/>
                  <a:pt x="601275" y="261033"/>
                </a:cubicBezTo>
                <a:cubicBezTo>
                  <a:pt x="567671" y="232229"/>
                  <a:pt x="527466" y="217828"/>
                  <a:pt x="480660" y="217828"/>
                </a:cubicBezTo>
                <a:close/>
                <a:moveTo>
                  <a:pt x="480660" y="0"/>
                </a:moveTo>
                <a:cubicBezTo>
                  <a:pt x="605476" y="0"/>
                  <a:pt x="709289" y="33004"/>
                  <a:pt x="792099" y="99013"/>
                </a:cubicBezTo>
                <a:cubicBezTo>
                  <a:pt x="874909" y="165021"/>
                  <a:pt x="916314" y="246331"/>
                  <a:pt x="916314" y="342943"/>
                </a:cubicBezTo>
                <a:cubicBezTo>
                  <a:pt x="916314" y="439555"/>
                  <a:pt x="879110" y="522666"/>
                  <a:pt x="804700" y="592274"/>
                </a:cubicBezTo>
                <a:cubicBezTo>
                  <a:pt x="909114" y="672684"/>
                  <a:pt x="961320" y="778298"/>
                  <a:pt x="961320" y="909114"/>
                </a:cubicBezTo>
                <a:cubicBezTo>
                  <a:pt x="961320" y="1019528"/>
                  <a:pt x="916914" y="1112539"/>
                  <a:pt x="828103" y="1188149"/>
                </a:cubicBezTo>
                <a:cubicBezTo>
                  <a:pt x="739292" y="1263758"/>
                  <a:pt x="623478" y="1301563"/>
                  <a:pt x="480660" y="1301563"/>
                </a:cubicBezTo>
                <a:cubicBezTo>
                  <a:pt x="337842" y="1301563"/>
                  <a:pt x="222028" y="1263758"/>
                  <a:pt x="133216" y="1188149"/>
                </a:cubicBezTo>
                <a:cubicBezTo>
                  <a:pt x="44405" y="1112539"/>
                  <a:pt x="0" y="1019528"/>
                  <a:pt x="0" y="909114"/>
                </a:cubicBezTo>
                <a:cubicBezTo>
                  <a:pt x="0" y="778298"/>
                  <a:pt x="52206" y="672684"/>
                  <a:pt x="156619" y="592274"/>
                </a:cubicBezTo>
                <a:cubicBezTo>
                  <a:pt x="81010" y="521465"/>
                  <a:pt x="43205" y="438055"/>
                  <a:pt x="43205" y="342043"/>
                </a:cubicBezTo>
                <a:cubicBezTo>
                  <a:pt x="43205" y="246031"/>
                  <a:pt x="84910" y="165021"/>
                  <a:pt x="168321" y="99013"/>
                </a:cubicBezTo>
                <a:cubicBezTo>
                  <a:pt x="251731" y="33004"/>
                  <a:pt x="355844" y="0"/>
                  <a:pt x="48066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7" name="Рисунок 66"/>
          <p:cNvSpPr>
            <a:spLocks noGrp="1"/>
          </p:cNvSpPr>
          <p:nvPr>
            <p:ph type="pic" sz="quarter" idx="103"/>
          </p:nvPr>
        </p:nvSpPr>
        <p:spPr>
          <a:xfrm>
            <a:off x="7394802" y="5178380"/>
            <a:ext cx="305225" cy="423566"/>
          </a:xfrm>
          <a:custGeom>
            <a:avLst/>
            <a:gdLst/>
            <a:ahLst/>
            <a:cxnLst/>
            <a:rect l="l" t="t" r="r" b="b"/>
            <a:pathLst>
              <a:path w="937917" h="1301563">
                <a:moveTo>
                  <a:pt x="446456" y="235830"/>
                </a:moveTo>
                <a:cubicBezTo>
                  <a:pt x="392449" y="235830"/>
                  <a:pt x="348343" y="252932"/>
                  <a:pt x="314139" y="287136"/>
                </a:cubicBezTo>
                <a:cubicBezTo>
                  <a:pt x="279935" y="321340"/>
                  <a:pt x="262833" y="364846"/>
                  <a:pt x="262833" y="417652"/>
                </a:cubicBezTo>
                <a:cubicBezTo>
                  <a:pt x="262833" y="470459"/>
                  <a:pt x="278435" y="515165"/>
                  <a:pt x="309639" y="551769"/>
                </a:cubicBezTo>
                <a:cubicBezTo>
                  <a:pt x="340843" y="588374"/>
                  <a:pt x="384348" y="606676"/>
                  <a:pt x="440155" y="606676"/>
                </a:cubicBezTo>
                <a:cubicBezTo>
                  <a:pt x="495962" y="606676"/>
                  <a:pt x="542468" y="590474"/>
                  <a:pt x="579672" y="558070"/>
                </a:cubicBezTo>
                <a:cubicBezTo>
                  <a:pt x="616877" y="525666"/>
                  <a:pt x="635479" y="483061"/>
                  <a:pt x="635479" y="430254"/>
                </a:cubicBezTo>
                <a:cubicBezTo>
                  <a:pt x="635479" y="377447"/>
                  <a:pt x="617477" y="331842"/>
                  <a:pt x="581473" y="293437"/>
                </a:cubicBezTo>
                <a:cubicBezTo>
                  <a:pt x="545468" y="255032"/>
                  <a:pt x="500462" y="235830"/>
                  <a:pt x="446456" y="235830"/>
                </a:cubicBezTo>
                <a:close/>
                <a:moveTo>
                  <a:pt x="446456" y="0"/>
                </a:moveTo>
                <a:cubicBezTo>
                  <a:pt x="535267" y="0"/>
                  <a:pt x="612376" y="17102"/>
                  <a:pt x="677785" y="51307"/>
                </a:cubicBezTo>
                <a:cubicBezTo>
                  <a:pt x="743193" y="85511"/>
                  <a:pt x="794499" y="133217"/>
                  <a:pt x="831704" y="194425"/>
                </a:cubicBezTo>
                <a:cubicBezTo>
                  <a:pt x="902513" y="313239"/>
                  <a:pt x="937917" y="462058"/>
                  <a:pt x="937917" y="640880"/>
                </a:cubicBezTo>
                <a:cubicBezTo>
                  <a:pt x="937917" y="756095"/>
                  <a:pt x="923815" y="857207"/>
                  <a:pt x="895612" y="944218"/>
                </a:cubicBezTo>
                <a:cubicBezTo>
                  <a:pt x="867408" y="1031229"/>
                  <a:pt x="829304" y="1099938"/>
                  <a:pt x="781298" y="1150344"/>
                </a:cubicBezTo>
                <a:cubicBezTo>
                  <a:pt x="682885" y="1251157"/>
                  <a:pt x="563470" y="1301563"/>
                  <a:pt x="423053" y="1301563"/>
                </a:cubicBezTo>
                <a:cubicBezTo>
                  <a:pt x="364245" y="1301563"/>
                  <a:pt x="307838" y="1292862"/>
                  <a:pt x="253832" y="1275460"/>
                </a:cubicBezTo>
                <a:cubicBezTo>
                  <a:pt x="199825" y="1258058"/>
                  <a:pt x="159020" y="1240655"/>
                  <a:pt x="131416" y="1223253"/>
                </a:cubicBezTo>
                <a:cubicBezTo>
                  <a:pt x="103813" y="1205851"/>
                  <a:pt x="72009" y="1183348"/>
                  <a:pt x="36004" y="1155745"/>
                </a:cubicBezTo>
                <a:lnTo>
                  <a:pt x="176422" y="957720"/>
                </a:lnTo>
                <a:cubicBezTo>
                  <a:pt x="184823" y="964921"/>
                  <a:pt x="195924" y="974222"/>
                  <a:pt x="209726" y="985623"/>
                </a:cubicBezTo>
                <a:cubicBezTo>
                  <a:pt x="223528" y="997025"/>
                  <a:pt x="250231" y="1012327"/>
                  <a:pt x="289836" y="1031529"/>
                </a:cubicBezTo>
                <a:cubicBezTo>
                  <a:pt x="329441" y="1050731"/>
                  <a:pt x="366646" y="1060333"/>
                  <a:pt x="401450" y="1060333"/>
                </a:cubicBezTo>
                <a:cubicBezTo>
                  <a:pt x="479460" y="1060333"/>
                  <a:pt x="539767" y="1034229"/>
                  <a:pt x="582373" y="982023"/>
                </a:cubicBezTo>
                <a:cubicBezTo>
                  <a:pt x="624978" y="929816"/>
                  <a:pt x="651081" y="858708"/>
                  <a:pt x="660683" y="768696"/>
                </a:cubicBezTo>
                <a:cubicBezTo>
                  <a:pt x="583873" y="820303"/>
                  <a:pt x="501063" y="846106"/>
                  <a:pt x="412251" y="846106"/>
                </a:cubicBezTo>
                <a:cubicBezTo>
                  <a:pt x="294637" y="846106"/>
                  <a:pt x="196525" y="807401"/>
                  <a:pt x="117915" y="729991"/>
                </a:cubicBezTo>
                <a:cubicBezTo>
                  <a:pt x="39305" y="652582"/>
                  <a:pt x="0" y="550269"/>
                  <a:pt x="0" y="423053"/>
                </a:cubicBezTo>
                <a:cubicBezTo>
                  <a:pt x="0" y="295837"/>
                  <a:pt x="42305" y="193524"/>
                  <a:pt x="126916" y="116115"/>
                </a:cubicBezTo>
                <a:cubicBezTo>
                  <a:pt x="211526" y="38705"/>
                  <a:pt x="318040" y="0"/>
                  <a:pt x="446456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8" name="Рисунок 67"/>
          <p:cNvSpPr>
            <a:spLocks noGrp="1"/>
          </p:cNvSpPr>
          <p:nvPr>
            <p:ph type="pic" sz="quarter" idx="104"/>
          </p:nvPr>
        </p:nvSpPr>
        <p:spPr>
          <a:xfrm>
            <a:off x="8042372" y="5178378"/>
            <a:ext cx="338618" cy="423566"/>
          </a:xfrm>
          <a:custGeom>
            <a:avLst/>
            <a:gdLst/>
            <a:ahLst/>
            <a:cxnLst/>
            <a:rect l="l" t="t" r="r" b="b"/>
            <a:pathLst>
              <a:path w="1040530" h="1301563">
                <a:moveTo>
                  <a:pt x="520265" y="232229"/>
                </a:moveTo>
                <a:cubicBezTo>
                  <a:pt x="436255" y="232229"/>
                  <a:pt x="374447" y="270634"/>
                  <a:pt x="334842" y="347444"/>
                </a:cubicBezTo>
                <a:cubicBezTo>
                  <a:pt x="295237" y="424253"/>
                  <a:pt x="275435" y="525666"/>
                  <a:pt x="275435" y="651682"/>
                </a:cubicBezTo>
                <a:cubicBezTo>
                  <a:pt x="275435" y="777697"/>
                  <a:pt x="295237" y="879110"/>
                  <a:pt x="334842" y="955920"/>
                </a:cubicBezTo>
                <a:cubicBezTo>
                  <a:pt x="374447" y="1032729"/>
                  <a:pt x="436255" y="1071134"/>
                  <a:pt x="520265" y="1071134"/>
                </a:cubicBezTo>
                <a:cubicBezTo>
                  <a:pt x="604276" y="1071134"/>
                  <a:pt x="666084" y="1032729"/>
                  <a:pt x="705689" y="955920"/>
                </a:cubicBezTo>
                <a:cubicBezTo>
                  <a:pt x="745294" y="879110"/>
                  <a:pt x="765096" y="777697"/>
                  <a:pt x="765096" y="651682"/>
                </a:cubicBezTo>
                <a:cubicBezTo>
                  <a:pt x="765096" y="525666"/>
                  <a:pt x="745294" y="424253"/>
                  <a:pt x="705689" y="347444"/>
                </a:cubicBezTo>
                <a:cubicBezTo>
                  <a:pt x="666084" y="270634"/>
                  <a:pt x="604276" y="232229"/>
                  <a:pt x="520265" y="232229"/>
                </a:cubicBezTo>
                <a:close/>
                <a:moveTo>
                  <a:pt x="520265" y="0"/>
                </a:moveTo>
                <a:cubicBezTo>
                  <a:pt x="694287" y="0"/>
                  <a:pt x="824503" y="59108"/>
                  <a:pt x="910914" y="177322"/>
                </a:cubicBezTo>
                <a:cubicBezTo>
                  <a:pt x="997325" y="295537"/>
                  <a:pt x="1040530" y="453357"/>
                  <a:pt x="1040530" y="650782"/>
                </a:cubicBezTo>
                <a:cubicBezTo>
                  <a:pt x="1040530" y="848206"/>
                  <a:pt x="997325" y="1006026"/>
                  <a:pt x="910914" y="1124241"/>
                </a:cubicBezTo>
                <a:cubicBezTo>
                  <a:pt x="824503" y="1242456"/>
                  <a:pt x="694287" y="1301563"/>
                  <a:pt x="520265" y="1301563"/>
                </a:cubicBezTo>
                <a:cubicBezTo>
                  <a:pt x="346244" y="1301563"/>
                  <a:pt x="216027" y="1242456"/>
                  <a:pt x="129617" y="1124241"/>
                </a:cubicBezTo>
                <a:cubicBezTo>
                  <a:pt x="43206" y="1006026"/>
                  <a:pt x="0" y="848206"/>
                  <a:pt x="0" y="650782"/>
                </a:cubicBezTo>
                <a:cubicBezTo>
                  <a:pt x="0" y="453357"/>
                  <a:pt x="43206" y="295537"/>
                  <a:pt x="129617" y="177322"/>
                </a:cubicBezTo>
                <a:cubicBezTo>
                  <a:pt x="216027" y="59108"/>
                  <a:pt x="346244" y="0"/>
                  <a:pt x="52026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9" name="Рисунок 68"/>
          <p:cNvSpPr>
            <a:spLocks noGrp="1"/>
          </p:cNvSpPr>
          <p:nvPr>
            <p:ph type="pic" sz="quarter" idx="105"/>
          </p:nvPr>
        </p:nvSpPr>
        <p:spPr>
          <a:xfrm>
            <a:off x="9199631" y="5497704"/>
            <a:ext cx="103109" cy="103109"/>
          </a:xfrm>
          <a:custGeom>
            <a:avLst/>
            <a:gdLst/>
            <a:ahLst/>
            <a:cxnLst/>
            <a:rect l="l" t="t" r="r" b="b"/>
            <a:pathLst>
              <a:path w="316840" h="316840">
                <a:moveTo>
                  <a:pt x="158420" y="0"/>
                </a:moveTo>
                <a:cubicBezTo>
                  <a:pt x="202826" y="0"/>
                  <a:pt x="240330" y="15302"/>
                  <a:pt x="270934" y="45906"/>
                </a:cubicBezTo>
                <a:cubicBezTo>
                  <a:pt x="301538" y="76510"/>
                  <a:pt x="316840" y="114015"/>
                  <a:pt x="316840" y="158420"/>
                </a:cubicBezTo>
                <a:cubicBezTo>
                  <a:pt x="316840" y="202826"/>
                  <a:pt x="301538" y="240330"/>
                  <a:pt x="270934" y="270934"/>
                </a:cubicBezTo>
                <a:cubicBezTo>
                  <a:pt x="240330" y="301538"/>
                  <a:pt x="202826" y="316840"/>
                  <a:pt x="158420" y="316840"/>
                </a:cubicBezTo>
                <a:cubicBezTo>
                  <a:pt x="114014" y="316840"/>
                  <a:pt x="76510" y="301538"/>
                  <a:pt x="45906" y="270934"/>
                </a:cubicBezTo>
                <a:cubicBezTo>
                  <a:pt x="15302" y="240330"/>
                  <a:pt x="0" y="202826"/>
                  <a:pt x="0" y="158420"/>
                </a:cubicBezTo>
                <a:cubicBezTo>
                  <a:pt x="0" y="114015"/>
                  <a:pt x="15302" y="76510"/>
                  <a:pt x="45906" y="45906"/>
                </a:cubicBezTo>
                <a:cubicBezTo>
                  <a:pt x="76510" y="15302"/>
                  <a:pt x="114014" y="0"/>
                  <a:pt x="15842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70" name="Рисунок 69"/>
          <p:cNvSpPr>
            <a:spLocks noGrp="1"/>
          </p:cNvSpPr>
          <p:nvPr>
            <p:ph type="pic" sz="quarter" idx="106"/>
          </p:nvPr>
        </p:nvSpPr>
        <p:spPr>
          <a:xfrm>
            <a:off x="9675013" y="5185655"/>
            <a:ext cx="103695" cy="414194"/>
          </a:xfrm>
          <a:custGeom>
            <a:avLst/>
            <a:gdLst/>
            <a:ahLst/>
            <a:cxnLst/>
            <a:rect l="l" t="t" r="r" b="b"/>
            <a:pathLst>
              <a:path w="318640" h="1272759">
                <a:moveTo>
                  <a:pt x="158420" y="955919"/>
                </a:moveTo>
                <a:cubicBezTo>
                  <a:pt x="202825" y="955919"/>
                  <a:pt x="240330" y="971221"/>
                  <a:pt x="270934" y="1001825"/>
                </a:cubicBezTo>
                <a:cubicBezTo>
                  <a:pt x="301537" y="1032429"/>
                  <a:pt x="316839" y="1069934"/>
                  <a:pt x="316839" y="1114339"/>
                </a:cubicBezTo>
                <a:cubicBezTo>
                  <a:pt x="316839" y="1158745"/>
                  <a:pt x="301537" y="1196249"/>
                  <a:pt x="270934" y="1226853"/>
                </a:cubicBezTo>
                <a:cubicBezTo>
                  <a:pt x="240330" y="1257457"/>
                  <a:pt x="202825" y="1272759"/>
                  <a:pt x="158420" y="1272759"/>
                </a:cubicBezTo>
                <a:cubicBezTo>
                  <a:pt x="114014" y="1272759"/>
                  <a:pt x="76509" y="1257457"/>
                  <a:pt x="45905" y="1226853"/>
                </a:cubicBezTo>
                <a:cubicBezTo>
                  <a:pt x="15302" y="1196249"/>
                  <a:pt x="0" y="1158745"/>
                  <a:pt x="0" y="1114339"/>
                </a:cubicBezTo>
                <a:cubicBezTo>
                  <a:pt x="0" y="1069934"/>
                  <a:pt x="15302" y="1032429"/>
                  <a:pt x="45905" y="1001825"/>
                </a:cubicBezTo>
                <a:cubicBezTo>
                  <a:pt x="76509" y="971221"/>
                  <a:pt x="114014" y="955919"/>
                  <a:pt x="158420" y="955919"/>
                </a:cubicBezTo>
                <a:close/>
                <a:moveTo>
                  <a:pt x="0" y="0"/>
                </a:moveTo>
                <a:lnTo>
                  <a:pt x="318640" y="0"/>
                </a:lnTo>
                <a:lnTo>
                  <a:pt x="318640" y="223228"/>
                </a:lnTo>
                <a:lnTo>
                  <a:pt x="264633" y="871309"/>
                </a:lnTo>
                <a:lnTo>
                  <a:pt x="52206" y="871309"/>
                </a:lnTo>
                <a:lnTo>
                  <a:pt x="0" y="22322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71" name="Рисунок 70"/>
          <p:cNvSpPr>
            <a:spLocks noGrp="1"/>
          </p:cNvSpPr>
          <p:nvPr>
            <p:ph type="pic" sz="quarter" idx="107"/>
          </p:nvPr>
        </p:nvSpPr>
        <p:spPr>
          <a:xfrm>
            <a:off x="10105728" y="5175823"/>
            <a:ext cx="257186" cy="423566"/>
          </a:xfrm>
          <a:custGeom>
            <a:avLst/>
            <a:gdLst/>
            <a:ahLst/>
            <a:cxnLst/>
            <a:rect l="l" t="t" r="r" b="b"/>
            <a:pathLst>
              <a:path w="790299" h="1301563">
                <a:moveTo>
                  <a:pt x="399650" y="984723"/>
                </a:moveTo>
                <a:cubicBezTo>
                  <a:pt x="444056" y="984723"/>
                  <a:pt x="481560" y="1000025"/>
                  <a:pt x="512164" y="1030629"/>
                </a:cubicBezTo>
                <a:cubicBezTo>
                  <a:pt x="542768" y="1061233"/>
                  <a:pt x="558070" y="1098738"/>
                  <a:pt x="558070" y="1143143"/>
                </a:cubicBezTo>
                <a:cubicBezTo>
                  <a:pt x="558070" y="1187549"/>
                  <a:pt x="542768" y="1225053"/>
                  <a:pt x="512164" y="1255657"/>
                </a:cubicBezTo>
                <a:cubicBezTo>
                  <a:pt x="481560" y="1286261"/>
                  <a:pt x="444056" y="1301563"/>
                  <a:pt x="399650" y="1301563"/>
                </a:cubicBezTo>
                <a:cubicBezTo>
                  <a:pt x="355244" y="1301563"/>
                  <a:pt x="317740" y="1286261"/>
                  <a:pt x="287136" y="1255657"/>
                </a:cubicBezTo>
                <a:cubicBezTo>
                  <a:pt x="256532" y="1225053"/>
                  <a:pt x="241230" y="1187549"/>
                  <a:pt x="241230" y="1143143"/>
                </a:cubicBezTo>
                <a:cubicBezTo>
                  <a:pt x="241230" y="1098738"/>
                  <a:pt x="256532" y="1061233"/>
                  <a:pt x="287136" y="1030629"/>
                </a:cubicBezTo>
                <a:cubicBezTo>
                  <a:pt x="317740" y="1000025"/>
                  <a:pt x="355244" y="984723"/>
                  <a:pt x="399650" y="984723"/>
                </a:cubicBezTo>
                <a:close/>
                <a:moveTo>
                  <a:pt x="411351" y="0"/>
                </a:moveTo>
                <a:cubicBezTo>
                  <a:pt x="523566" y="0"/>
                  <a:pt x="614777" y="30604"/>
                  <a:pt x="684986" y="91812"/>
                </a:cubicBezTo>
                <a:cubicBezTo>
                  <a:pt x="755194" y="153019"/>
                  <a:pt x="790299" y="237630"/>
                  <a:pt x="790299" y="345644"/>
                </a:cubicBezTo>
                <a:cubicBezTo>
                  <a:pt x="790299" y="393650"/>
                  <a:pt x="784298" y="429354"/>
                  <a:pt x="772297" y="452757"/>
                </a:cubicBezTo>
                <a:cubicBezTo>
                  <a:pt x="760295" y="476160"/>
                  <a:pt x="751894" y="492962"/>
                  <a:pt x="747093" y="503163"/>
                </a:cubicBezTo>
                <a:cubicBezTo>
                  <a:pt x="742293" y="513364"/>
                  <a:pt x="731191" y="528666"/>
                  <a:pt x="713789" y="549069"/>
                </a:cubicBezTo>
                <a:cubicBezTo>
                  <a:pt x="696387" y="569471"/>
                  <a:pt x="684686" y="582673"/>
                  <a:pt x="678685" y="588674"/>
                </a:cubicBezTo>
                <a:cubicBezTo>
                  <a:pt x="649881" y="617477"/>
                  <a:pt x="622578" y="644481"/>
                  <a:pt x="596775" y="669684"/>
                </a:cubicBezTo>
                <a:cubicBezTo>
                  <a:pt x="570971" y="694887"/>
                  <a:pt x="553869" y="715590"/>
                  <a:pt x="545468" y="731792"/>
                </a:cubicBezTo>
                <a:cubicBezTo>
                  <a:pt x="537067" y="747994"/>
                  <a:pt x="532867" y="772297"/>
                  <a:pt x="532867" y="804701"/>
                </a:cubicBezTo>
                <a:lnTo>
                  <a:pt x="532867" y="912714"/>
                </a:lnTo>
                <a:lnTo>
                  <a:pt x="259233" y="912714"/>
                </a:lnTo>
                <a:lnTo>
                  <a:pt x="259233" y="777697"/>
                </a:lnTo>
                <a:cubicBezTo>
                  <a:pt x="259233" y="728491"/>
                  <a:pt x="265533" y="691587"/>
                  <a:pt x="278135" y="666984"/>
                </a:cubicBezTo>
                <a:cubicBezTo>
                  <a:pt x="290736" y="642381"/>
                  <a:pt x="317440" y="609076"/>
                  <a:pt x="358245" y="567071"/>
                </a:cubicBezTo>
                <a:lnTo>
                  <a:pt x="480660" y="441055"/>
                </a:lnTo>
                <a:cubicBezTo>
                  <a:pt x="498662" y="419453"/>
                  <a:pt x="507664" y="391549"/>
                  <a:pt x="507664" y="357345"/>
                </a:cubicBezTo>
                <a:cubicBezTo>
                  <a:pt x="507664" y="323141"/>
                  <a:pt x="498062" y="294637"/>
                  <a:pt x="478860" y="271834"/>
                </a:cubicBezTo>
                <a:cubicBezTo>
                  <a:pt x="459658" y="249031"/>
                  <a:pt x="434454" y="237630"/>
                  <a:pt x="403251" y="237630"/>
                </a:cubicBezTo>
                <a:cubicBezTo>
                  <a:pt x="372047" y="237630"/>
                  <a:pt x="345943" y="251132"/>
                  <a:pt x="324941" y="278135"/>
                </a:cubicBezTo>
                <a:cubicBezTo>
                  <a:pt x="303938" y="305138"/>
                  <a:pt x="291036" y="340843"/>
                  <a:pt x="286236" y="385248"/>
                </a:cubicBezTo>
                <a:lnTo>
                  <a:pt x="0" y="385248"/>
                </a:lnTo>
                <a:cubicBezTo>
                  <a:pt x="13202" y="265233"/>
                  <a:pt x="57007" y="171022"/>
                  <a:pt x="131417" y="102613"/>
                </a:cubicBezTo>
                <a:cubicBezTo>
                  <a:pt x="205826" y="34204"/>
                  <a:pt x="299137" y="0"/>
                  <a:pt x="411351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140D-33A7-4252-8E11-BC897327E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C415F-879A-4166-B347-D458CE872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F2AB1-0EA0-42B0-B359-A200FF48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E5A-03D1-49AB-9990-24D9F319641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F14D-107A-4CFA-9DF5-28E0C048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74E8-A80F-4443-BBF4-E3919429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7C3A-7B92-4741-B191-6472E0D5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3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 24"/>
          <p:cNvSpPr/>
          <p:nvPr userDrawn="1"/>
        </p:nvSpPr>
        <p:spPr bwMode="auto">
          <a:xfrm>
            <a:off x="1834106" y="0"/>
            <a:ext cx="10357894" cy="6858000"/>
          </a:xfrm>
          <a:custGeom>
            <a:avLst/>
            <a:gdLst>
              <a:gd name="connsiteX0" fmla="*/ 6869416 w 10357894"/>
              <a:gd name="connsiteY0" fmla="*/ 0 h 6858000"/>
              <a:gd name="connsiteX1" fmla="*/ 10357894 w 10357894"/>
              <a:gd name="connsiteY1" fmla="*/ 0 h 6858000"/>
              <a:gd name="connsiteX2" fmla="*/ 10357894 w 10357894"/>
              <a:gd name="connsiteY2" fmla="*/ 6858000 h 6858000"/>
              <a:gd name="connsiteX3" fmla="*/ 0 w 103578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7894" h="6858000">
                <a:moveTo>
                  <a:pt x="6869416" y="0"/>
                </a:moveTo>
                <a:lnTo>
                  <a:pt x="10357894" y="0"/>
                </a:lnTo>
                <a:lnTo>
                  <a:pt x="103578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3022600" y="174198"/>
            <a:ext cx="902858" cy="9028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56139" y="2061257"/>
            <a:ext cx="2861119" cy="2708275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612651"/>
            <a:ext cx="3121289" cy="3156879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8266542" y="2061256"/>
            <a:ext cx="2851166" cy="2708275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4656138" y="1392928"/>
            <a:ext cx="287972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8266541" y="1392927"/>
            <a:ext cx="2869771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AAD40B35-973B-2D4B-B758-8EEAB4CFC83F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F30D9E8B-5CFD-A947-A17D-B4912496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4F272456-11AD-AB47-921C-C8DFB929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EE6-441E-9E47-BDF2-01BA180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EAB057F8-24FB-EA48-A47A-B4458D5F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269515AB-4480-6540-AF5E-F5574B3DA8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03" y="6352565"/>
            <a:ext cx="1294296" cy="3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9" name="Рисунок 18"/>
          <p:cNvSpPr>
            <a:spLocks noGrp="1"/>
          </p:cNvSpPr>
          <p:nvPr>
            <p:ph type="pic" sz="quarter" idx="42" hasCustomPrompt="1"/>
          </p:nvPr>
        </p:nvSpPr>
        <p:spPr>
          <a:xfrm>
            <a:off x="4656138" y="1"/>
            <a:ext cx="2887213" cy="2894245"/>
          </a:xfrm>
          <a:custGeom>
            <a:avLst/>
            <a:gdLst>
              <a:gd name="connsiteX0" fmla="*/ 901656 w 2887213"/>
              <a:gd name="connsiteY0" fmla="*/ 0 h 2894245"/>
              <a:gd name="connsiteX1" fmla="*/ 2887213 w 2887213"/>
              <a:gd name="connsiteY1" fmla="*/ 0 h 2894245"/>
              <a:gd name="connsiteX2" fmla="*/ 2887213 w 2887213"/>
              <a:gd name="connsiteY2" fmla="*/ 16011 h 2894245"/>
              <a:gd name="connsiteX3" fmla="*/ 0 w 2887213"/>
              <a:gd name="connsiteY3" fmla="*/ 2894245 h 2894245"/>
              <a:gd name="connsiteX4" fmla="*/ 0 w 2887213"/>
              <a:gd name="connsiteY4" fmla="*/ 898852 h 2894245"/>
              <a:gd name="connsiteX0" fmla="*/ 901656 w 2887213"/>
              <a:gd name="connsiteY0" fmla="*/ 0 h 2894245"/>
              <a:gd name="connsiteX1" fmla="*/ 2887213 w 2887213"/>
              <a:gd name="connsiteY1" fmla="*/ 0 h 2894245"/>
              <a:gd name="connsiteX2" fmla="*/ 2873961 w 2887213"/>
              <a:gd name="connsiteY2" fmla="*/ 2891289 h 2894245"/>
              <a:gd name="connsiteX3" fmla="*/ 0 w 2887213"/>
              <a:gd name="connsiteY3" fmla="*/ 2894245 h 2894245"/>
              <a:gd name="connsiteX4" fmla="*/ 0 w 2887213"/>
              <a:gd name="connsiteY4" fmla="*/ 898852 h 2894245"/>
              <a:gd name="connsiteX5" fmla="*/ 901656 w 2887213"/>
              <a:gd name="connsiteY5" fmla="*/ 0 h 289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213" h="2894245">
                <a:moveTo>
                  <a:pt x="901656" y="0"/>
                </a:moveTo>
                <a:lnTo>
                  <a:pt x="2887213" y="0"/>
                </a:lnTo>
                <a:cubicBezTo>
                  <a:pt x="2882796" y="963763"/>
                  <a:pt x="2878378" y="1927526"/>
                  <a:pt x="2873961" y="2891289"/>
                </a:cubicBezTo>
                <a:lnTo>
                  <a:pt x="0" y="2894245"/>
                </a:lnTo>
                <a:lnTo>
                  <a:pt x="0" y="898852"/>
                </a:lnTo>
                <a:lnTo>
                  <a:pt x="901656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45389" y="3673469"/>
            <a:ext cx="2871869" cy="1972572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3161208"/>
            <a:ext cx="3121289" cy="2446133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8227713" y="3673467"/>
            <a:ext cx="2889995" cy="1972572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4643438" y="3005139"/>
            <a:ext cx="287972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8226441" y="3005138"/>
            <a:ext cx="2868743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id="{739EA1D9-7235-F548-A935-A6844A7CAF5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4DF37AB5-3BE9-6C4A-A32B-E4646EA5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A9D067A4-8D59-5B47-BC9A-E0FF511D9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Рисунок 18">
            <a:extLst>
              <a:ext uri="{FF2B5EF4-FFF2-40B4-BE49-F238E27FC236}">
                <a16:creationId xmlns:a16="http://schemas.microsoft.com/office/drawing/2014/main" id="{67437C60-C873-5041-AA6B-C00F2E5DE390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207971" y="1"/>
            <a:ext cx="2887213" cy="2894245"/>
          </a:xfrm>
          <a:custGeom>
            <a:avLst/>
            <a:gdLst>
              <a:gd name="connsiteX0" fmla="*/ 901656 w 2887213"/>
              <a:gd name="connsiteY0" fmla="*/ 0 h 2894245"/>
              <a:gd name="connsiteX1" fmla="*/ 2887213 w 2887213"/>
              <a:gd name="connsiteY1" fmla="*/ 0 h 2894245"/>
              <a:gd name="connsiteX2" fmla="*/ 2887213 w 2887213"/>
              <a:gd name="connsiteY2" fmla="*/ 16011 h 2894245"/>
              <a:gd name="connsiteX3" fmla="*/ 0 w 2887213"/>
              <a:gd name="connsiteY3" fmla="*/ 2894245 h 2894245"/>
              <a:gd name="connsiteX4" fmla="*/ 0 w 2887213"/>
              <a:gd name="connsiteY4" fmla="*/ 898852 h 2894245"/>
              <a:gd name="connsiteX0" fmla="*/ 901656 w 2887213"/>
              <a:gd name="connsiteY0" fmla="*/ 0 h 2894245"/>
              <a:gd name="connsiteX1" fmla="*/ 2887213 w 2887213"/>
              <a:gd name="connsiteY1" fmla="*/ 0 h 2894245"/>
              <a:gd name="connsiteX2" fmla="*/ 2873961 w 2887213"/>
              <a:gd name="connsiteY2" fmla="*/ 2891289 h 2894245"/>
              <a:gd name="connsiteX3" fmla="*/ 0 w 2887213"/>
              <a:gd name="connsiteY3" fmla="*/ 2894245 h 2894245"/>
              <a:gd name="connsiteX4" fmla="*/ 0 w 2887213"/>
              <a:gd name="connsiteY4" fmla="*/ 898852 h 2894245"/>
              <a:gd name="connsiteX5" fmla="*/ 901656 w 2887213"/>
              <a:gd name="connsiteY5" fmla="*/ 0 h 289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213" h="2894245">
                <a:moveTo>
                  <a:pt x="901656" y="0"/>
                </a:moveTo>
                <a:lnTo>
                  <a:pt x="2887213" y="0"/>
                </a:lnTo>
                <a:cubicBezTo>
                  <a:pt x="2882796" y="963763"/>
                  <a:pt x="2878378" y="1927526"/>
                  <a:pt x="2873961" y="2891289"/>
                </a:cubicBezTo>
                <a:lnTo>
                  <a:pt x="0" y="2894245"/>
                </a:lnTo>
                <a:lnTo>
                  <a:pt x="0" y="898852"/>
                </a:lnTo>
                <a:lnTo>
                  <a:pt x="901656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2725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15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 hasCustomPrompt="1"/>
          </p:nvPr>
        </p:nvSpPr>
        <p:spPr>
          <a:xfrm>
            <a:off x="1" y="-11954"/>
            <a:ext cx="4292599" cy="6869955"/>
          </a:xfrm>
          <a:custGeom>
            <a:avLst/>
            <a:gdLst>
              <a:gd name="connsiteX0" fmla="*/ 4999537 w 4999537"/>
              <a:gd name="connsiteY0" fmla="*/ 0 h 8002587"/>
              <a:gd name="connsiteX1" fmla="*/ 4999537 w 4999537"/>
              <a:gd name="connsiteY1" fmla="*/ 8002587 h 8002587"/>
              <a:gd name="connsiteX2" fmla="*/ 0 w 4999537"/>
              <a:gd name="connsiteY2" fmla="*/ 8002587 h 8002587"/>
              <a:gd name="connsiteX3" fmla="*/ 0 w 4999537"/>
              <a:gd name="connsiteY3" fmla="*/ 4984756 h 800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37" h="8002587">
                <a:moveTo>
                  <a:pt x="4999537" y="0"/>
                </a:moveTo>
                <a:lnTo>
                  <a:pt x="4999537" y="8002587"/>
                </a:lnTo>
                <a:lnTo>
                  <a:pt x="0" y="8002587"/>
                </a:lnTo>
                <a:lnTo>
                  <a:pt x="0" y="4984756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1" y="2438024"/>
            <a:ext cx="3225800" cy="320767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5789134" y="1676141"/>
            <a:ext cx="3225787" cy="55871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1472973"/>
            <a:ext cx="4126705" cy="417272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algn="r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cxnSp>
        <p:nvCxnSpPr>
          <p:cNvPr id="18" name="Прямая соединительная линия 47"/>
          <p:cNvCxnSpPr/>
          <p:nvPr userDrawn="1"/>
        </p:nvCxnSpPr>
        <p:spPr>
          <a:xfrm flipV="1">
            <a:off x="9602921" y="1676141"/>
            <a:ext cx="2595845" cy="259584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ый треугольник 14">
            <a:extLst>
              <a:ext uri="{FF2B5EF4-FFF2-40B4-BE49-F238E27FC236}">
                <a16:creationId xmlns:a16="http://schemas.microsoft.com/office/drawing/2014/main" id="{098AE0A6-2D95-2243-B447-8594D47D7F1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ECCA3B5-3FB7-2545-A6B2-0C5D2782C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1768C67F-DD33-1245-870D-4B58F3B8B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 bwMode="auto">
          <a:xfrm>
            <a:off x="1" y="6124"/>
            <a:ext cx="7867863" cy="6851876"/>
          </a:xfrm>
          <a:custGeom>
            <a:avLst/>
            <a:gdLst>
              <a:gd name="connsiteX0" fmla="*/ 0 w 11801794"/>
              <a:gd name="connsiteY0" fmla="*/ 0 h 10279400"/>
              <a:gd name="connsiteX1" fmla="*/ 11801794 w 11801794"/>
              <a:gd name="connsiteY1" fmla="*/ 0 h 10279400"/>
              <a:gd name="connsiteX2" fmla="*/ 1503337 w 11801794"/>
              <a:gd name="connsiteY2" fmla="*/ 10279400 h 10279400"/>
              <a:gd name="connsiteX3" fmla="*/ 0 w 11801794"/>
              <a:gd name="connsiteY3" fmla="*/ 10279400 h 10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794" h="10279400">
                <a:moveTo>
                  <a:pt x="0" y="0"/>
                </a:moveTo>
                <a:lnTo>
                  <a:pt x="11801794" y="0"/>
                </a:lnTo>
                <a:lnTo>
                  <a:pt x="1503337" y="10279400"/>
                </a:lnTo>
                <a:lnTo>
                  <a:pt x="0" y="102794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2340078" y="-42076"/>
            <a:ext cx="1025113" cy="1025104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6816726" y="1481363"/>
            <a:ext cx="3600450" cy="893986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5451" y="1028475"/>
            <a:ext cx="3601513" cy="35106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818000" y="3277617"/>
            <a:ext cx="3600450" cy="901132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7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6816726" y="2824729"/>
            <a:ext cx="3601513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6818000" y="5082605"/>
            <a:ext cx="3600450" cy="892401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6816726" y="4629717"/>
            <a:ext cx="3601513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1002048"/>
            <a:ext cx="3488351" cy="4332287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id="{2FC4068F-5D86-D943-898B-B9802FE7BAD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5DB3F725-A5EB-204E-810B-217482E88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2FB7E7A5-F4EE-6647-8BC5-9A31C9A5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2" y="0"/>
            <a:ext cx="4652951" cy="4645218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1028475"/>
            <a:ext cx="3212305" cy="4967466"/>
          </a:xfrm>
          <a:prstGeom prst="rect">
            <a:avLst/>
          </a:prstGeom>
        </p:spPr>
        <p:txBody>
          <a:bodyPr vert="horz" lIns="0" tIns="9144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5374001" y="1434577"/>
            <a:ext cx="5043175" cy="893986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5372300" y="960754"/>
            <a:ext cx="5044664" cy="35106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5375276" y="3298553"/>
            <a:ext cx="5043175" cy="901132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7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5373575" y="2824729"/>
            <a:ext cx="5044664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5375276" y="5171262"/>
            <a:ext cx="5043175" cy="892401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5373575" y="4697439"/>
            <a:ext cx="5044664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cxnSp>
        <p:nvCxnSpPr>
          <p:cNvPr id="18" name="Прямая соединительная линия 47"/>
          <p:cNvCxnSpPr/>
          <p:nvPr userDrawn="1"/>
        </p:nvCxnSpPr>
        <p:spPr>
          <a:xfrm flipV="1">
            <a:off x="2340078" y="-42076"/>
            <a:ext cx="1025113" cy="1025104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5FAABA69-F3BB-C744-BD6E-7E119D138D1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9" name="Footer Placeholder 1">
            <a:extLst>
              <a:ext uri="{FF2B5EF4-FFF2-40B4-BE49-F238E27FC236}">
                <a16:creationId xmlns:a16="http://schemas.microsoft.com/office/drawing/2014/main" id="{178BCD29-D0CD-8A4D-9E82-53E859846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Номер слайда 21">
            <a:extLst>
              <a:ext uri="{FF2B5EF4-FFF2-40B4-BE49-F238E27FC236}">
                <a16:creationId xmlns:a16="http://schemas.microsoft.com/office/drawing/2014/main" id="{41B35661-658F-4C48-B15B-F3C00543F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/>
          <p:cNvSpPr>
            <a:spLocks noGrp="1"/>
          </p:cNvSpPr>
          <p:nvPr>
            <p:ph type="pic" sz="quarter" idx="18" hasCustomPrompt="1"/>
          </p:nvPr>
        </p:nvSpPr>
        <p:spPr>
          <a:xfrm>
            <a:off x="2" y="2"/>
            <a:ext cx="6097865" cy="6857999"/>
          </a:xfrm>
          <a:custGeom>
            <a:avLst/>
            <a:gdLst>
              <a:gd name="connsiteX0" fmla="*/ 3758629 w 6097865"/>
              <a:gd name="connsiteY0" fmla="*/ 0 h 6857999"/>
              <a:gd name="connsiteX1" fmla="*/ 6097865 w 6097865"/>
              <a:gd name="connsiteY1" fmla="*/ 0 h 6857999"/>
              <a:gd name="connsiteX2" fmla="*/ 6097865 w 6097865"/>
              <a:gd name="connsiteY2" fmla="*/ 2137136 h 6857999"/>
              <a:gd name="connsiteX3" fmla="*/ 1362274 w 6097865"/>
              <a:gd name="connsiteY3" fmla="*/ 6857999 h 6857999"/>
              <a:gd name="connsiteX4" fmla="*/ 0 w 6097865"/>
              <a:gd name="connsiteY4" fmla="*/ 6857999 h 6857999"/>
              <a:gd name="connsiteX5" fmla="*/ 0 w 6097865"/>
              <a:gd name="connsiteY5" fmla="*/ 374694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7865" h="6857999">
                <a:moveTo>
                  <a:pt x="3758629" y="0"/>
                </a:moveTo>
                <a:lnTo>
                  <a:pt x="6097865" y="0"/>
                </a:lnTo>
                <a:lnTo>
                  <a:pt x="6097865" y="2137136"/>
                </a:lnTo>
                <a:lnTo>
                  <a:pt x="1362274" y="6857999"/>
                </a:lnTo>
                <a:lnTo>
                  <a:pt x="0" y="6857999"/>
                </a:lnTo>
                <a:lnTo>
                  <a:pt x="0" y="374694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79388"/>
            <a:ext cx="5057348" cy="648767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>
            <a:lvl1pPr algn="ctr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1067" y="672996"/>
            <a:ext cx="3576108" cy="416495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6841067" y="5307780"/>
            <a:ext cx="3576108" cy="82537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Body Bold text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11F29A58-9153-6341-BE1D-6414F3B75FB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F2FCCC39-A6CA-2348-AF83-82C0E0F9D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Номер слайда 21">
            <a:extLst>
              <a:ext uri="{FF2B5EF4-FFF2-40B4-BE49-F238E27FC236}">
                <a16:creationId xmlns:a16="http://schemas.microsoft.com/office/drawing/2014/main" id="{1B821C3C-6E70-0E4A-BB81-B50A56879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4233"/>
            <a:ext cx="12192000" cy="6858000"/>
          </a:xfrm>
          <a:custGeom>
            <a:avLst/>
            <a:gdLst>
              <a:gd name="connsiteX0" fmla="*/ 0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8661890 h 10288588"/>
              <a:gd name="connsiteX3" fmla="*/ 16692392 w 18288000"/>
              <a:gd name="connsiteY3" fmla="*/ 10275888 h 10288588"/>
              <a:gd name="connsiteX4" fmla="*/ 16704947 w 18288000"/>
              <a:gd name="connsiteY4" fmla="*/ 10275888 h 10288588"/>
              <a:gd name="connsiteX5" fmla="*/ 16692392 w 18288000"/>
              <a:gd name="connsiteY5" fmla="*/ 10288588 h 10288588"/>
              <a:gd name="connsiteX6" fmla="*/ 0 w 18288000"/>
              <a:gd name="connsiteY6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0" h="10288588">
                <a:moveTo>
                  <a:pt x="0" y="0"/>
                </a:moveTo>
                <a:lnTo>
                  <a:pt x="18288000" y="0"/>
                </a:lnTo>
                <a:lnTo>
                  <a:pt x="18288000" y="8661890"/>
                </a:lnTo>
                <a:lnTo>
                  <a:pt x="16692392" y="10275888"/>
                </a:lnTo>
                <a:lnTo>
                  <a:pt x="16704947" y="10275888"/>
                </a:lnTo>
                <a:lnTo>
                  <a:pt x="16692392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5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8288000 w 18288000"/>
              <a:gd name="connsiteY0" fmla="*/ 1221956 h 10279400"/>
              <a:gd name="connsiteX1" fmla="*/ 18288000 w 18288000"/>
              <a:gd name="connsiteY1" fmla="*/ 8665402 h 10279400"/>
              <a:gd name="connsiteX2" fmla="*/ 16692392 w 18288000"/>
              <a:gd name="connsiteY2" fmla="*/ 10279400 h 10279400"/>
              <a:gd name="connsiteX3" fmla="*/ 9225434 w 18288000"/>
              <a:gd name="connsiteY3" fmla="*/ 10279400 h 10279400"/>
              <a:gd name="connsiteX4" fmla="*/ 0 w 18288000"/>
              <a:gd name="connsiteY4" fmla="*/ 0 h 10279400"/>
              <a:gd name="connsiteX5" fmla="*/ 11244506 w 18288000"/>
              <a:gd name="connsiteY5" fmla="*/ 0 h 10279400"/>
              <a:gd name="connsiteX6" fmla="*/ 959293 w 18288000"/>
              <a:gd name="connsiteY6" fmla="*/ 10279400 h 10279400"/>
              <a:gd name="connsiteX7" fmla="*/ 0 w 18288000"/>
              <a:gd name="connsiteY7" fmla="*/ 10279400 h 10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0" h="10279400">
                <a:moveTo>
                  <a:pt x="18288000" y="1221956"/>
                </a:moveTo>
                <a:lnTo>
                  <a:pt x="18288000" y="8665402"/>
                </a:lnTo>
                <a:lnTo>
                  <a:pt x="16692392" y="10279400"/>
                </a:lnTo>
                <a:lnTo>
                  <a:pt x="9225434" y="10279400"/>
                </a:lnTo>
                <a:close/>
                <a:moveTo>
                  <a:pt x="0" y="0"/>
                </a:moveTo>
                <a:lnTo>
                  <a:pt x="11244506" y="0"/>
                </a:lnTo>
                <a:lnTo>
                  <a:pt x="959293" y="10279400"/>
                </a:lnTo>
                <a:lnTo>
                  <a:pt x="0" y="10279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0" y="0"/>
            <a:ext cx="12198765" cy="6858000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667" baseline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Color block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7" y="1624013"/>
            <a:ext cx="6138863" cy="432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1407" y="1624013"/>
            <a:ext cx="2874008" cy="12965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3111021"/>
            <a:ext cx="2873672" cy="283776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CE41CA95-347E-754F-9143-3C549FEB965E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38E4C306-D20B-5A4C-B4D4-A3BFB557E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583D69DE-BB26-A848-921B-C7194762B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2794280" y="1"/>
            <a:ext cx="9397720" cy="6858000"/>
          </a:xfrm>
          <a:custGeom>
            <a:avLst/>
            <a:gdLst>
              <a:gd name="connsiteX0" fmla="*/ 10319090 w 14096580"/>
              <a:gd name="connsiteY0" fmla="*/ 0 h 10288588"/>
              <a:gd name="connsiteX1" fmla="*/ 14096580 w 14096580"/>
              <a:gd name="connsiteY1" fmla="*/ 0 h 10288588"/>
              <a:gd name="connsiteX2" fmla="*/ 14096580 w 14096580"/>
              <a:gd name="connsiteY2" fmla="*/ 8674588 h 10288588"/>
              <a:gd name="connsiteX3" fmla="*/ 12500972 w 14096580"/>
              <a:gd name="connsiteY3" fmla="*/ 10288586 h 10288588"/>
              <a:gd name="connsiteX4" fmla="*/ 14096580 w 14096580"/>
              <a:gd name="connsiteY4" fmla="*/ 10288586 h 10288588"/>
              <a:gd name="connsiteX5" fmla="*/ 14096580 w 14096580"/>
              <a:gd name="connsiteY5" fmla="*/ 10288588 h 10288588"/>
              <a:gd name="connsiteX6" fmla="*/ 0 w 14096580"/>
              <a:gd name="connsiteY6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96580" h="10288588">
                <a:moveTo>
                  <a:pt x="10319090" y="0"/>
                </a:moveTo>
                <a:lnTo>
                  <a:pt x="14096580" y="0"/>
                </a:lnTo>
                <a:lnTo>
                  <a:pt x="14096580" y="8674588"/>
                </a:lnTo>
                <a:lnTo>
                  <a:pt x="12500972" y="10288586"/>
                </a:lnTo>
                <a:lnTo>
                  <a:pt x="14096580" y="10288586"/>
                </a:lnTo>
                <a:lnTo>
                  <a:pt x="14096580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3948395" y="-1"/>
            <a:ext cx="2645637" cy="264563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1407" y="1624013"/>
            <a:ext cx="2874008" cy="154928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3366794"/>
            <a:ext cx="2873672" cy="258198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E9AF02FC-55C7-D147-8E50-40750889EE2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66C9C7BF-E43E-CE48-93EA-B50FB6D02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2CA5C3A0-B494-414E-96E5-7B694C758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7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custGeom>
            <a:avLst/>
            <a:gdLst>
              <a:gd name="connsiteX0" fmla="*/ 3760013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8674592 h 10288588"/>
              <a:gd name="connsiteX3" fmla="*/ 16692394 w 18288000"/>
              <a:gd name="connsiteY3" fmla="*/ 10288588 h 10288588"/>
              <a:gd name="connsiteX4" fmla="*/ 0 w 18288000"/>
              <a:gd name="connsiteY4" fmla="*/ 10288588 h 10288588"/>
              <a:gd name="connsiteX5" fmla="*/ 0 w 18288000"/>
              <a:gd name="connsiteY5" fmla="*/ 3748897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0" h="10288588">
                <a:moveTo>
                  <a:pt x="3760013" y="0"/>
                </a:moveTo>
                <a:lnTo>
                  <a:pt x="18288000" y="0"/>
                </a:lnTo>
                <a:lnTo>
                  <a:pt x="18288000" y="8674592"/>
                </a:lnTo>
                <a:lnTo>
                  <a:pt x="16692394" y="10288588"/>
                </a:lnTo>
                <a:lnTo>
                  <a:pt x="0" y="10288588"/>
                </a:lnTo>
                <a:lnTo>
                  <a:pt x="0" y="374889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0" y="0"/>
            <a:ext cx="12198765" cy="6858000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667" baseline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Color block</a:t>
            </a:r>
          </a:p>
        </p:txBody>
      </p:sp>
      <p:sp>
        <p:nvSpPr>
          <p:cNvPr id="26" name="Shape 922"/>
          <p:cNvSpPr>
            <a:spLocks noGrp="1"/>
          </p:cNvSpPr>
          <p:nvPr>
            <p:ph type="body" sz="quarter" idx="44" hasCustomPrompt="1"/>
          </p:nvPr>
        </p:nvSpPr>
        <p:spPr>
          <a:xfrm>
            <a:off x="1069528" y="2526507"/>
            <a:ext cx="10049057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533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H1 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6866" y="4511676"/>
            <a:ext cx="2879723" cy="846881"/>
          </a:xfrm>
        </p:spPr>
        <p:txBody>
          <a:bodyPr tIns="0" anchor="b">
            <a:noAutofit/>
          </a:bodyPr>
          <a:lstStyle>
            <a:lvl1pPr algn="just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34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5379776" y="5594351"/>
            <a:ext cx="2876813" cy="361949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Body Bold text here</a:t>
            </a:r>
          </a:p>
        </p:txBody>
      </p:sp>
      <p:sp>
        <p:nvSpPr>
          <p:cNvPr id="10" name="Прямоугольный треугольник 14">
            <a:extLst>
              <a:ext uri="{FF2B5EF4-FFF2-40B4-BE49-F238E27FC236}">
                <a16:creationId xmlns:a16="http://schemas.microsoft.com/office/drawing/2014/main" id="{DC1C09BB-9C81-F340-914C-BCD66923C776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829F6D2-12B8-9349-9CBE-0C9ECB710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794BBA61-5D7C-E64C-A31F-299047FC2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99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42" hasCustomPrompt="1"/>
          </p:nvPr>
        </p:nvSpPr>
        <p:spPr>
          <a:xfrm>
            <a:off x="4627911" y="869460"/>
            <a:ext cx="2913719" cy="6013139"/>
          </a:xfrm>
          <a:custGeom>
            <a:avLst/>
            <a:gdLst>
              <a:gd name="connsiteX0" fmla="*/ 2887213 w 2887213"/>
              <a:gd name="connsiteY0" fmla="*/ 0 h 4873627"/>
              <a:gd name="connsiteX1" fmla="*/ 2887213 w 2887213"/>
              <a:gd name="connsiteY1" fmla="*/ 1995393 h 4873627"/>
              <a:gd name="connsiteX2" fmla="*/ 0 w 2887213"/>
              <a:gd name="connsiteY2" fmla="*/ 4873627 h 4873627"/>
              <a:gd name="connsiteX3" fmla="*/ 0 w 2887213"/>
              <a:gd name="connsiteY3" fmla="*/ 2878234 h 4873627"/>
              <a:gd name="connsiteX0" fmla="*/ 2887213 w 2900466"/>
              <a:gd name="connsiteY0" fmla="*/ 0 h 5996932"/>
              <a:gd name="connsiteX1" fmla="*/ 2900466 w 2900466"/>
              <a:gd name="connsiteY1" fmla="*/ 5996932 h 5996932"/>
              <a:gd name="connsiteX2" fmla="*/ 0 w 2900466"/>
              <a:gd name="connsiteY2" fmla="*/ 4873627 h 5996932"/>
              <a:gd name="connsiteX3" fmla="*/ 0 w 2900466"/>
              <a:gd name="connsiteY3" fmla="*/ 2878234 h 5996932"/>
              <a:gd name="connsiteX4" fmla="*/ 2887213 w 2900466"/>
              <a:gd name="connsiteY4" fmla="*/ 0 h 5996932"/>
              <a:gd name="connsiteX0" fmla="*/ 2900465 w 2913718"/>
              <a:gd name="connsiteY0" fmla="*/ 0 h 6013139"/>
              <a:gd name="connsiteX1" fmla="*/ 2913718 w 2913718"/>
              <a:gd name="connsiteY1" fmla="*/ 5996932 h 6013139"/>
              <a:gd name="connsiteX2" fmla="*/ 0 w 2913718"/>
              <a:gd name="connsiteY2" fmla="*/ 6013139 h 6013139"/>
              <a:gd name="connsiteX3" fmla="*/ 13252 w 2913718"/>
              <a:gd name="connsiteY3" fmla="*/ 2878234 h 6013139"/>
              <a:gd name="connsiteX4" fmla="*/ 2900465 w 2913718"/>
              <a:gd name="connsiteY4" fmla="*/ 0 h 601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3718" h="6013139">
                <a:moveTo>
                  <a:pt x="2900465" y="0"/>
                </a:moveTo>
                <a:cubicBezTo>
                  <a:pt x="2904883" y="1998977"/>
                  <a:pt x="2909300" y="3997955"/>
                  <a:pt x="2913718" y="5996932"/>
                </a:cubicBezTo>
                <a:lnTo>
                  <a:pt x="0" y="6013139"/>
                </a:lnTo>
                <a:cubicBezTo>
                  <a:pt x="4417" y="4968171"/>
                  <a:pt x="8835" y="3923202"/>
                  <a:pt x="13252" y="2878234"/>
                </a:cubicBezTo>
                <a:lnTo>
                  <a:pt x="2900465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5399" y="2225584"/>
            <a:ext cx="2870015" cy="360362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2706690"/>
            <a:ext cx="2873672" cy="926407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8243889" y="2949748"/>
            <a:ext cx="2870015" cy="369985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8252596" y="3440474"/>
            <a:ext cx="2873672" cy="878580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8241948" y="4920624"/>
            <a:ext cx="2870015" cy="369985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237955" y="5411351"/>
            <a:ext cx="2873672" cy="884044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915090"/>
            <a:ext cx="4320381" cy="889899"/>
          </a:xfrm>
          <a:prstGeom prst="rect">
            <a:avLst/>
          </a:prstGeom>
        </p:spPr>
        <p:txBody>
          <a:bodyPr vert="horz" lIns="0" tIns="64008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3600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Прямоугольный треугольник 14">
            <a:extLst>
              <a:ext uri="{FF2B5EF4-FFF2-40B4-BE49-F238E27FC236}">
                <a16:creationId xmlns:a16="http://schemas.microsoft.com/office/drawing/2014/main" id="{4850546D-C43D-224E-8407-B0D69A6C74A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C4D3D2B4-1DB6-2D4D-A628-25AD5559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Номер слайда 21">
            <a:extLst>
              <a:ext uri="{FF2B5EF4-FFF2-40B4-BE49-F238E27FC236}">
                <a16:creationId xmlns:a16="http://schemas.microsoft.com/office/drawing/2014/main" id="{799FC08F-BCEA-7F4E-A3B9-316A5A73F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6"/>
          <p:cNvSpPr>
            <a:spLocks noGrp="1"/>
          </p:cNvSpPr>
          <p:nvPr>
            <p:ph type="pic" sz="quarter" idx="56" hasCustomPrompt="1"/>
          </p:nvPr>
        </p:nvSpPr>
        <p:spPr>
          <a:xfrm>
            <a:off x="4641163" y="-1340824"/>
            <a:ext cx="2887213" cy="8212660"/>
          </a:xfrm>
          <a:custGeom>
            <a:avLst/>
            <a:gdLst>
              <a:gd name="connsiteX0" fmla="*/ 2887213 w 2887213"/>
              <a:gd name="connsiteY0" fmla="*/ 0 h 4873627"/>
              <a:gd name="connsiteX1" fmla="*/ 2887213 w 2887213"/>
              <a:gd name="connsiteY1" fmla="*/ 1995393 h 4873627"/>
              <a:gd name="connsiteX2" fmla="*/ 0 w 2887213"/>
              <a:gd name="connsiteY2" fmla="*/ 4873627 h 4873627"/>
              <a:gd name="connsiteX3" fmla="*/ 0 w 2887213"/>
              <a:gd name="connsiteY3" fmla="*/ 2878234 h 4873627"/>
              <a:gd name="connsiteX0" fmla="*/ 2887213 w 2887213"/>
              <a:gd name="connsiteY0" fmla="*/ 2163203 h 7036830"/>
              <a:gd name="connsiteX1" fmla="*/ 2887213 w 2887213"/>
              <a:gd name="connsiteY1" fmla="*/ 4158596 h 7036830"/>
              <a:gd name="connsiteX2" fmla="*/ 0 w 2887213"/>
              <a:gd name="connsiteY2" fmla="*/ 7036830 h 7036830"/>
              <a:gd name="connsiteX3" fmla="*/ 26505 w 2887213"/>
              <a:gd name="connsiteY3" fmla="*/ 152140 h 7036830"/>
              <a:gd name="connsiteX4" fmla="*/ 2887213 w 2887213"/>
              <a:gd name="connsiteY4" fmla="*/ 2163203 h 7036830"/>
              <a:gd name="connsiteX0" fmla="*/ 2887213 w 2887213"/>
              <a:gd name="connsiteY0" fmla="*/ 0 h 8212660"/>
              <a:gd name="connsiteX1" fmla="*/ 2887213 w 2887213"/>
              <a:gd name="connsiteY1" fmla="*/ 5334426 h 8212660"/>
              <a:gd name="connsiteX2" fmla="*/ 0 w 2887213"/>
              <a:gd name="connsiteY2" fmla="*/ 8212660 h 8212660"/>
              <a:gd name="connsiteX3" fmla="*/ 26505 w 2887213"/>
              <a:gd name="connsiteY3" fmla="*/ 1327970 h 8212660"/>
              <a:gd name="connsiteX4" fmla="*/ 2887213 w 2887213"/>
              <a:gd name="connsiteY4" fmla="*/ 0 h 821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213" h="8212660">
                <a:moveTo>
                  <a:pt x="2887213" y="0"/>
                </a:moveTo>
                <a:lnTo>
                  <a:pt x="2887213" y="5334426"/>
                </a:lnTo>
                <a:lnTo>
                  <a:pt x="0" y="8212660"/>
                </a:lnTo>
                <a:lnTo>
                  <a:pt x="26505" y="1327970"/>
                </a:lnTo>
                <a:cubicBezTo>
                  <a:pt x="988909" y="368559"/>
                  <a:pt x="1924809" y="959411"/>
                  <a:pt x="2887213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22"/>
          <p:cNvCxnSpPr/>
          <p:nvPr userDrawn="1"/>
        </p:nvCxnSpPr>
        <p:spPr>
          <a:xfrm flipV="1">
            <a:off x="8256589" y="0"/>
            <a:ext cx="1262573" cy="126257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5399" y="962727"/>
            <a:ext cx="2870015" cy="360362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00000"/>
              </a:lnSpc>
              <a:defRPr sz="1000" b="1" strike="noStrik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1443833"/>
            <a:ext cx="2873672" cy="926407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8243889" y="1337381"/>
            <a:ext cx="2870015" cy="369985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00000"/>
              </a:lnSpc>
              <a:defRPr sz="1000" b="1" strike="noStrik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8252596" y="1828109"/>
            <a:ext cx="2873672" cy="878580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8241948" y="3308258"/>
            <a:ext cx="2870015" cy="369985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00000"/>
              </a:lnSpc>
              <a:defRPr sz="1000" b="1" strike="noStrik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59" hasCustomPrompt="1"/>
          </p:nvPr>
        </p:nvSpPr>
        <p:spPr>
          <a:xfrm>
            <a:off x="8237955" y="3798985"/>
            <a:ext cx="2873672" cy="884044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96F592ED-CBD8-9143-A534-B25DFFC795D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6621A303-9AD7-E047-8C25-3CDFF396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Номер слайда 21">
            <a:extLst>
              <a:ext uri="{FF2B5EF4-FFF2-40B4-BE49-F238E27FC236}">
                <a16:creationId xmlns:a16="http://schemas.microsoft.com/office/drawing/2014/main" id="{B2CBB5AE-2CB7-F441-9021-399E0BC38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F84-547B-6645-8786-FBF5D70D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CB1F7-5FB6-A64B-96CB-A6C5B77AF2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600" y="2345964"/>
            <a:ext cx="10515600" cy="368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C95E774-15C7-EE4E-9CC3-BB94F1BC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AF800C-0673-1544-953C-AC49BFA80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олилиния 14"/>
          <p:cNvSpPr/>
          <p:nvPr userDrawn="1"/>
        </p:nvSpPr>
        <p:spPr bwMode="auto">
          <a:xfrm>
            <a:off x="1" y="0"/>
            <a:ext cx="5831803" cy="5804068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9698306" y="4822925"/>
            <a:ext cx="1439863" cy="1367761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9697031" y="4360290"/>
            <a:ext cx="1440288" cy="35106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7537138" y="4814704"/>
            <a:ext cx="1438588" cy="137869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7535864" y="4352067"/>
            <a:ext cx="1439013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5377712" y="4814194"/>
            <a:ext cx="1438588" cy="1365336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5376438" y="4351557"/>
            <a:ext cx="1439013" cy="3597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5275" y="2081520"/>
            <a:ext cx="5771647" cy="1628209"/>
          </a:xfrm>
        </p:spPr>
        <p:txBody>
          <a:bodyPr tIns="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3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5375275" y="1089506"/>
            <a:ext cx="5771648" cy="85817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cxnSp>
        <p:nvCxnSpPr>
          <p:cNvPr id="22" name="Прямая соединительная линия 21"/>
          <p:cNvCxnSpPr/>
          <p:nvPr userDrawn="1"/>
        </p:nvCxnSpPr>
        <p:spPr>
          <a:xfrm flipV="1">
            <a:off x="4311089" y="0"/>
            <a:ext cx="825003" cy="82500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92002"/>
            <a:ext cx="3973512" cy="6635564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>
            <a:lvl1pPr algn="ctr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FBC09B69-6CC3-224E-AC13-ADCEF3E68DA9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A4A2BDAF-8CEE-D143-A02D-425EEA41A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Номер слайда 21">
            <a:extLst>
              <a:ext uri="{FF2B5EF4-FFF2-40B4-BE49-F238E27FC236}">
                <a16:creationId xmlns:a16="http://schemas.microsoft.com/office/drawing/2014/main" id="{892A62E4-C8FE-AE41-9D60-6F73CB08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7" name="Прямая соединительная линия 46"/>
          <p:cNvCxnSpPr/>
          <p:nvPr userDrawn="1"/>
        </p:nvCxnSpPr>
        <p:spPr>
          <a:xfrm flipV="1">
            <a:off x="3927475" y="-19662"/>
            <a:ext cx="1436689" cy="143668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456426"/>
            <a:ext cx="3600714" cy="32362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1053309" y="5969688"/>
            <a:ext cx="10084592" cy="486519"/>
          </a:xfrm>
        </p:spPr>
        <p:txBody>
          <a:bodyPr tIns="0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0CD3798E-9230-3D49-BB3D-A80AA1EF800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A14BEEAB-784A-DF44-888F-8980C9B5B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Номер слайда 21">
            <a:extLst>
              <a:ext uri="{FF2B5EF4-FFF2-40B4-BE49-F238E27FC236}">
                <a16:creationId xmlns:a16="http://schemas.microsoft.com/office/drawing/2014/main" id="{E6938838-3FA1-8541-B54A-C6B712142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17"/>
          <p:cNvSpPr/>
          <p:nvPr userDrawn="1"/>
        </p:nvSpPr>
        <p:spPr bwMode="auto">
          <a:xfrm>
            <a:off x="1" y="0"/>
            <a:ext cx="3600450" cy="3583327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9680" y="3700429"/>
            <a:ext cx="1779564" cy="927096"/>
          </a:xfrm>
        </p:spPr>
        <p:txBody>
          <a:bodyPr tIns="0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2855913" y="3700429"/>
            <a:ext cx="1320271" cy="927096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1064419" y="4795803"/>
            <a:ext cx="2225320" cy="869604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2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4419" y="1095373"/>
            <a:ext cx="3111765" cy="23618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3600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H3 Title here</a:t>
            </a:r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V="1">
            <a:off x="3121404" y="0"/>
            <a:ext cx="2438026" cy="2438024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53" hasCustomPrompt="1"/>
          </p:nvPr>
        </p:nvSpPr>
        <p:spPr>
          <a:xfrm flipH="1">
            <a:off x="3121403" y="-2212596"/>
            <a:ext cx="9070597" cy="9070598"/>
          </a:xfrm>
          <a:custGeom>
            <a:avLst/>
            <a:gdLst>
              <a:gd name="connsiteX0" fmla="*/ 0 w 4829125"/>
              <a:gd name="connsiteY0" fmla="*/ 0 h 4829871"/>
              <a:gd name="connsiteX1" fmla="*/ 0 w 4829125"/>
              <a:gd name="connsiteY1" fmla="*/ 3215871 h 4829871"/>
              <a:gd name="connsiteX2" fmla="*/ 1595608 w 4829125"/>
              <a:gd name="connsiteY2" fmla="*/ 4829869 h 4829871"/>
              <a:gd name="connsiteX3" fmla="*/ 0 w 4829125"/>
              <a:gd name="connsiteY3" fmla="*/ 4829869 h 4829871"/>
              <a:gd name="connsiteX4" fmla="*/ 0 w 4829125"/>
              <a:gd name="connsiteY4" fmla="*/ 4829871 h 4829871"/>
              <a:gd name="connsiteX5" fmla="*/ 4829125 w 4829125"/>
              <a:gd name="connsiteY5" fmla="*/ 4829871 h 48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9125" h="4829871">
                <a:moveTo>
                  <a:pt x="0" y="0"/>
                </a:moveTo>
                <a:lnTo>
                  <a:pt x="0" y="3215871"/>
                </a:lnTo>
                <a:lnTo>
                  <a:pt x="1595608" y="4829869"/>
                </a:lnTo>
                <a:lnTo>
                  <a:pt x="0" y="4829869"/>
                </a:lnTo>
                <a:lnTo>
                  <a:pt x="0" y="4829871"/>
                </a:lnTo>
                <a:lnTo>
                  <a:pt x="4829125" y="482987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F6C073BF-E94C-3B45-BDA7-DC6A885A638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C7F49DD5-F124-3942-9D49-51BE86D34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1FFDA322-807E-1E42-B786-899F22C9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 userDrawn="1"/>
        </p:nvSpPr>
        <p:spPr bwMode="auto">
          <a:xfrm>
            <a:off x="0" y="6124"/>
            <a:ext cx="11148729" cy="6851876"/>
          </a:xfrm>
          <a:custGeom>
            <a:avLst/>
            <a:gdLst>
              <a:gd name="connsiteX0" fmla="*/ 0 w 16723094"/>
              <a:gd name="connsiteY0" fmla="*/ 0 h 10279400"/>
              <a:gd name="connsiteX1" fmla="*/ 16723094 w 16723094"/>
              <a:gd name="connsiteY1" fmla="*/ 0 h 10279400"/>
              <a:gd name="connsiteX2" fmla="*/ 6424639 w 16723094"/>
              <a:gd name="connsiteY2" fmla="*/ 10279400 h 10279400"/>
              <a:gd name="connsiteX3" fmla="*/ 0 w 16723094"/>
              <a:gd name="connsiteY3" fmla="*/ 10279400 h 10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3094" h="10279400">
                <a:moveTo>
                  <a:pt x="0" y="0"/>
                </a:moveTo>
                <a:lnTo>
                  <a:pt x="16723094" y="0"/>
                </a:lnTo>
                <a:lnTo>
                  <a:pt x="6424639" y="10279400"/>
                </a:lnTo>
                <a:lnTo>
                  <a:pt x="0" y="102794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4288" y="3890947"/>
            <a:ext cx="4322026" cy="142291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25838" y="1656817"/>
            <a:ext cx="4310474" cy="2018257"/>
          </a:xfrm>
          <a:prstGeom prst="rect">
            <a:avLst/>
          </a:prstGeom>
        </p:spPr>
        <p:txBody>
          <a:bodyPr vert="horz" lIns="0" tIns="201168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6814287" y="5464111"/>
            <a:ext cx="4320438" cy="486519"/>
          </a:xfrm>
        </p:spPr>
        <p:txBody>
          <a:bodyPr tIns="0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18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6825837" y="965226"/>
            <a:ext cx="4322892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98C4FB87-84C8-A740-BC2E-4D517B7507E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9C1F4D16-0FC2-5041-BCF2-89EB627C8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1523080F-0F2D-B94A-8B21-FAA39770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 24"/>
          <p:cNvSpPr/>
          <p:nvPr userDrawn="1"/>
        </p:nvSpPr>
        <p:spPr bwMode="auto">
          <a:xfrm>
            <a:off x="1834106" y="0"/>
            <a:ext cx="10357894" cy="6858000"/>
          </a:xfrm>
          <a:custGeom>
            <a:avLst/>
            <a:gdLst>
              <a:gd name="connsiteX0" fmla="*/ 6869416 w 10357894"/>
              <a:gd name="connsiteY0" fmla="*/ 0 h 6858000"/>
              <a:gd name="connsiteX1" fmla="*/ 10357894 w 10357894"/>
              <a:gd name="connsiteY1" fmla="*/ 0 h 6858000"/>
              <a:gd name="connsiteX2" fmla="*/ 10357894 w 10357894"/>
              <a:gd name="connsiteY2" fmla="*/ 6858000 h 6858000"/>
              <a:gd name="connsiteX3" fmla="*/ 0 w 103578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7894" h="6858000">
                <a:moveTo>
                  <a:pt x="6869416" y="0"/>
                </a:moveTo>
                <a:lnTo>
                  <a:pt x="10357894" y="0"/>
                </a:lnTo>
                <a:lnTo>
                  <a:pt x="103578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190072" y="2887664"/>
            <a:ext cx="2159929" cy="270827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5" y="1284756"/>
            <a:ext cx="2915367" cy="4311181"/>
          </a:xfrm>
          <a:prstGeom prst="rect">
            <a:avLst/>
          </a:prstGeom>
        </p:spPr>
        <p:txBody>
          <a:bodyPr vert="horz" lIns="0" tIns="201168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6581482" y="2887662"/>
            <a:ext cx="2161039" cy="270827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8975274" y="2887662"/>
            <a:ext cx="2161039" cy="270827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8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4190072" y="1444626"/>
            <a:ext cx="2148018" cy="7207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001</a:t>
            </a:r>
          </a:p>
        </p:txBody>
      </p:sp>
      <p:sp>
        <p:nvSpPr>
          <p:cNvPr id="39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580210" y="1444626"/>
            <a:ext cx="2148018" cy="7207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001</a:t>
            </a:r>
          </a:p>
        </p:txBody>
      </p:sp>
      <p:sp>
        <p:nvSpPr>
          <p:cNvPr id="40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8970350" y="1444626"/>
            <a:ext cx="2148018" cy="7207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001</a:t>
            </a:r>
          </a:p>
        </p:txBody>
      </p:sp>
      <p:cxnSp>
        <p:nvCxnSpPr>
          <p:cNvPr id="42" name="Прямая соединительная линия 41"/>
          <p:cNvCxnSpPr/>
          <p:nvPr userDrawn="1"/>
        </p:nvCxnSpPr>
        <p:spPr>
          <a:xfrm flipV="1">
            <a:off x="2056289" y="0"/>
            <a:ext cx="988343" cy="98833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4190072" y="2192760"/>
            <a:ext cx="2159929" cy="486519"/>
          </a:xfrm>
        </p:spPr>
        <p:txBody>
          <a:bodyPr tIns="0" anchor="t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582592" y="2192760"/>
            <a:ext cx="2159929" cy="486519"/>
          </a:xfrm>
        </p:spPr>
        <p:txBody>
          <a:bodyPr tIns="0" anchor="t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8975111" y="2192759"/>
            <a:ext cx="2159929" cy="486519"/>
          </a:xfrm>
        </p:spPr>
        <p:txBody>
          <a:bodyPr tIns="0" anchor="t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A4F4B909-2432-5C40-BEEB-F2BD503E06E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6E697DD4-431C-D741-8E9C-7F3D6FD1B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Номер слайда 21">
            <a:extLst>
              <a:ext uri="{FF2B5EF4-FFF2-40B4-BE49-F238E27FC236}">
                <a16:creationId xmlns:a16="http://schemas.microsoft.com/office/drawing/2014/main" id="{03F4A78A-849E-7D47-AFB6-7B984B7BC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8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 9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7" name="Прямая соединительная линия 46"/>
          <p:cNvCxnSpPr/>
          <p:nvPr userDrawn="1"/>
        </p:nvCxnSpPr>
        <p:spPr>
          <a:xfrm flipV="1">
            <a:off x="3944591" y="0"/>
            <a:ext cx="1625827" cy="16258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3970339"/>
            <a:ext cx="3114777" cy="217682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1407" y="1279540"/>
            <a:ext cx="3114777" cy="2525712"/>
          </a:xfrm>
          <a:prstGeom prst="rect">
            <a:avLst/>
          </a:prstGeom>
        </p:spPr>
        <p:txBody>
          <a:bodyPr vert="horz" lIns="0" tIns="201168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5689" y="629391"/>
            <a:ext cx="312049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2" name="Прямоугольный треугольник 14">
            <a:extLst>
              <a:ext uri="{FF2B5EF4-FFF2-40B4-BE49-F238E27FC236}">
                <a16:creationId xmlns:a16="http://schemas.microsoft.com/office/drawing/2014/main" id="{F8201696-3D7E-514A-AF1B-5D68C7C366F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1A677BF6-09DD-7044-A99E-1F947768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Номер слайда 21">
            <a:extLst>
              <a:ext uri="{FF2B5EF4-FFF2-40B4-BE49-F238E27FC236}">
                <a16:creationId xmlns:a16="http://schemas.microsoft.com/office/drawing/2014/main" id="{07B26E84-D307-F64A-9E5B-0288DAB1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58" hasCustomPrompt="1"/>
          </p:nvPr>
        </p:nvSpPr>
        <p:spPr>
          <a:xfrm>
            <a:off x="5014608" y="-4423"/>
            <a:ext cx="7190644" cy="6867990"/>
          </a:xfrm>
          <a:custGeom>
            <a:avLst/>
            <a:gdLst>
              <a:gd name="connsiteX0" fmla="*/ 6873670 w 10766088"/>
              <a:gd name="connsiteY0" fmla="*/ 0 h 10287604"/>
              <a:gd name="connsiteX1" fmla="*/ 10766088 w 10766088"/>
              <a:gd name="connsiteY1" fmla="*/ 0 h 10287604"/>
              <a:gd name="connsiteX2" fmla="*/ 10766088 w 10766088"/>
              <a:gd name="connsiteY2" fmla="*/ 3575819 h 10287604"/>
              <a:gd name="connsiteX3" fmla="*/ 4034405 w 10766088"/>
              <a:gd name="connsiteY3" fmla="*/ 10287604 h 10287604"/>
              <a:gd name="connsiteX4" fmla="*/ 0 w 10766088"/>
              <a:gd name="connsiteY4" fmla="*/ 10287604 h 10287604"/>
              <a:gd name="connsiteX5" fmla="*/ 0 w 10766088"/>
              <a:gd name="connsiteY5" fmla="*/ 6853352 h 10287604"/>
              <a:gd name="connsiteX0" fmla="*/ 6873670 w 10785966"/>
              <a:gd name="connsiteY0" fmla="*/ 0 h 10303575"/>
              <a:gd name="connsiteX1" fmla="*/ 10766088 w 10785966"/>
              <a:gd name="connsiteY1" fmla="*/ 0 h 10303575"/>
              <a:gd name="connsiteX2" fmla="*/ 10785966 w 10785966"/>
              <a:gd name="connsiteY2" fmla="*/ 10303575 h 10303575"/>
              <a:gd name="connsiteX3" fmla="*/ 4034405 w 10785966"/>
              <a:gd name="connsiteY3" fmla="*/ 10287604 h 10303575"/>
              <a:gd name="connsiteX4" fmla="*/ 0 w 10785966"/>
              <a:gd name="connsiteY4" fmla="*/ 10287604 h 10303575"/>
              <a:gd name="connsiteX5" fmla="*/ 0 w 10785966"/>
              <a:gd name="connsiteY5" fmla="*/ 6853352 h 10303575"/>
              <a:gd name="connsiteX6" fmla="*/ 6873670 w 10785966"/>
              <a:gd name="connsiteY6" fmla="*/ 0 h 1030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5966" h="10303575">
                <a:moveTo>
                  <a:pt x="6873670" y="0"/>
                </a:moveTo>
                <a:lnTo>
                  <a:pt x="10766088" y="0"/>
                </a:lnTo>
                <a:lnTo>
                  <a:pt x="10785966" y="10303575"/>
                </a:lnTo>
                <a:lnTo>
                  <a:pt x="4034405" y="10287604"/>
                </a:lnTo>
                <a:lnTo>
                  <a:pt x="0" y="10287604"/>
                </a:lnTo>
                <a:lnTo>
                  <a:pt x="0" y="6853352"/>
                </a:lnTo>
                <a:lnTo>
                  <a:pt x="687367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1406" y="3970339"/>
            <a:ext cx="3388335" cy="217682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1407" y="1557626"/>
            <a:ext cx="3388335" cy="2247626"/>
          </a:xfrm>
          <a:prstGeom prst="rect">
            <a:avLst/>
          </a:prstGeom>
        </p:spPr>
        <p:txBody>
          <a:bodyPr vert="horz" lIns="0" tIns="201168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1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5689" y="919632"/>
            <a:ext cx="339455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4D3CF1D7-9BEB-2145-BD98-0D05C89FED67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88090294-60FC-544F-840E-B3954CC7E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1">
            <a:extLst>
              <a:ext uri="{FF2B5EF4-FFF2-40B4-BE49-F238E27FC236}">
                <a16:creationId xmlns:a16="http://schemas.microsoft.com/office/drawing/2014/main" id="{D0802DED-AD3F-3844-8F4F-1B94CE213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58" hasCustomPrompt="1"/>
          </p:nvPr>
        </p:nvSpPr>
        <p:spPr>
          <a:xfrm>
            <a:off x="1" y="2"/>
            <a:ext cx="7177266" cy="6860894"/>
          </a:xfrm>
          <a:custGeom>
            <a:avLst/>
            <a:gdLst>
              <a:gd name="connsiteX0" fmla="*/ 6851798 w 10765899"/>
              <a:gd name="connsiteY0" fmla="*/ 0 h 10280967"/>
              <a:gd name="connsiteX1" fmla="*/ 10765899 w 10765899"/>
              <a:gd name="connsiteY1" fmla="*/ 0 h 10280967"/>
              <a:gd name="connsiteX2" fmla="*/ 10765899 w 10765899"/>
              <a:gd name="connsiteY2" fmla="*/ 3554199 h 10280967"/>
              <a:gd name="connsiteX3" fmla="*/ 4019189 w 10765899"/>
              <a:gd name="connsiteY3" fmla="*/ 10280967 h 10280967"/>
              <a:gd name="connsiteX4" fmla="*/ 0 w 10765899"/>
              <a:gd name="connsiteY4" fmla="*/ 10280967 h 10280967"/>
              <a:gd name="connsiteX5" fmla="*/ 0 w 10765899"/>
              <a:gd name="connsiteY5" fmla="*/ 6831544 h 10280967"/>
              <a:gd name="connsiteX0" fmla="*/ 6851798 w 10765899"/>
              <a:gd name="connsiteY0" fmla="*/ 0 h 10292930"/>
              <a:gd name="connsiteX1" fmla="*/ 10765899 w 10765899"/>
              <a:gd name="connsiteY1" fmla="*/ 0 h 10292930"/>
              <a:gd name="connsiteX2" fmla="*/ 10746021 w 10765899"/>
              <a:gd name="connsiteY2" fmla="*/ 10292930 h 10292930"/>
              <a:gd name="connsiteX3" fmla="*/ 4019189 w 10765899"/>
              <a:gd name="connsiteY3" fmla="*/ 10280967 h 10292930"/>
              <a:gd name="connsiteX4" fmla="*/ 0 w 10765899"/>
              <a:gd name="connsiteY4" fmla="*/ 10280967 h 10292930"/>
              <a:gd name="connsiteX5" fmla="*/ 0 w 10765899"/>
              <a:gd name="connsiteY5" fmla="*/ 6831544 h 10292930"/>
              <a:gd name="connsiteX6" fmla="*/ 6851798 w 10765899"/>
              <a:gd name="connsiteY6" fmla="*/ 0 h 1029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5899" h="10292930">
                <a:moveTo>
                  <a:pt x="6851798" y="0"/>
                </a:moveTo>
                <a:lnTo>
                  <a:pt x="10765899" y="0"/>
                </a:lnTo>
                <a:lnTo>
                  <a:pt x="10746021" y="10292930"/>
                </a:lnTo>
                <a:lnTo>
                  <a:pt x="4019189" y="10280967"/>
                </a:lnTo>
                <a:lnTo>
                  <a:pt x="0" y="10280967"/>
                </a:lnTo>
                <a:lnTo>
                  <a:pt x="0" y="6831544"/>
                </a:lnTo>
                <a:lnTo>
                  <a:pt x="6851798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56588" y="3882927"/>
            <a:ext cx="2879725" cy="2351810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 flipV="1">
            <a:off x="10653486" y="1984137"/>
            <a:ext cx="1535180" cy="153518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8256589" y="1460969"/>
            <a:ext cx="2879725" cy="2231474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H2 Title here</a:t>
            </a:r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8256588" y="919632"/>
            <a:ext cx="287972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65D2866D-5452-1B41-886A-8C0024FC435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7FAF22E4-0F79-C440-9A70-EA5D930EB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FBC2F293-6BE2-C245-8229-D5E3361F6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50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20" hasCustomPrompt="1"/>
          </p:nvPr>
        </p:nvSpPr>
        <p:spPr>
          <a:xfrm>
            <a:off x="3091188" y="0"/>
            <a:ext cx="9100813" cy="6858000"/>
          </a:xfrm>
          <a:custGeom>
            <a:avLst/>
            <a:gdLst>
              <a:gd name="connsiteX0" fmla="*/ 10288588 w 13651219"/>
              <a:gd name="connsiteY0" fmla="*/ 0 h 10288588"/>
              <a:gd name="connsiteX1" fmla="*/ 13651219 w 13651219"/>
              <a:gd name="connsiteY1" fmla="*/ 0 h 10288588"/>
              <a:gd name="connsiteX2" fmla="*/ 13651219 w 13651219"/>
              <a:gd name="connsiteY2" fmla="*/ 10288588 h 10288588"/>
              <a:gd name="connsiteX3" fmla="*/ 0 w 13651219"/>
              <a:gd name="connsiteY3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1219" h="10288588">
                <a:moveTo>
                  <a:pt x="10288588" y="0"/>
                </a:moveTo>
                <a:lnTo>
                  <a:pt x="13651219" y="0"/>
                </a:lnTo>
                <a:lnTo>
                  <a:pt x="13651219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969910" cy="6858000"/>
          </a:xfrm>
          <a:custGeom>
            <a:avLst/>
            <a:gdLst>
              <a:gd name="connsiteX0" fmla="*/ 3700321 w 14925368"/>
              <a:gd name="connsiteY0" fmla="*/ 0 h 10288588"/>
              <a:gd name="connsiteX1" fmla="*/ 14925368 w 14925368"/>
              <a:gd name="connsiteY1" fmla="*/ 0 h 10288588"/>
              <a:gd name="connsiteX2" fmla="*/ 4636780 w 14925368"/>
              <a:gd name="connsiteY2" fmla="*/ 10288588 h 10288588"/>
              <a:gd name="connsiteX3" fmla="*/ 0 w 14925368"/>
              <a:gd name="connsiteY3" fmla="*/ 10288588 h 10288588"/>
              <a:gd name="connsiteX4" fmla="*/ 0 w 14925368"/>
              <a:gd name="connsiteY4" fmla="*/ 3700320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5368" h="10288588">
                <a:moveTo>
                  <a:pt x="3700321" y="0"/>
                </a:moveTo>
                <a:lnTo>
                  <a:pt x="14925368" y="0"/>
                </a:lnTo>
                <a:lnTo>
                  <a:pt x="4636780" y="10288588"/>
                </a:lnTo>
                <a:lnTo>
                  <a:pt x="0" y="10288588"/>
                </a:lnTo>
                <a:lnTo>
                  <a:pt x="0" y="370032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918037" y="5504657"/>
            <a:ext cx="339455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5470943" y="5504657"/>
            <a:ext cx="3394555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8" name="Прямоугольный треугольник 14">
            <a:extLst>
              <a:ext uri="{FF2B5EF4-FFF2-40B4-BE49-F238E27FC236}">
                <a16:creationId xmlns:a16="http://schemas.microsoft.com/office/drawing/2014/main" id="{558D56C4-7131-E34A-BBFF-8C82FDF5DD5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1663762-359B-2449-9FF0-28639EEE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E5FD9FF5-C4C1-1A45-A3DF-ACB4864F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248">
          <p15:clr>
            <a:srgbClr val="FBAE40"/>
          </p15:clr>
        </p15:guide>
        <p15:guide id="6" orient="horz" pos="9186">
          <p15:clr>
            <a:srgbClr val="FBAE40"/>
          </p15:clr>
        </p15:guide>
        <p15:guide id="7" orient="horz" pos="10206">
          <p15:clr>
            <a:srgbClr val="FBAE40"/>
          </p15:clr>
        </p15:guide>
        <p15:guide id="8" orient="horz" pos="1122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45" hasCustomPrompt="1"/>
          </p:nvPr>
        </p:nvSpPr>
        <p:spPr>
          <a:xfrm>
            <a:off x="6476046" y="-3974"/>
            <a:ext cx="5715955" cy="6866066"/>
          </a:xfrm>
          <a:custGeom>
            <a:avLst/>
            <a:gdLst>
              <a:gd name="connsiteX0" fmla="*/ 6916724 w 8573933"/>
              <a:gd name="connsiteY0" fmla="*/ 0 h 10286931"/>
              <a:gd name="connsiteX1" fmla="*/ 8573933 w 8573933"/>
              <a:gd name="connsiteY1" fmla="*/ 0 h 10286931"/>
              <a:gd name="connsiteX2" fmla="*/ 8573933 w 8573933"/>
              <a:gd name="connsiteY2" fmla="*/ 5013072 h 10286931"/>
              <a:gd name="connsiteX3" fmla="*/ 3284436 w 8573933"/>
              <a:gd name="connsiteY3" fmla="*/ 10286931 h 10286931"/>
              <a:gd name="connsiteX4" fmla="*/ 0 w 8573933"/>
              <a:gd name="connsiteY4" fmla="*/ 10286931 h 10286931"/>
              <a:gd name="connsiteX5" fmla="*/ 0 w 8573933"/>
              <a:gd name="connsiteY5" fmla="*/ 6896278 h 10286931"/>
              <a:gd name="connsiteX0" fmla="*/ 6916724 w 8573933"/>
              <a:gd name="connsiteY0" fmla="*/ 0 h 10300689"/>
              <a:gd name="connsiteX1" fmla="*/ 8573933 w 8573933"/>
              <a:gd name="connsiteY1" fmla="*/ 0 h 10300689"/>
              <a:gd name="connsiteX2" fmla="*/ 8573933 w 8573933"/>
              <a:gd name="connsiteY2" fmla="*/ 10300689 h 10300689"/>
              <a:gd name="connsiteX3" fmla="*/ 3284436 w 8573933"/>
              <a:gd name="connsiteY3" fmla="*/ 10286931 h 10300689"/>
              <a:gd name="connsiteX4" fmla="*/ 0 w 8573933"/>
              <a:gd name="connsiteY4" fmla="*/ 10286931 h 10300689"/>
              <a:gd name="connsiteX5" fmla="*/ 0 w 8573933"/>
              <a:gd name="connsiteY5" fmla="*/ 6896278 h 10300689"/>
              <a:gd name="connsiteX6" fmla="*/ 6916724 w 8573933"/>
              <a:gd name="connsiteY6" fmla="*/ 0 h 1030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3933" h="10300689">
                <a:moveTo>
                  <a:pt x="6916724" y="0"/>
                </a:moveTo>
                <a:lnTo>
                  <a:pt x="8573933" y="0"/>
                </a:lnTo>
                <a:lnTo>
                  <a:pt x="8573933" y="10300689"/>
                </a:lnTo>
                <a:lnTo>
                  <a:pt x="3284436" y="10286931"/>
                </a:lnTo>
                <a:lnTo>
                  <a:pt x="0" y="10286931"/>
                </a:lnTo>
                <a:lnTo>
                  <a:pt x="0" y="6896278"/>
                </a:lnTo>
                <a:lnTo>
                  <a:pt x="691672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Полилиния 20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27" name="Прямая соединительная линия 26"/>
          <p:cNvCxnSpPr/>
          <p:nvPr userDrawn="1"/>
        </p:nvCxnSpPr>
        <p:spPr>
          <a:xfrm flipV="1">
            <a:off x="11125200" y="5243096"/>
            <a:ext cx="1073566" cy="107356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 flipV="1">
            <a:off x="334964" y="761684"/>
            <a:ext cx="1428778" cy="142877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3434800"/>
            <a:ext cx="2148066" cy="10768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1" y="2894173"/>
            <a:ext cx="2148067" cy="448740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216275" y="2894174"/>
            <a:ext cx="959908" cy="448740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216275" y="3434799"/>
            <a:ext cx="959908" cy="10768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9" y="4692651"/>
            <a:ext cx="3120195" cy="14430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082508"/>
            <a:ext cx="5040312" cy="1698736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defTabSz="360900">
              <a:lnSpc>
                <a:spcPct val="100000"/>
              </a:lnSpc>
              <a:defRPr sz="5399"/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9" name="Прямоугольный треугольник 14">
            <a:extLst>
              <a:ext uri="{FF2B5EF4-FFF2-40B4-BE49-F238E27FC236}">
                <a16:creationId xmlns:a16="http://schemas.microsoft.com/office/drawing/2014/main" id="{1635BAD0-4D9A-B64C-BC96-13B5C27CDA5D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A62B2B5A-9E13-094F-9BBE-E6C71D04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Номер слайда 21">
            <a:extLst>
              <a:ext uri="{FF2B5EF4-FFF2-40B4-BE49-F238E27FC236}">
                <a16:creationId xmlns:a16="http://schemas.microsoft.com/office/drawing/2014/main" id="{EF5FAB64-663C-3945-8F80-61B8DD364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F84-547B-6645-8786-FBF5D70D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CB1F7-5FB6-A64B-96CB-A6C5B77AF2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600" y="2345964"/>
            <a:ext cx="10515600" cy="368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C95E774-15C7-EE4E-9CC3-BB94F1BC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AF800C-0673-1544-953C-AC49BFA80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8AA2277-6915-7C45-A89C-49212989F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03" y="6352565"/>
            <a:ext cx="1294296" cy="3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8" hasCustomPrompt="1"/>
          </p:nvPr>
        </p:nvSpPr>
        <p:spPr>
          <a:xfrm>
            <a:off x="323564" y="-1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1065399" y="3068638"/>
            <a:ext cx="2150877" cy="90328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3611798" y="3068638"/>
            <a:ext cx="2150877" cy="90328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6441040" y="3068638"/>
            <a:ext cx="2150877" cy="90328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8985437" y="3067051"/>
            <a:ext cx="2150877" cy="90328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8CBC6727-652B-774D-B3E5-02279BAD870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9" name="Footer Placeholder 1">
            <a:extLst>
              <a:ext uri="{FF2B5EF4-FFF2-40B4-BE49-F238E27FC236}">
                <a16:creationId xmlns:a16="http://schemas.microsoft.com/office/drawing/2014/main" id="{977A0A46-7160-864E-9DE8-A2E3098C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Номер слайда 21">
            <a:extLst>
              <a:ext uri="{FF2B5EF4-FFF2-40B4-BE49-F238E27FC236}">
                <a16:creationId xmlns:a16="http://schemas.microsoft.com/office/drawing/2014/main" id="{030C2E7A-1BBF-CE40-ADCC-D5C6E925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Рисунок 15">
            <a:extLst>
              <a:ext uri="{FF2B5EF4-FFF2-40B4-BE49-F238E27FC236}">
                <a16:creationId xmlns:a16="http://schemas.microsoft.com/office/drawing/2014/main" id="{608228FF-FCCC-4A4D-9565-67A846CACE7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477276" y="1388337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Рисунок 15">
            <a:extLst>
              <a:ext uri="{FF2B5EF4-FFF2-40B4-BE49-F238E27FC236}">
                <a16:creationId xmlns:a16="http://schemas.microsoft.com/office/drawing/2014/main" id="{286784F5-942E-9545-BB87-443AC4304BB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704704" y="741400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Рисунок 15">
            <a:extLst>
              <a:ext uri="{FF2B5EF4-FFF2-40B4-BE49-F238E27FC236}">
                <a16:creationId xmlns:a16="http://schemas.microsoft.com/office/drawing/2014/main" id="{141A5FA1-A100-A24B-A33D-AF7FDB26878D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985437" y="1952224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6406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олилиния 18"/>
          <p:cNvSpPr/>
          <p:nvPr userDrawn="1"/>
        </p:nvSpPr>
        <p:spPr bwMode="auto">
          <a:xfrm>
            <a:off x="1" y="-1"/>
            <a:ext cx="10858919" cy="6858001"/>
          </a:xfrm>
          <a:custGeom>
            <a:avLst/>
            <a:gdLst>
              <a:gd name="connsiteX0" fmla="*/ 4741465 w 9692230"/>
              <a:gd name="connsiteY0" fmla="*/ 0 h 6121173"/>
              <a:gd name="connsiteX1" fmla="*/ 9692230 w 9692230"/>
              <a:gd name="connsiteY1" fmla="*/ 0 h 6121173"/>
              <a:gd name="connsiteX2" fmla="*/ 3558761 w 9692230"/>
              <a:gd name="connsiteY2" fmla="*/ 6121173 h 6121173"/>
              <a:gd name="connsiteX3" fmla="*/ 0 w 9692230"/>
              <a:gd name="connsiteY3" fmla="*/ 6121173 h 6121173"/>
              <a:gd name="connsiteX4" fmla="*/ 0 w 9692230"/>
              <a:gd name="connsiteY4" fmla="*/ 4731958 h 612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2230" h="6121173">
                <a:moveTo>
                  <a:pt x="4741465" y="0"/>
                </a:moveTo>
                <a:lnTo>
                  <a:pt x="9692230" y="0"/>
                </a:lnTo>
                <a:lnTo>
                  <a:pt x="3558761" y="6121173"/>
                </a:lnTo>
                <a:lnTo>
                  <a:pt x="0" y="6121173"/>
                </a:lnTo>
                <a:lnTo>
                  <a:pt x="0" y="473195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42" hasCustomPrompt="1"/>
          </p:nvPr>
        </p:nvSpPr>
        <p:spPr>
          <a:xfrm>
            <a:off x="2495551" y="731939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6" name="Прямая соединительная линия 45"/>
          <p:cNvCxnSpPr/>
          <p:nvPr userDrawn="1"/>
        </p:nvCxnSpPr>
        <p:spPr>
          <a:xfrm flipV="1">
            <a:off x="9696451" y="4330700"/>
            <a:ext cx="1443039" cy="144303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 userDrawn="1"/>
        </p:nvCxnSpPr>
        <p:spPr>
          <a:xfrm flipV="1">
            <a:off x="1788280" y="534987"/>
            <a:ext cx="1457326" cy="14573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788280" y="3248026"/>
            <a:ext cx="2150877" cy="8047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2" name="Рисунок 16"/>
          <p:cNvSpPr>
            <a:spLocks noGrp="1"/>
          </p:cNvSpPr>
          <p:nvPr>
            <p:ph type="pic" sz="quarter" idx="53" hasCustomPrompt="1"/>
          </p:nvPr>
        </p:nvSpPr>
        <p:spPr>
          <a:xfrm>
            <a:off x="6090035" y="731939"/>
            <a:ext cx="2887213" cy="48736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8266299" y="3248026"/>
            <a:ext cx="2150877" cy="8047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256589" y="4159508"/>
            <a:ext cx="2160587" cy="1444624"/>
          </a:xfrm>
        </p:spPr>
        <p:txBody>
          <a:bodyPr tIns="109728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1788280" y="4151314"/>
            <a:ext cx="2160587" cy="1444624"/>
          </a:xfrm>
        </p:spPr>
        <p:txBody>
          <a:bodyPr tIns="109728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F6EABF0A-5DEB-184A-A263-BE9E13E1ED9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3ED2EED3-8822-5D43-A3F0-E2771061A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Номер слайда 21">
            <a:extLst>
              <a:ext uri="{FF2B5EF4-FFF2-40B4-BE49-F238E27FC236}">
                <a16:creationId xmlns:a16="http://schemas.microsoft.com/office/drawing/2014/main" id="{B8A478F3-8C5F-0045-91D5-F64F654D3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 userDrawn="1"/>
        </p:nvSpPr>
        <p:spPr bwMode="auto">
          <a:xfrm>
            <a:off x="0" y="-9550"/>
            <a:ext cx="12192000" cy="6867550"/>
          </a:xfrm>
          <a:custGeom>
            <a:avLst/>
            <a:gdLst>
              <a:gd name="connsiteX0" fmla="*/ 6740969 w 12192000"/>
              <a:gd name="connsiteY0" fmla="*/ 0 h 6867550"/>
              <a:gd name="connsiteX1" fmla="*/ 12192000 w 12192000"/>
              <a:gd name="connsiteY1" fmla="*/ 0 h 6867550"/>
              <a:gd name="connsiteX2" fmla="*/ 12192000 w 12192000"/>
              <a:gd name="connsiteY2" fmla="*/ 1584319 h 6867550"/>
              <a:gd name="connsiteX3" fmla="*/ 6898158 w 12192000"/>
              <a:gd name="connsiteY3" fmla="*/ 6867550 h 6867550"/>
              <a:gd name="connsiteX4" fmla="*/ 0 w 12192000"/>
              <a:gd name="connsiteY4" fmla="*/ 6867550 h 6867550"/>
              <a:gd name="connsiteX5" fmla="*/ 0 w 12192000"/>
              <a:gd name="connsiteY5" fmla="*/ 6727455 h 686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7550">
                <a:moveTo>
                  <a:pt x="6740969" y="0"/>
                </a:moveTo>
                <a:lnTo>
                  <a:pt x="12192000" y="0"/>
                </a:lnTo>
                <a:lnTo>
                  <a:pt x="12192000" y="1584319"/>
                </a:lnTo>
                <a:lnTo>
                  <a:pt x="6898158" y="6867550"/>
                </a:lnTo>
                <a:lnTo>
                  <a:pt x="0" y="6867550"/>
                </a:lnTo>
                <a:lnTo>
                  <a:pt x="0" y="6727455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" name="Рисунок 15"/>
          <p:cNvSpPr>
            <a:spLocks noGrp="1"/>
          </p:cNvSpPr>
          <p:nvPr>
            <p:ph type="pic" sz="quarter" idx="47" hasCustomPrompt="1"/>
          </p:nvPr>
        </p:nvSpPr>
        <p:spPr>
          <a:xfrm>
            <a:off x="1774825" y="1443668"/>
            <a:ext cx="2880520" cy="30680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  <a:p>
            <a:endParaRPr lang="en-US" dirty="0"/>
          </a:p>
        </p:txBody>
      </p:sp>
      <p:sp>
        <p:nvSpPr>
          <p:cNvPr id="7" name="Рисунок 15"/>
          <p:cNvSpPr>
            <a:spLocks noGrp="1"/>
          </p:cNvSpPr>
          <p:nvPr>
            <p:ph type="pic" sz="quarter" idx="48" hasCustomPrompt="1"/>
          </p:nvPr>
        </p:nvSpPr>
        <p:spPr>
          <a:xfrm>
            <a:off x="3936207" y="2740306"/>
            <a:ext cx="2171376" cy="231270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  <a:p>
            <a:endParaRPr lang="en-US" dirty="0"/>
          </a:p>
        </p:txBody>
      </p:sp>
      <p:sp>
        <p:nvSpPr>
          <p:cNvPr id="12" name="Рисунок 15"/>
          <p:cNvSpPr>
            <a:spLocks noGrp="1"/>
          </p:cNvSpPr>
          <p:nvPr>
            <p:ph type="pic" sz="quarter" idx="49" hasCustomPrompt="1"/>
          </p:nvPr>
        </p:nvSpPr>
        <p:spPr>
          <a:xfrm>
            <a:off x="6095207" y="1070840"/>
            <a:ext cx="2711196" cy="288766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  <a:p>
            <a:endParaRPr lang="en-US" dirty="0"/>
          </a:p>
        </p:txBody>
      </p:sp>
      <p:sp>
        <p:nvSpPr>
          <p:cNvPr id="13" name="Рисунок 15"/>
          <p:cNvSpPr>
            <a:spLocks noGrp="1"/>
          </p:cNvSpPr>
          <p:nvPr>
            <p:ph type="pic" sz="quarter" idx="50" hasCustomPrompt="1"/>
          </p:nvPr>
        </p:nvSpPr>
        <p:spPr>
          <a:xfrm>
            <a:off x="8255102" y="1624014"/>
            <a:ext cx="2881111" cy="306863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>
            <a:noAutofit/>
          </a:bodyPr>
          <a:lstStyle>
            <a:lvl1pPr marL="0" marR="0" indent="0" algn="l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  <a:p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775621" y="5044455"/>
            <a:ext cx="1981269" cy="107670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3936208" y="5044455"/>
            <a:ext cx="1981269" cy="107670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6095208" y="5044455"/>
            <a:ext cx="1981269" cy="107670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8268966" y="5044455"/>
            <a:ext cx="1981269" cy="1076703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8" name="Прямоугольный треугольник 14">
            <a:extLst>
              <a:ext uri="{FF2B5EF4-FFF2-40B4-BE49-F238E27FC236}">
                <a16:creationId xmlns:a16="http://schemas.microsoft.com/office/drawing/2014/main" id="{BE77F230-10D0-9640-970D-561C86C8B67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F11E0637-DED5-FF42-9F4F-081D4F0E3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FCF68AE3-800A-A64D-809F-42FC7FC84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1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9"/>
          <p:cNvSpPr/>
          <p:nvPr userDrawn="1"/>
        </p:nvSpPr>
        <p:spPr bwMode="auto">
          <a:xfrm>
            <a:off x="3226788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51" hasCustomPrompt="1"/>
          </p:nvPr>
        </p:nvSpPr>
        <p:spPr>
          <a:xfrm>
            <a:off x="6096003" y="2"/>
            <a:ext cx="6094395" cy="6857999"/>
          </a:xfrm>
          <a:custGeom>
            <a:avLst/>
            <a:gdLst>
              <a:gd name="connsiteX0" fmla="*/ 2782419 w 9141592"/>
              <a:gd name="connsiteY0" fmla="*/ 0 h 10288586"/>
              <a:gd name="connsiteX1" fmla="*/ 9141592 w 9141592"/>
              <a:gd name="connsiteY1" fmla="*/ 0 h 10288586"/>
              <a:gd name="connsiteX2" fmla="*/ 9141592 w 9141592"/>
              <a:gd name="connsiteY2" fmla="*/ 5454225 h 10288586"/>
              <a:gd name="connsiteX3" fmla="*/ 4292897 w 9141592"/>
              <a:gd name="connsiteY3" fmla="*/ 10288586 h 10288586"/>
              <a:gd name="connsiteX4" fmla="*/ 0 w 9141592"/>
              <a:gd name="connsiteY4" fmla="*/ 10288586 h 10288586"/>
              <a:gd name="connsiteX5" fmla="*/ 0 w 9141592"/>
              <a:gd name="connsiteY5" fmla="*/ 2774194 h 1028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1592" h="10288586">
                <a:moveTo>
                  <a:pt x="2782419" y="0"/>
                </a:moveTo>
                <a:lnTo>
                  <a:pt x="9141592" y="0"/>
                </a:lnTo>
                <a:lnTo>
                  <a:pt x="9141592" y="5454225"/>
                </a:lnTo>
                <a:lnTo>
                  <a:pt x="4292897" y="10288586"/>
                </a:lnTo>
                <a:lnTo>
                  <a:pt x="0" y="10288586"/>
                </a:lnTo>
                <a:lnTo>
                  <a:pt x="0" y="277419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840060" y="3362625"/>
            <a:ext cx="3771167" cy="43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840057" y="4820669"/>
            <a:ext cx="3771171" cy="43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840055" y="5286778"/>
            <a:ext cx="3771171" cy="802831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1840056" y="3819210"/>
            <a:ext cx="3771169" cy="72245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cxnSp>
        <p:nvCxnSpPr>
          <p:cNvPr id="17" name="Прямая соединительная линия 46"/>
          <p:cNvCxnSpPr/>
          <p:nvPr userDrawn="1"/>
        </p:nvCxnSpPr>
        <p:spPr>
          <a:xfrm flipV="1">
            <a:off x="1840055" y="0"/>
            <a:ext cx="1457326" cy="14573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840058" y="1895056"/>
            <a:ext cx="3771167" cy="43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1840055" y="2351641"/>
            <a:ext cx="3771169" cy="72245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Прямоугольный треугольник 14">
            <a:extLst>
              <a:ext uri="{FF2B5EF4-FFF2-40B4-BE49-F238E27FC236}">
                <a16:creationId xmlns:a16="http://schemas.microsoft.com/office/drawing/2014/main" id="{75D99D23-F0C6-9243-B111-168DF6453D1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AC0F1409-AEE7-A948-859F-930E8F97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CCCD584D-7716-C24F-9DE8-116F1C34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 hasCustomPrompt="1"/>
          </p:nvPr>
        </p:nvSpPr>
        <p:spPr>
          <a:xfrm>
            <a:off x="1719770" y="-2"/>
            <a:ext cx="4376234" cy="6316664"/>
          </a:xfrm>
          <a:custGeom>
            <a:avLst/>
            <a:gdLst>
              <a:gd name="connsiteX0" fmla="*/ 0 w 6564351"/>
              <a:gd name="connsiteY0" fmla="*/ 0 h 9476458"/>
              <a:gd name="connsiteX1" fmla="*/ 6564351 w 6564351"/>
              <a:gd name="connsiteY1" fmla="*/ 0 h 9476458"/>
              <a:gd name="connsiteX2" fmla="*/ 6564351 w 6564351"/>
              <a:gd name="connsiteY2" fmla="*/ 2906273 h 9476458"/>
              <a:gd name="connsiteX3" fmla="*/ 0 w 6564351"/>
              <a:gd name="connsiteY3" fmla="*/ 9476458 h 947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4351" h="9476458">
                <a:moveTo>
                  <a:pt x="0" y="0"/>
                </a:moveTo>
                <a:lnTo>
                  <a:pt x="6564351" y="0"/>
                </a:lnTo>
                <a:lnTo>
                  <a:pt x="6564351" y="2906273"/>
                </a:lnTo>
                <a:lnTo>
                  <a:pt x="0" y="947645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0613" y="2285648"/>
            <a:ext cx="4315701" cy="1837067"/>
          </a:xfrm>
        </p:spPr>
        <p:txBody>
          <a:bodyPr tIns="0" anchor="b">
            <a:noAutofit/>
          </a:bodyPr>
          <a:lstStyle>
            <a:lvl1pPr algn="l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H3 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4344701"/>
            <a:ext cx="4319438" cy="197196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6821770" y="1473642"/>
            <a:ext cx="4314243" cy="5413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cxnSp>
        <p:nvCxnSpPr>
          <p:cNvPr id="28" name="Прямая соединительная линия 46"/>
          <p:cNvCxnSpPr/>
          <p:nvPr userDrawn="1"/>
        </p:nvCxnSpPr>
        <p:spPr>
          <a:xfrm flipV="1">
            <a:off x="4998964" y="2285648"/>
            <a:ext cx="1457326" cy="14573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3BA93421-11BF-264E-8E75-4704E8F61B1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7A9AEF8E-72DA-7740-8462-F12FBAD2F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20AE44D0-6F35-EF42-89EE-0B34B203C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0"/>
            <a:ext cx="3600450" cy="5412580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5499" y="4151314"/>
            <a:ext cx="3599776" cy="1804987"/>
          </a:xfrm>
        </p:spPr>
        <p:txBody>
          <a:bodyPr tIns="45720">
            <a:noAutofit/>
          </a:bodyPr>
          <a:lstStyle>
            <a:lvl1pPr algn="just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7300810" y="1853393"/>
            <a:ext cx="3116366" cy="531021"/>
          </a:xfrm>
          <a:prstGeom prst="rect">
            <a:avLst/>
          </a:prstGeom>
        </p:spPr>
        <p:txBody>
          <a:bodyPr lIns="0" bIns="0" anchor="b" anchorCtr="0">
            <a:norm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300667" y="2401249"/>
            <a:ext cx="3116509" cy="77238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7300810" y="3264361"/>
            <a:ext cx="3116366" cy="541338"/>
          </a:xfrm>
          <a:prstGeom prst="rect">
            <a:avLst/>
          </a:prstGeom>
        </p:spPr>
        <p:txBody>
          <a:bodyPr lIns="0" bIns="0" anchor="b" anchorCtr="0">
            <a:normAutofit/>
          </a:bodyPr>
          <a:lstStyle>
            <a:lvl1pPr algn="l">
              <a:lnSpc>
                <a:spcPct val="150000"/>
              </a:lnSpc>
              <a:defRPr sz="2000" b="1" i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7300667" y="3822534"/>
            <a:ext cx="3116509" cy="772386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5" hasCustomPrompt="1"/>
          </p:nvPr>
        </p:nvSpPr>
        <p:spPr>
          <a:xfrm>
            <a:off x="7300810" y="4685647"/>
            <a:ext cx="3116366" cy="538954"/>
          </a:xfrm>
          <a:prstGeom prst="rect">
            <a:avLst/>
          </a:prstGeom>
        </p:spPr>
        <p:txBody>
          <a:bodyPr lIns="0" bIns="0" anchor="b" anchorCtr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7300667" y="5241436"/>
            <a:ext cx="3116509" cy="775786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cxnSp>
        <p:nvCxnSpPr>
          <p:cNvPr id="33" name="Прямая соединительная линия 32"/>
          <p:cNvCxnSpPr/>
          <p:nvPr userDrawn="1"/>
        </p:nvCxnSpPr>
        <p:spPr>
          <a:xfrm flipV="1">
            <a:off x="1055688" y="5412185"/>
            <a:ext cx="339600" cy="3396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825" y="831759"/>
            <a:ext cx="4319223" cy="30686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26" name="Прямоугольный треугольник 14">
            <a:extLst>
              <a:ext uri="{FF2B5EF4-FFF2-40B4-BE49-F238E27FC236}">
                <a16:creationId xmlns:a16="http://schemas.microsoft.com/office/drawing/2014/main" id="{EF2974D0-EBFE-1B4C-A1CA-E3A8CD1E643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796E609B-2392-784B-B50F-AF7CCB6D4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Номер слайда 21">
            <a:extLst>
              <a:ext uri="{FF2B5EF4-FFF2-40B4-BE49-F238E27FC236}">
                <a16:creationId xmlns:a16="http://schemas.microsoft.com/office/drawing/2014/main" id="{51473401-4862-6E40-8816-ADB45CC20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28358" y="1769393"/>
            <a:ext cx="4050937" cy="91408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727564" y="3394994"/>
            <a:ext cx="4050937" cy="91673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1727562" y="5019005"/>
            <a:ext cx="4050937" cy="90942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271834" y="1303115"/>
            <a:ext cx="3506834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8" hasCustomPrompt="1"/>
          </p:nvPr>
        </p:nvSpPr>
        <p:spPr>
          <a:xfrm>
            <a:off x="2271062" y="2929446"/>
            <a:ext cx="3507436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50" hasCustomPrompt="1"/>
          </p:nvPr>
        </p:nvSpPr>
        <p:spPr>
          <a:xfrm>
            <a:off x="2271060" y="4556138"/>
            <a:ext cx="3507438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6404996" y="1769393"/>
            <a:ext cx="4050937" cy="91408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6404202" y="3394994"/>
            <a:ext cx="4050937" cy="91673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59" hasCustomPrompt="1"/>
          </p:nvPr>
        </p:nvSpPr>
        <p:spPr>
          <a:xfrm>
            <a:off x="6404200" y="5019005"/>
            <a:ext cx="4050937" cy="90942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7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948472" y="1303115"/>
            <a:ext cx="3506834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8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6947701" y="2929446"/>
            <a:ext cx="3507436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9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6947699" y="4556138"/>
            <a:ext cx="3507438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5" name="Прямоугольный треугольник 14">
            <a:extLst>
              <a:ext uri="{FF2B5EF4-FFF2-40B4-BE49-F238E27FC236}">
                <a16:creationId xmlns:a16="http://schemas.microsoft.com/office/drawing/2014/main" id="{A7C1DADA-AB33-F648-885F-E5FDD401DD2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B6DDD9CE-54FF-AA42-87A6-144A09CD7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CF23B6CC-242D-B74D-83E2-A7F45CB9E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-2"/>
            <a:ext cx="6095998" cy="6858002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43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7230272" y="1263651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6816726" y="1807022"/>
            <a:ext cx="4319587" cy="8996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8" hasCustomPrompt="1"/>
          </p:nvPr>
        </p:nvSpPr>
        <p:spPr>
          <a:xfrm>
            <a:off x="7229478" y="2889981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6816726" y="3433636"/>
            <a:ext cx="4318793" cy="89706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33" name="Shape 427"/>
          <p:cNvSpPr>
            <a:spLocks noGrp="1"/>
          </p:cNvSpPr>
          <p:nvPr>
            <p:ph type="body" sz="quarter" idx="50" hasCustomPrompt="1"/>
          </p:nvPr>
        </p:nvSpPr>
        <p:spPr>
          <a:xfrm>
            <a:off x="7229476" y="4516673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6816726" y="5053013"/>
            <a:ext cx="4318791" cy="90328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708B18B6-481F-7C4B-9758-81DA65C1250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1AD1B35B-2898-904D-AFF5-3E128E18B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5A192B8F-B0E5-114C-A9CD-424150C24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лилиния 9"/>
          <p:cNvSpPr/>
          <p:nvPr userDrawn="1"/>
        </p:nvSpPr>
        <p:spPr bwMode="auto">
          <a:xfrm>
            <a:off x="3216277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056485" y="1807022"/>
            <a:ext cx="4319587" cy="8996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055691" y="3429000"/>
            <a:ext cx="4319587" cy="9017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1055689" y="5053012"/>
            <a:ext cx="4319587" cy="90328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Текст 16"/>
          <p:cNvSpPr txBox="1">
            <a:spLocks/>
          </p:cNvSpPr>
          <p:nvPr userDrawn="1"/>
        </p:nvSpPr>
        <p:spPr>
          <a:xfrm>
            <a:off x="364767" y="5053766"/>
            <a:ext cx="215033" cy="1125764"/>
          </a:xfrm>
          <a:prstGeom prst="rect">
            <a:avLst/>
          </a:prstGeom>
        </p:spPr>
        <p:txBody>
          <a:bodyPr vert="vert270" lIns="0" tIns="0" rIns="0" bIns="0" numCol="1" rtlCol="0" anchor="t">
            <a:normAutofit/>
          </a:bodyPr>
          <a:lstStyle>
            <a:lvl1pPr marL="0" indent="0" algn="l" defTabSz="892175" rtl="0" eaLnBrk="1" latinLnBrk="0" hangingPunct="1">
              <a:lnSpc>
                <a:spcPct val="150000"/>
              </a:lnSpc>
              <a:spcBef>
                <a:spcPts val="1978"/>
              </a:spcBef>
              <a:buSzPct val="100000"/>
              <a:buFontTx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892175" rtl="0" eaLnBrk="1" latinLnBrk="0" hangingPunct="1">
              <a:lnSpc>
                <a:spcPct val="90000"/>
              </a:lnSpc>
              <a:spcBef>
                <a:spcPts val="989"/>
              </a:spcBef>
              <a:buSzPct val="100000"/>
              <a:buFontTx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892175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32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809049" rtl="0" eaLnBrk="1" fontAlgn="auto" latinLnBrk="0" hangingPunct="1">
              <a:lnSpc>
                <a:spcPct val="90000"/>
              </a:lnSpc>
              <a:spcBef>
                <a:spcPts val="98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7188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 typeface="Arial" panose="020B0604020202020204" pitchFamily="34" charset="0"/>
              <a:buNone/>
              <a:defRPr sz="35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 algn="r">
              <a:lnSpc>
                <a:spcPct val="100000"/>
              </a:lnSpc>
            </a:pPr>
            <a:r>
              <a:rPr lang="en-US" sz="802" baseline="0" dirty="0">
                <a:solidFill>
                  <a:schemeClr val="bg1">
                    <a:alpha val="20000"/>
                  </a:schemeClr>
                </a:solidFill>
                <a:latin typeface="+mn-lt"/>
              </a:rPr>
              <a:t>  </a:t>
            </a:r>
            <a:r>
              <a:rPr lang="en-US" sz="602" b="1" dirty="0">
                <a:solidFill>
                  <a:schemeClr val="bg1">
                    <a:alpha val="20000"/>
                  </a:schemeClr>
                </a:solidFill>
                <a:latin typeface="+mn-lt"/>
              </a:rPr>
              <a:t>CLICK TO DISCOVER</a:t>
            </a:r>
          </a:p>
          <a:p>
            <a:pPr lvl="7" algn="r"/>
            <a:endParaRPr lang="en-US" sz="802" dirty="0">
              <a:solidFill>
                <a:schemeClr val="bg1">
                  <a:alpha val="20000"/>
                </a:schemeClr>
              </a:solidFill>
              <a:latin typeface="+mn-lt"/>
            </a:endParaRP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 hasCustomPrompt="1"/>
          </p:nvPr>
        </p:nvSpPr>
        <p:spPr>
          <a:xfrm>
            <a:off x="6095203" y="-4423"/>
            <a:ext cx="5353847" cy="6857344"/>
          </a:xfrm>
          <a:custGeom>
            <a:avLst/>
            <a:gdLst>
              <a:gd name="connsiteX0" fmla="*/ 0 w 8030770"/>
              <a:gd name="connsiteY0" fmla="*/ 0 h 10287604"/>
              <a:gd name="connsiteX1" fmla="*/ 8024904 w 8030770"/>
              <a:gd name="connsiteY1" fmla="*/ 0 h 10287604"/>
              <a:gd name="connsiteX2" fmla="*/ 8026142 w 8030770"/>
              <a:gd name="connsiteY2" fmla="*/ 308307 h 10287604"/>
              <a:gd name="connsiteX3" fmla="*/ 8030770 w 8030770"/>
              <a:gd name="connsiteY3" fmla="*/ 4027323 h 10287604"/>
              <a:gd name="connsiteX4" fmla="*/ 1776048 w 8030770"/>
              <a:gd name="connsiteY4" fmla="*/ 10287604 h 10287604"/>
              <a:gd name="connsiteX5" fmla="*/ 0 w 8030770"/>
              <a:gd name="connsiteY5" fmla="*/ 10287604 h 1028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770" h="10287604">
                <a:moveTo>
                  <a:pt x="0" y="0"/>
                </a:moveTo>
                <a:lnTo>
                  <a:pt x="8024904" y="0"/>
                </a:lnTo>
                <a:lnTo>
                  <a:pt x="8026142" y="308307"/>
                </a:lnTo>
                <a:cubicBezTo>
                  <a:pt x="8031576" y="1828071"/>
                  <a:pt x="8023392" y="2367513"/>
                  <a:pt x="8030770" y="4027323"/>
                </a:cubicBezTo>
                <a:lnTo>
                  <a:pt x="1776048" y="10287604"/>
                </a:lnTo>
                <a:lnTo>
                  <a:pt x="0" y="102876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1486689" y="1258448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9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1486689" y="2883133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4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1486689" y="4512969"/>
            <a:ext cx="3906043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cxnSp>
        <p:nvCxnSpPr>
          <p:cNvPr id="25" name="Прямая соединительная линия 16"/>
          <p:cNvCxnSpPr/>
          <p:nvPr userDrawn="1"/>
        </p:nvCxnSpPr>
        <p:spPr>
          <a:xfrm flipV="1">
            <a:off x="1750979" y="-10648"/>
            <a:ext cx="821523" cy="82152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ый треугольник 14">
            <a:extLst>
              <a:ext uri="{FF2B5EF4-FFF2-40B4-BE49-F238E27FC236}">
                <a16:creationId xmlns:a16="http://schemas.microsoft.com/office/drawing/2014/main" id="{197F182F-D5BA-0C44-86D7-AAB9CCFEAEAC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20A16F7-AC64-7346-8F12-E5541FEC0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1">
            <a:extLst>
              <a:ext uri="{FF2B5EF4-FFF2-40B4-BE49-F238E27FC236}">
                <a16:creationId xmlns:a16="http://schemas.microsoft.com/office/drawing/2014/main" id="{90354302-8819-4342-8D6C-6421B2815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9"/>
          <p:cNvSpPr/>
          <p:nvPr userDrawn="1"/>
        </p:nvSpPr>
        <p:spPr bwMode="auto">
          <a:xfrm>
            <a:off x="3216277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7637" y="0"/>
            <a:ext cx="3909137" cy="5876631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4751085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4751085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4751085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4751085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35" name="Shape 922"/>
          <p:cNvSpPr>
            <a:spLocks noGrp="1"/>
          </p:cNvSpPr>
          <p:nvPr>
            <p:ph type="body" sz="quarter" idx="45" hasCustomPrompt="1"/>
          </p:nvPr>
        </p:nvSpPr>
        <p:spPr>
          <a:xfrm>
            <a:off x="1069528" y="1964514"/>
            <a:ext cx="10049057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533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H1 Title here</a:t>
            </a:r>
          </a:p>
        </p:txBody>
      </p:sp>
      <p:sp>
        <p:nvSpPr>
          <p:cNvPr id="18" name="Прямоугольный треугольник 14">
            <a:extLst>
              <a:ext uri="{FF2B5EF4-FFF2-40B4-BE49-F238E27FC236}">
                <a16:creationId xmlns:a16="http://schemas.microsoft.com/office/drawing/2014/main" id="{792AD80A-9E37-5E4E-91B4-52E7340EF46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3EB3C34D-45D8-BF40-8163-7FA97CB1F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Номер слайда 21">
            <a:extLst>
              <a:ext uri="{FF2B5EF4-FFF2-40B4-BE49-F238E27FC236}">
                <a16:creationId xmlns:a16="http://schemas.microsoft.com/office/drawing/2014/main" id="{5DB73736-E64B-7A46-B8F3-9588374AF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F84-547B-6645-8786-FBF5D70D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CB1F7-5FB6-A64B-96CB-A6C5B77AF2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600" y="2345964"/>
            <a:ext cx="10515600" cy="368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05C3597-38DC-034F-AACB-463B7F1D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99F81-2D4A-0A4E-BB6D-BBFB68975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1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 17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3957" y="4880526"/>
            <a:ext cx="2860937" cy="107577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3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1068457" y="4329330"/>
            <a:ext cx="2856437" cy="3633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0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676746" y="4880527"/>
            <a:ext cx="2860937" cy="1075773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7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4656139" y="4332288"/>
            <a:ext cx="2881544" cy="3603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1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270820" y="4873625"/>
            <a:ext cx="2860937" cy="1082675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1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8256589" y="4329330"/>
            <a:ext cx="2875168" cy="3633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1063957" y="2424174"/>
            <a:ext cx="2860937" cy="107577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0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1068457" y="1872978"/>
            <a:ext cx="2856437" cy="3633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4676746" y="2424176"/>
            <a:ext cx="2860937" cy="1075773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5" name="Shape 427"/>
          <p:cNvSpPr>
            <a:spLocks noGrp="1"/>
          </p:cNvSpPr>
          <p:nvPr>
            <p:ph type="body" sz="quarter" idx="63" hasCustomPrompt="1"/>
          </p:nvPr>
        </p:nvSpPr>
        <p:spPr>
          <a:xfrm>
            <a:off x="4656139" y="1875936"/>
            <a:ext cx="2881544" cy="3603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8270820" y="2417273"/>
            <a:ext cx="2860937" cy="1082675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8256589" y="1872978"/>
            <a:ext cx="2875168" cy="3633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6" name="Прямоугольный треугольник 14">
            <a:extLst>
              <a:ext uri="{FF2B5EF4-FFF2-40B4-BE49-F238E27FC236}">
                <a16:creationId xmlns:a16="http://schemas.microsoft.com/office/drawing/2014/main" id="{3424FE8C-0628-FD44-AADC-FF5FAFBA27E6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C7DCDEF1-729C-594A-88E8-BD9DB1BE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Номер слайда 21">
            <a:extLst>
              <a:ext uri="{FF2B5EF4-FFF2-40B4-BE49-F238E27FC236}">
                <a16:creationId xmlns:a16="http://schemas.microsoft.com/office/drawing/2014/main" id="{4F41E5DD-6D77-584B-BDE4-F0D757F2E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 userDrawn="1"/>
        </p:nvSpPr>
        <p:spPr bwMode="auto">
          <a:xfrm>
            <a:off x="0" y="-9550"/>
            <a:ext cx="12192000" cy="6867550"/>
          </a:xfrm>
          <a:custGeom>
            <a:avLst/>
            <a:gdLst>
              <a:gd name="connsiteX0" fmla="*/ 6740969 w 12192000"/>
              <a:gd name="connsiteY0" fmla="*/ 0 h 6867550"/>
              <a:gd name="connsiteX1" fmla="*/ 12192000 w 12192000"/>
              <a:gd name="connsiteY1" fmla="*/ 0 h 6867550"/>
              <a:gd name="connsiteX2" fmla="*/ 12192000 w 12192000"/>
              <a:gd name="connsiteY2" fmla="*/ 1584319 h 6867550"/>
              <a:gd name="connsiteX3" fmla="*/ 6898158 w 12192000"/>
              <a:gd name="connsiteY3" fmla="*/ 6867550 h 6867550"/>
              <a:gd name="connsiteX4" fmla="*/ 0 w 12192000"/>
              <a:gd name="connsiteY4" fmla="*/ 6867550 h 6867550"/>
              <a:gd name="connsiteX5" fmla="*/ 0 w 12192000"/>
              <a:gd name="connsiteY5" fmla="*/ 6727455 h 686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7550">
                <a:moveTo>
                  <a:pt x="6740969" y="0"/>
                </a:moveTo>
                <a:lnTo>
                  <a:pt x="12192000" y="0"/>
                </a:lnTo>
                <a:lnTo>
                  <a:pt x="12192000" y="1584319"/>
                </a:lnTo>
                <a:lnTo>
                  <a:pt x="6898158" y="6867550"/>
                </a:lnTo>
                <a:lnTo>
                  <a:pt x="0" y="6867550"/>
                </a:lnTo>
                <a:lnTo>
                  <a:pt x="0" y="6727455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9244" y="4511675"/>
            <a:ext cx="2160587" cy="93948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514281" y="1425769"/>
            <a:ext cx="7182169" cy="148583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3568615" y="4511675"/>
            <a:ext cx="2160587" cy="93948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450282" y="4511675"/>
            <a:ext cx="2160587" cy="93948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9330007" y="4511675"/>
            <a:ext cx="2160587" cy="939484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8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086128"/>
            <a:ext cx="2160720" cy="3603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085335"/>
            <a:ext cx="2158315" cy="3619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4085334"/>
            <a:ext cx="2167777" cy="3619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31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086128"/>
            <a:ext cx="2160721" cy="3603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6" name="Прямоугольный треугольник 14">
            <a:extLst>
              <a:ext uri="{FF2B5EF4-FFF2-40B4-BE49-F238E27FC236}">
                <a16:creationId xmlns:a16="http://schemas.microsoft.com/office/drawing/2014/main" id="{5A9470D3-AD14-204F-8975-9C9C09A4E1A6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0ADFAB66-97BD-C042-A4AC-FD51A4598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Номер слайда 21">
            <a:extLst>
              <a:ext uri="{FF2B5EF4-FFF2-40B4-BE49-F238E27FC236}">
                <a16:creationId xmlns:a16="http://schemas.microsoft.com/office/drawing/2014/main" id="{BA62BBCD-3B96-FC41-B5E5-949E594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3606449"/>
            <a:ext cx="2160720" cy="3603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43040"/>
            <a:ext cx="2158315" cy="361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43038"/>
            <a:ext cx="2167777" cy="3619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3606450"/>
            <a:ext cx="2160721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94450"/>
            <a:ext cx="2160120" cy="11941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057861"/>
            <a:ext cx="2160721" cy="118107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057860"/>
            <a:ext cx="2160721" cy="118107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1894450"/>
            <a:ext cx="2160721" cy="117362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265253"/>
            <a:ext cx="2166749" cy="18066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Small text here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428685"/>
            <a:ext cx="2166749" cy="18041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Small text here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428687"/>
            <a:ext cx="2166749" cy="18041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Small text here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274237"/>
            <a:ext cx="2166749" cy="16706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Small text here</a:t>
            </a:r>
          </a:p>
        </p:txBody>
      </p:sp>
      <p:sp>
        <p:nvSpPr>
          <p:cNvPr id="29" name="Прямоугольный треугольник 14">
            <a:extLst>
              <a:ext uri="{FF2B5EF4-FFF2-40B4-BE49-F238E27FC236}">
                <a16:creationId xmlns:a16="http://schemas.microsoft.com/office/drawing/2014/main" id="{7B990605-B4E5-E04C-B815-AA606449C96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613FBA77-4B54-BA48-9983-016BEE419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Номер слайда 21">
            <a:extLst>
              <a:ext uri="{FF2B5EF4-FFF2-40B4-BE49-F238E27FC236}">
                <a16:creationId xmlns:a16="http://schemas.microsoft.com/office/drawing/2014/main" id="{9495F9B7-59A8-1C42-9EA2-E61A3CC2D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>
            <a:off x="3217864" y="0"/>
            <a:ext cx="2878137" cy="6858000"/>
          </a:xfrm>
          <a:custGeom>
            <a:avLst/>
            <a:gdLst>
              <a:gd name="connsiteX0" fmla="*/ 0 w 4317206"/>
              <a:gd name="connsiteY0" fmla="*/ 0 h 10288588"/>
              <a:gd name="connsiteX1" fmla="*/ 4317206 w 4317206"/>
              <a:gd name="connsiteY1" fmla="*/ 0 h 10288588"/>
              <a:gd name="connsiteX2" fmla="*/ 4317206 w 4317206"/>
              <a:gd name="connsiteY2" fmla="*/ 8463342 h 10288588"/>
              <a:gd name="connsiteX3" fmla="*/ 2512756 w 4317206"/>
              <a:gd name="connsiteY3" fmla="*/ 10288588 h 10288588"/>
              <a:gd name="connsiteX4" fmla="*/ 0 w 4317206"/>
              <a:gd name="connsiteY4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206" h="10288588">
                <a:moveTo>
                  <a:pt x="0" y="0"/>
                </a:moveTo>
                <a:lnTo>
                  <a:pt x="4317206" y="0"/>
                </a:lnTo>
                <a:lnTo>
                  <a:pt x="4317206" y="8463342"/>
                </a:lnTo>
                <a:lnTo>
                  <a:pt x="2512756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9140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2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698500" y="3781425"/>
            <a:ext cx="2147888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 flipH="1">
            <a:off x="3578226" y="3781425"/>
            <a:ext cx="214947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 flipH="1">
            <a:off x="6465889" y="3781425"/>
            <a:ext cx="2147887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 userDrawn="1"/>
        </p:nvCxnSpPr>
        <p:spPr>
          <a:xfrm flipH="1">
            <a:off x="9344026" y="3781425"/>
            <a:ext cx="214947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Price</a:t>
            </a:r>
            <a:endParaRPr lang="ru-RU"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5" y="3496033"/>
            <a:ext cx="2154819" cy="18066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  <a:endParaRPr lang="ru-RU" dirty="0"/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30233"/>
            <a:ext cx="2160120" cy="6508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  <a:endParaRPr lang="ru-RU" dirty="0"/>
          </a:p>
        </p:txBody>
      </p:sp>
      <p:sp>
        <p:nvSpPr>
          <p:cNvPr id="39" name="Shape 922"/>
          <p:cNvSpPr>
            <a:spLocks noGrp="1"/>
          </p:cNvSpPr>
          <p:nvPr>
            <p:ph type="body" sz="quarter" idx="53" hasCustomPrompt="1"/>
          </p:nvPr>
        </p:nvSpPr>
        <p:spPr>
          <a:xfrm>
            <a:off x="698514" y="1082381"/>
            <a:ext cx="5035493" cy="54491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Price</a:t>
            </a:r>
            <a:endParaRPr lang="ru-RU"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7647" y="3496355"/>
            <a:ext cx="2151859" cy="18066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  <a:endParaRPr lang="ru-RU" dirty="0"/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30554"/>
            <a:ext cx="2160120" cy="6508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  <a:endParaRPr lang="ru-RU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strike="noStrike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Price</a:t>
            </a:r>
            <a:endParaRPr lang="ru-RU"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4750" y="3496355"/>
            <a:ext cx="2151580" cy="18066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  <a:endParaRPr lang="ru-RU" dirty="0"/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30554"/>
            <a:ext cx="2160120" cy="6508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  <a:endParaRPr lang="ru-RU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Price</a:t>
            </a:r>
            <a:endParaRPr lang="ru-RU" dirty="0"/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51111" y="3496355"/>
            <a:ext cx="2154819" cy="18066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  <a:endParaRPr lang="ru-RU" dirty="0"/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30554"/>
            <a:ext cx="2160120" cy="6508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  <a:endParaRPr lang="ru-RU" dirty="0"/>
          </a:p>
        </p:txBody>
      </p:sp>
      <p:sp>
        <p:nvSpPr>
          <p:cNvPr id="40" name="Полилиния 39">
            <a:hlinkClick r:id="" action="ppaction://noaction" highlightClick="1"/>
          </p:cNvPr>
          <p:cNvSpPr/>
          <p:nvPr userDrawn="1"/>
        </p:nvSpPr>
        <p:spPr>
          <a:xfrm>
            <a:off x="694296" y="5616649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  <a:latin typeface="+mj-lt"/>
              </a:rPr>
              <a:t>Try</a:t>
            </a:r>
            <a:r>
              <a:rPr lang="en-US" sz="902" b="0" baseline="0" dirty="0">
                <a:solidFill>
                  <a:schemeClr val="bg1"/>
                </a:solidFill>
                <a:latin typeface="+mj-lt"/>
              </a:rPr>
              <a:t> it now</a:t>
            </a:r>
            <a:endParaRPr lang="en-US" sz="902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Полилиния 40">
            <a:hlinkClick r:id="" action="ppaction://noaction" highlightClick="1"/>
          </p:cNvPr>
          <p:cNvSpPr/>
          <p:nvPr userDrawn="1"/>
        </p:nvSpPr>
        <p:spPr>
          <a:xfrm>
            <a:off x="3577648" y="55957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  <a:latin typeface="+mj-lt"/>
              </a:rPr>
              <a:t>Buy</a:t>
            </a:r>
            <a:r>
              <a:rPr lang="en-US" sz="902" b="0" baseline="0" dirty="0">
                <a:solidFill>
                  <a:schemeClr val="bg1"/>
                </a:solidFill>
                <a:latin typeface="+mj-lt"/>
              </a:rPr>
              <a:t> Now</a:t>
            </a:r>
            <a:endParaRPr lang="en-US" sz="902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Полилиния 41">
            <a:hlinkClick r:id="" action="ppaction://noaction" highlightClick="1"/>
          </p:cNvPr>
          <p:cNvSpPr/>
          <p:nvPr userDrawn="1"/>
        </p:nvSpPr>
        <p:spPr>
          <a:xfrm>
            <a:off x="6459993" y="5616648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  <a:latin typeface="+mj-lt"/>
              </a:rPr>
              <a:t>Buy Now</a:t>
            </a:r>
          </a:p>
        </p:txBody>
      </p:sp>
      <p:sp>
        <p:nvSpPr>
          <p:cNvPr id="43" name="Полилиния 42">
            <a:hlinkClick r:id="" action="ppaction://noaction" highlightClick="1"/>
          </p:cNvPr>
          <p:cNvSpPr/>
          <p:nvPr userDrawn="1"/>
        </p:nvSpPr>
        <p:spPr>
          <a:xfrm>
            <a:off x="9344026" y="55957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  <a:latin typeface="+mj-lt"/>
              </a:rPr>
              <a:t>Contact Us</a:t>
            </a:r>
          </a:p>
        </p:txBody>
      </p:sp>
      <p:sp>
        <p:nvSpPr>
          <p:cNvPr id="32" name="Прямоугольный треугольник 14">
            <a:extLst>
              <a:ext uri="{FF2B5EF4-FFF2-40B4-BE49-F238E27FC236}">
                <a16:creationId xmlns:a16="http://schemas.microsoft.com/office/drawing/2014/main" id="{E2E63173-2B76-7544-8B6B-31443C38113C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3E18B888-A43F-904D-9D5F-B2CA3F19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Номер слайда 21">
            <a:extLst>
              <a:ext uri="{FF2B5EF4-FFF2-40B4-BE49-F238E27FC236}">
                <a16:creationId xmlns:a16="http://schemas.microsoft.com/office/drawing/2014/main" id="{8364C14C-CFF1-CD45-83DC-D048EA5E1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олилиния 40"/>
          <p:cNvSpPr/>
          <p:nvPr userDrawn="1"/>
        </p:nvSpPr>
        <p:spPr bwMode="auto">
          <a:xfrm flipV="1">
            <a:off x="-944085" y="0"/>
            <a:ext cx="6319360" cy="6865234"/>
          </a:xfrm>
          <a:custGeom>
            <a:avLst/>
            <a:gdLst>
              <a:gd name="connsiteX0" fmla="*/ 4365162 w 6319360"/>
              <a:gd name="connsiteY0" fmla="*/ 6858000 h 6858000"/>
              <a:gd name="connsiteX1" fmla="*/ 6319360 w 6319360"/>
              <a:gd name="connsiteY1" fmla="*/ 6858000 h 6858000"/>
              <a:gd name="connsiteX2" fmla="*/ 6319360 w 6319360"/>
              <a:gd name="connsiteY2" fmla="*/ 1556281 h 6858000"/>
              <a:gd name="connsiteX3" fmla="*/ 4879498 w 6319360"/>
              <a:gd name="connsiteY3" fmla="*/ 0 h 6858000"/>
              <a:gd name="connsiteX4" fmla="*/ 944085 w 6319360"/>
              <a:gd name="connsiteY4" fmla="*/ 0 h 6858000"/>
              <a:gd name="connsiteX5" fmla="*/ 944085 w 6319360"/>
              <a:gd name="connsiteY5" fmla="*/ 3210653 h 6858000"/>
              <a:gd name="connsiteX6" fmla="*/ 0 w 6319360"/>
              <a:gd name="connsiteY6" fmla="*/ 6858000 h 6858000"/>
              <a:gd name="connsiteX7" fmla="*/ 2 w 6319360"/>
              <a:gd name="connsiteY7" fmla="*/ 6858000 h 6858000"/>
              <a:gd name="connsiteX8" fmla="*/ 2 w 6319360"/>
              <a:gd name="connsiteY8" fmla="*/ 5413375 h 6858000"/>
              <a:gd name="connsiteX9" fmla="*/ 0 w 6319360"/>
              <a:gd name="connsiteY9" fmla="*/ 5413375 h 6858000"/>
              <a:gd name="connsiteX0" fmla="*/ 4365162 w 6319360"/>
              <a:gd name="connsiteY0" fmla="*/ 6865234 h 6865234"/>
              <a:gd name="connsiteX1" fmla="*/ 6319360 w 6319360"/>
              <a:gd name="connsiteY1" fmla="*/ 6865234 h 6865234"/>
              <a:gd name="connsiteX2" fmla="*/ 6319360 w 6319360"/>
              <a:gd name="connsiteY2" fmla="*/ 0 h 6865234"/>
              <a:gd name="connsiteX3" fmla="*/ 4879498 w 6319360"/>
              <a:gd name="connsiteY3" fmla="*/ 7234 h 6865234"/>
              <a:gd name="connsiteX4" fmla="*/ 944085 w 6319360"/>
              <a:gd name="connsiteY4" fmla="*/ 7234 h 6865234"/>
              <a:gd name="connsiteX5" fmla="*/ 944085 w 6319360"/>
              <a:gd name="connsiteY5" fmla="*/ 3217887 h 6865234"/>
              <a:gd name="connsiteX6" fmla="*/ 4365162 w 6319360"/>
              <a:gd name="connsiteY6" fmla="*/ 6865234 h 6865234"/>
              <a:gd name="connsiteX7" fmla="*/ 0 w 6319360"/>
              <a:gd name="connsiteY7" fmla="*/ 6865234 h 6865234"/>
              <a:gd name="connsiteX8" fmla="*/ 2 w 6319360"/>
              <a:gd name="connsiteY8" fmla="*/ 6865234 h 6865234"/>
              <a:gd name="connsiteX9" fmla="*/ 2 w 6319360"/>
              <a:gd name="connsiteY9" fmla="*/ 5420609 h 6865234"/>
              <a:gd name="connsiteX10" fmla="*/ 0 w 6319360"/>
              <a:gd name="connsiteY10" fmla="*/ 5420609 h 6865234"/>
              <a:gd name="connsiteX11" fmla="*/ 0 w 6319360"/>
              <a:gd name="connsiteY11" fmla="*/ 6865234 h 686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9360" h="6865234">
                <a:moveTo>
                  <a:pt x="4365162" y="6865234"/>
                </a:moveTo>
                <a:lnTo>
                  <a:pt x="6319360" y="6865234"/>
                </a:lnTo>
                <a:lnTo>
                  <a:pt x="6319360" y="0"/>
                </a:lnTo>
                <a:lnTo>
                  <a:pt x="4879498" y="7234"/>
                </a:lnTo>
                <a:lnTo>
                  <a:pt x="944085" y="7234"/>
                </a:lnTo>
                <a:lnTo>
                  <a:pt x="944085" y="3217887"/>
                </a:lnTo>
                <a:lnTo>
                  <a:pt x="4365162" y="6865234"/>
                </a:lnTo>
                <a:close/>
                <a:moveTo>
                  <a:pt x="0" y="6865234"/>
                </a:moveTo>
                <a:lnTo>
                  <a:pt x="2" y="6865234"/>
                </a:lnTo>
                <a:lnTo>
                  <a:pt x="2" y="5420609"/>
                </a:lnTo>
                <a:lnTo>
                  <a:pt x="0" y="5420609"/>
                </a:lnTo>
                <a:lnTo>
                  <a:pt x="0" y="68652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4894" y="3248025"/>
            <a:ext cx="3601244" cy="216693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200"/>
              </a:spcBef>
              <a:defRPr sz="2000" b="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14" name="Shape 427"/>
          <p:cNvSpPr>
            <a:spLocks noGrp="1"/>
          </p:cNvSpPr>
          <p:nvPr>
            <p:ph type="body" sz="quarter" idx="48" hasCustomPrompt="1"/>
          </p:nvPr>
        </p:nvSpPr>
        <p:spPr>
          <a:xfrm>
            <a:off x="7300810" y="2047361"/>
            <a:ext cx="3116366" cy="3984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300667" y="2533230"/>
            <a:ext cx="3116509" cy="7183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49" hasCustomPrompt="1"/>
          </p:nvPr>
        </p:nvSpPr>
        <p:spPr>
          <a:xfrm>
            <a:off x="7300810" y="3453004"/>
            <a:ext cx="3116366" cy="3984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7300667" y="3938873"/>
            <a:ext cx="3116509" cy="7183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6" name="Shape 427"/>
          <p:cNvSpPr>
            <a:spLocks noGrp="1"/>
          </p:cNvSpPr>
          <p:nvPr>
            <p:ph type="body" sz="quarter" idx="45" hasCustomPrompt="1"/>
          </p:nvPr>
        </p:nvSpPr>
        <p:spPr>
          <a:xfrm>
            <a:off x="7300810" y="4853890"/>
            <a:ext cx="3116366" cy="3984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Caption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7300667" y="5339759"/>
            <a:ext cx="3116509" cy="7183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9" name="Прямоугольный треугольник 14">
            <a:extLst>
              <a:ext uri="{FF2B5EF4-FFF2-40B4-BE49-F238E27FC236}">
                <a16:creationId xmlns:a16="http://schemas.microsoft.com/office/drawing/2014/main" id="{48A5C1A9-0E9F-5349-A614-A91D3B313F1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64354489-395C-164B-9AA4-F9268D55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Номер слайда 21">
            <a:extLst>
              <a:ext uri="{FF2B5EF4-FFF2-40B4-BE49-F238E27FC236}">
                <a16:creationId xmlns:a16="http://schemas.microsoft.com/office/drawing/2014/main" id="{E526C050-E49F-2941-97C9-3FE4F230F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2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3077362" y="541338"/>
            <a:ext cx="6094609" cy="185051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H3 Title here</a:t>
            </a:r>
          </a:p>
        </p:txBody>
      </p:sp>
      <p:sp>
        <p:nvSpPr>
          <p:cNvPr id="10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3957" y="4820638"/>
            <a:ext cx="2860937" cy="1108061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3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1068457" y="4125812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50000"/>
              </a:lnSpc>
              <a:defRPr sz="1000" b="1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04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068457" y="4309522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800" b="0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105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1965108" y="2887573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="0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676746" y="4822015"/>
            <a:ext cx="2860937" cy="1108061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7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4681246" y="4127189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5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08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4681246" y="4310899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800" b="0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109" name="Рисунок 13"/>
          <p:cNvSpPr>
            <a:spLocks noGrp="1"/>
          </p:cNvSpPr>
          <p:nvPr>
            <p:ph type="pic" sz="quarter" idx="57" hasCustomPrompt="1"/>
          </p:nvPr>
        </p:nvSpPr>
        <p:spPr>
          <a:xfrm>
            <a:off x="5577896" y="2888950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270820" y="4820638"/>
            <a:ext cx="2860937" cy="1108061"/>
          </a:xfrm>
        </p:spPr>
        <p:txBody>
          <a:bodyPr tIns="0">
            <a:noAutofit/>
          </a:bodyPr>
          <a:lstStyle>
            <a:lvl1pPr algn="ctr">
              <a:lnSpc>
                <a:spcPct val="150000"/>
              </a:lnSpc>
              <a:defRPr sz="10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1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8275320" y="4125812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50000"/>
              </a:lnSpc>
              <a:defRPr sz="1000" b="1" spc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2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8275320" y="4309522"/>
            <a:ext cx="2876813" cy="176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800" b="0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113" name="Рисунок 13"/>
          <p:cNvSpPr>
            <a:spLocks noGrp="1"/>
          </p:cNvSpPr>
          <p:nvPr>
            <p:ph type="pic" sz="quarter" idx="61" hasCustomPrompt="1"/>
          </p:nvPr>
        </p:nvSpPr>
        <p:spPr>
          <a:xfrm>
            <a:off x="9171970" y="2887573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Прямоугольный треугольник 14">
            <a:extLst>
              <a:ext uri="{FF2B5EF4-FFF2-40B4-BE49-F238E27FC236}">
                <a16:creationId xmlns:a16="http://schemas.microsoft.com/office/drawing/2014/main" id="{636AF4DD-FD2A-C04B-99F1-014E541B3DA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576979E2-CE74-9A47-8223-A37B0AC9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Номер слайда 21">
            <a:extLst>
              <a:ext uri="{FF2B5EF4-FFF2-40B4-BE49-F238E27FC236}">
                <a16:creationId xmlns:a16="http://schemas.microsoft.com/office/drawing/2014/main" id="{50CA767F-EF38-124E-84CB-544D10DFA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4"/>
          <p:cNvSpPr/>
          <p:nvPr userDrawn="1"/>
        </p:nvSpPr>
        <p:spPr bwMode="auto">
          <a:xfrm>
            <a:off x="1" y="0"/>
            <a:ext cx="6890771" cy="6858000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7" y="1839537"/>
            <a:ext cx="1440348" cy="144531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531265"/>
            <a:ext cx="5760588" cy="15194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000" b="1" i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  <a:endParaRPr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42" hasCustomPrompt="1"/>
          </p:nvPr>
        </p:nvSpPr>
        <p:spPr>
          <a:xfrm>
            <a:off x="0" y="-4423"/>
            <a:ext cx="4690405" cy="4675818"/>
          </a:xfrm>
          <a:custGeom>
            <a:avLst/>
            <a:gdLst>
              <a:gd name="connsiteX0" fmla="*/ 0 w 7035607"/>
              <a:gd name="connsiteY0" fmla="*/ 0 h 7014809"/>
              <a:gd name="connsiteX1" fmla="*/ 7035607 w 7035607"/>
              <a:gd name="connsiteY1" fmla="*/ 0 h 7014809"/>
              <a:gd name="connsiteX2" fmla="*/ 0 w 7035607"/>
              <a:gd name="connsiteY2" fmla="*/ 7014809 h 701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607" h="7014809">
                <a:moveTo>
                  <a:pt x="0" y="0"/>
                </a:moveTo>
                <a:lnTo>
                  <a:pt x="7035607" y="0"/>
                </a:lnTo>
                <a:lnTo>
                  <a:pt x="0" y="7014809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0" name="Прямая соединительная линия 23"/>
          <p:cNvCxnSpPr/>
          <p:nvPr userDrawn="1"/>
        </p:nvCxnSpPr>
        <p:spPr>
          <a:xfrm flipV="1">
            <a:off x="9328110" y="1387598"/>
            <a:ext cx="2903405" cy="2903404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654841AA-7645-1C42-A1A4-CB6C290FE36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457A8967-79A8-4546-A578-BB530747F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88F2EC2-7B6B-7542-9C20-666E28B37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8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1"/>
          <p:cNvSpPr/>
          <p:nvPr userDrawn="1"/>
        </p:nvSpPr>
        <p:spPr bwMode="auto">
          <a:xfrm rot="10800000" flipH="1" flipV="1">
            <a:off x="9410701" y="4081324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234428" y="1263651"/>
            <a:ext cx="2519806" cy="2525672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837904" y="1263651"/>
            <a:ext cx="2516998" cy="2525672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442231" y="1263651"/>
            <a:ext cx="2517700" cy="2525672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203465"/>
            <a:ext cx="2878287" cy="4878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203467"/>
            <a:ext cx="2879089" cy="4878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203465"/>
            <a:ext cx="2879090" cy="4878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762818"/>
            <a:ext cx="2881497" cy="71581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cxnSp>
        <p:nvCxnSpPr>
          <p:cNvPr id="31" name="Прямая соединительная линия 30"/>
          <p:cNvCxnSpPr/>
          <p:nvPr userDrawn="1"/>
        </p:nvCxnSpPr>
        <p:spPr>
          <a:xfrm flipH="1">
            <a:off x="5738122" y="4083216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760646"/>
            <a:ext cx="2878288" cy="70793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761614"/>
            <a:ext cx="2879090" cy="70661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cxnSp>
        <p:nvCxnSpPr>
          <p:cNvPr id="37" name="Прямая соединительная линия 36"/>
          <p:cNvCxnSpPr/>
          <p:nvPr userDrawn="1"/>
        </p:nvCxnSpPr>
        <p:spPr>
          <a:xfrm flipH="1">
            <a:off x="9340794" y="407719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 userDrawn="1"/>
        </p:nvCxnSpPr>
        <p:spPr>
          <a:xfrm flipH="1">
            <a:off x="2134444" y="4084410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84034"/>
            <a:ext cx="2890339" cy="18503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88410"/>
            <a:ext cx="2886318" cy="18066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75278"/>
            <a:ext cx="2887122" cy="18066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964F5C00-ADCD-7545-8C2F-63D5B4FF3F6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D8967C7F-224A-8B41-A9FD-AF96815B2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EADF7FC9-024D-3A44-9941-1B54816BD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14"/>
          <p:cNvSpPr>
            <a:spLocks noGrp="1"/>
          </p:cNvSpPr>
          <p:nvPr>
            <p:ph type="pic" sz="quarter" idx="44" hasCustomPrompt="1"/>
          </p:nvPr>
        </p:nvSpPr>
        <p:spPr>
          <a:xfrm>
            <a:off x="1774825" y="0"/>
            <a:ext cx="6516684" cy="6496418"/>
          </a:xfrm>
          <a:custGeom>
            <a:avLst/>
            <a:gdLst>
              <a:gd name="connsiteX0" fmla="*/ 0 w 4344210"/>
              <a:gd name="connsiteY0" fmla="*/ 0 h 4330700"/>
              <a:gd name="connsiteX1" fmla="*/ 4344210 w 4344210"/>
              <a:gd name="connsiteY1" fmla="*/ 0 h 4330700"/>
              <a:gd name="connsiteX2" fmla="*/ 0 w 4344210"/>
              <a:gd name="connsiteY2" fmla="*/ 433070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4210" h="4330700">
                <a:moveTo>
                  <a:pt x="0" y="0"/>
                </a:moveTo>
                <a:lnTo>
                  <a:pt x="4344210" y="0"/>
                </a:lnTo>
                <a:lnTo>
                  <a:pt x="0" y="43307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t">
            <a:noAutofit/>
          </a:bodyPr>
          <a:lstStyle>
            <a:lvl1pPr marL="0" marR="0" indent="0" algn="l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5375276" y="3068639"/>
            <a:ext cx="5761038" cy="1262386"/>
          </a:xfrm>
        </p:spPr>
        <p:txBody>
          <a:bodyPr tIns="4572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5377358" y="4872651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 userDrawn="1"/>
        </p:nvSpPr>
        <p:spPr>
          <a:xfrm>
            <a:off x="5377359" y="4872651"/>
            <a:ext cx="215931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 userDrawn="1"/>
        </p:nvSpPr>
        <p:spPr>
          <a:xfrm>
            <a:off x="5377358" y="5233975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 userDrawn="1"/>
        </p:nvSpPr>
        <p:spPr>
          <a:xfrm>
            <a:off x="5377359" y="5233975"/>
            <a:ext cx="144034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 userDrawn="1"/>
        </p:nvSpPr>
        <p:spPr>
          <a:xfrm>
            <a:off x="5377358" y="5595300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 userDrawn="1"/>
        </p:nvSpPr>
        <p:spPr>
          <a:xfrm>
            <a:off x="5377357" y="5595300"/>
            <a:ext cx="287989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7" name="Shape 922"/>
          <p:cNvSpPr>
            <a:spLocks noGrp="1"/>
          </p:cNvSpPr>
          <p:nvPr>
            <p:ph type="body" sz="quarter" idx="17" hasCustomPrompt="1"/>
          </p:nvPr>
        </p:nvSpPr>
        <p:spPr>
          <a:xfrm>
            <a:off x="5375276" y="903245"/>
            <a:ext cx="5761036" cy="202999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H3 Title here</a:t>
            </a:r>
            <a:endParaRPr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82172" y="4662951"/>
            <a:ext cx="3598862" cy="179865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382172" y="5024275"/>
            <a:ext cx="3598862" cy="180222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382172" y="5385257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23" name="Прямоугольный треугольник 14">
            <a:extLst>
              <a:ext uri="{FF2B5EF4-FFF2-40B4-BE49-F238E27FC236}">
                <a16:creationId xmlns:a16="http://schemas.microsoft.com/office/drawing/2014/main" id="{6D132782-9586-AD44-B3CF-5BA082FEFF1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893323B2-745B-F646-B68A-08F30105C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7F591061-3AC8-004C-AB8F-DD4B6E62C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20"/>
          <p:cNvSpPr/>
          <p:nvPr userDrawn="1"/>
        </p:nvSpPr>
        <p:spPr bwMode="auto">
          <a:xfrm>
            <a:off x="0" y="-9550"/>
            <a:ext cx="12192000" cy="6867550"/>
          </a:xfrm>
          <a:custGeom>
            <a:avLst/>
            <a:gdLst>
              <a:gd name="connsiteX0" fmla="*/ 6740969 w 12192000"/>
              <a:gd name="connsiteY0" fmla="*/ 0 h 6867550"/>
              <a:gd name="connsiteX1" fmla="*/ 12192000 w 12192000"/>
              <a:gd name="connsiteY1" fmla="*/ 0 h 6867550"/>
              <a:gd name="connsiteX2" fmla="*/ 12192000 w 12192000"/>
              <a:gd name="connsiteY2" fmla="*/ 1584319 h 6867550"/>
              <a:gd name="connsiteX3" fmla="*/ 6898158 w 12192000"/>
              <a:gd name="connsiteY3" fmla="*/ 6867550 h 6867550"/>
              <a:gd name="connsiteX4" fmla="*/ 0 w 12192000"/>
              <a:gd name="connsiteY4" fmla="*/ 6867550 h 6867550"/>
              <a:gd name="connsiteX5" fmla="*/ 0 w 12192000"/>
              <a:gd name="connsiteY5" fmla="*/ 6727455 h 686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7550">
                <a:moveTo>
                  <a:pt x="6740969" y="0"/>
                </a:moveTo>
                <a:lnTo>
                  <a:pt x="12192000" y="0"/>
                </a:lnTo>
                <a:lnTo>
                  <a:pt x="12192000" y="1584319"/>
                </a:lnTo>
                <a:lnTo>
                  <a:pt x="6898158" y="6867550"/>
                </a:lnTo>
                <a:lnTo>
                  <a:pt x="0" y="6867550"/>
                </a:lnTo>
                <a:lnTo>
                  <a:pt x="0" y="6727455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616110" y="1012279"/>
            <a:ext cx="6142581" cy="2069780"/>
          </a:xfrm>
          <a:prstGeom prst="rect">
            <a:avLst/>
          </a:prstGeom>
        </p:spPr>
        <p:txBody>
          <a:bodyPr vert="horz" lIns="0" tIns="9144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39" name="Скругленный прямоугольник 2"/>
          <p:cNvSpPr/>
          <p:nvPr userDrawn="1"/>
        </p:nvSpPr>
        <p:spPr>
          <a:xfrm>
            <a:off x="1616110" y="3685291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0" name="Скругленный прямоугольник 18"/>
          <p:cNvSpPr/>
          <p:nvPr userDrawn="1"/>
        </p:nvSpPr>
        <p:spPr>
          <a:xfrm>
            <a:off x="1616111" y="3685291"/>
            <a:ext cx="215931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1" name="Скругленный прямоугольник 19"/>
          <p:cNvSpPr/>
          <p:nvPr userDrawn="1"/>
        </p:nvSpPr>
        <p:spPr>
          <a:xfrm>
            <a:off x="1616110" y="4046615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2" name="Скругленный прямоугольник 20"/>
          <p:cNvSpPr/>
          <p:nvPr userDrawn="1"/>
        </p:nvSpPr>
        <p:spPr>
          <a:xfrm>
            <a:off x="1616111" y="4046615"/>
            <a:ext cx="144034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4" name="Скругленный прямоугольник 21"/>
          <p:cNvSpPr/>
          <p:nvPr userDrawn="1"/>
        </p:nvSpPr>
        <p:spPr>
          <a:xfrm>
            <a:off x="1616110" y="4407940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Скругленный прямоугольник 24"/>
          <p:cNvSpPr/>
          <p:nvPr userDrawn="1"/>
        </p:nvSpPr>
        <p:spPr>
          <a:xfrm>
            <a:off x="1616109" y="4407940"/>
            <a:ext cx="287989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620924" y="3475591"/>
            <a:ext cx="3598862" cy="179865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620924" y="3836915"/>
            <a:ext cx="3598862" cy="180222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620924" y="4197897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49" name="Скругленный прямоугольник 2"/>
          <p:cNvSpPr/>
          <p:nvPr userDrawn="1"/>
        </p:nvSpPr>
        <p:spPr>
          <a:xfrm>
            <a:off x="1620924" y="4779780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0" name="Скругленный прямоугольник 18"/>
          <p:cNvSpPr/>
          <p:nvPr userDrawn="1"/>
        </p:nvSpPr>
        <p:spPr>
          <a:xfrm>
            <a:off x="1620926" y="4779780"/>
            <a:ext cx="215931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1" name="Скругленный прямоугольник 19"/>
          <p:cNvSpPr/>
          <p:nvPr userDrawn="1"/>
        </p:nvSpPr>
        <p:spPr>
          <a:xfrm>
            <a:off x="1620924" y="5141105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2" name="Скругленный прямоугольник 20"/>
          <p:cNvSpPr/>
          <p:nvPr userDrawn="1"/>
        </p:nvSpPr>
        <p:spPr>
          <a:xfrm>
            <a:off x="1620926" y="5141105"/>
            <a:ext cx="1440347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3" name="Скругленный прямоугольник 21"/>
          <p:cNvSpPr/>
          <p:nvPr userDrawn="1"/>
        </p:nvSpPr>
        <p:spPr>
          <a:xfrm>
            <a:off x="1620924" y="5502430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4" name="Скругленный прямоугольник 24"/>
          <p:cNvSpPr/>
          <p:nvPr userDrawn="1"/>
        </p:nvSpPr>
        <p:spPr>
          <a:xfrm>
            <a:off x="1620924" y="5502430"/>
            <a:ext cx="287989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625739" y="4570081"/>
            <a:ext cx="3598862" cy="179865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625739" y="4931404"/>
            <a:ext cx="3598862" cy="180222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1625739" y="529238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58" name="Скругленный прямоугольник 21"/>
          <p:cNvSpPr/>
          <p:nvPr userDrawn="1"/>
        </p:nvSpPr>
        <p:spPr>
          <a:xfrm>
            <a:off x="1625739" y="5872554"/>
            <a:ext cx="3624753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9" name="Скругленный прямоугольник 24"/>
          <p:cNvSpPr/>
          <p:nvPr userDrawn="1"/>
        </p:nvSpPr>
        <p:spPr>
          <a:xfrm>
            <a:off x="1625739" y="5872554"/>
            <a:ext cx="287989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630554" y="5662511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63" name="Picture Placeholder 62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2"/>
            <a:ext cx="6094395" cy="6857999"/>
          </a:xfrm>
          <a:custGeom>
            <a:avLst/>
            <a:gdLst>
              <a:gd name="connsiteX0" fmla="*/ 2782419 w 9141592"/>
              <a:gd name="connsiteY0" fmla="*/ 0 h 10288586"/>
              <a:gd name="connsiteX1" fmla="*/ 9141592 w 9141592"/>
              <a:gd name="connsiteY1" fmla="*/ 0 h 10288586"/>
              <a:gd name="connsiteX2" fmla="*/ 9141592 w 9141592"/>
              <a:gd name="connsiteY2" fmla="*/ 5454225 h 10288586"/>
              <a:gd name="connsiteX3" fmla="*/ 4292897 w 9141592"/>
              <a:gd name="connsiteY3" fmla="*/ 10288586 h 10288586"/>
              <a:gd name="connsiteX4" fmla="*/ 0 w 9141592"/>
              <a:gd name="connsiteY4" fmla="*/ 10288586 h 10288586"/>
              <a:gd name="connsiteX5" fmla="*/ 0 w 9141592"/>
              <a:gd name="connsiteY5" fmla="*/ 2774194 h 1028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1592" h="10288586">
                <a:moveTo>
                  <a:pt x="2782419" y="0"/>
                </a:moveTo>
                <a:lnTo>
                  <a:pt x="9141592" y="0"/>
                </a:lnTo>
                <a:lnTo>
                  <a:pt x="9141592" y="5454225"/>
                </a:lnTo>
                <a:lnTo>
                  <a:pt x="4292897" y="10288586"/>
                </a:lnTo>
                <a:lnTo>
                  <a:pt x="0" y="10288586"/>
                </a:lnTo>
                <a:lnTo>
                  <a:pt x="0" y="277419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Прямоугольный треугольник 14">
            <a:extLst>
              <a:ext uri="{FF2B5EF4-FFF2-40B4-BE49-F238E27FC236}">
                <a16:creationId xmlns:a16="http://schemas.microsoft.com/office/drawing/2014/main" id="{28D78ED9-1DD3-8940-A5A7-51580C87025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F96244DA-2061-4246-9E92-47FCFD127017}"/>
              </a:ext>
            </a:extLst>
          </p:cNvPr>
          <p:cNvSpPr txBox="1">
            <a:spLocks/>
          </p:cNvSpPr>
          <p:nvPr userDrawn="1"/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1371156" rtl="0" eaLnBrk="1" latinLnBrk="0" hangingPunct="1">
              <a:defRPr sz="1203" b="1" kern="1200">
                <a:solidFill>
                  <a:schemeClr val="tx1">
                    <a:alpha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578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156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6734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14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7892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3468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049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4627" algn="l" defTabSz="1371156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802" smtClean="0"/>
              <a:pPr/>
              <a:t>‹#›</a:t>
            </a:fld>
            <a:endParaRPr lang="en-US" sz="802" dirty="0"/>
          </a:p>
        </p:txBody>
      </p: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27530F3C-4BA7-474F-8BC0-4B7B614E0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Номер слайда 21">
            <a:extLst>
              <a:ext uri="{FF2B5EF4-FFF2-40B4-BE49-F238E27FC236}">
                <a16:creationId xmlns:a16="http://schemas.microsoft.com/office/drawing/2014/main" id="{F1DD4AEC-F5E0-ED4A-9DC4-B7EA67FC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7012" y="6461130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2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E2F8631-426C-284A-99E3-89747FC17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C1982BE-FE8D-214E-AA06-44831DDF1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12" y="6359546"/>
            <a:ext cx="407988" cy="361950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21"/>
          <p:cNvSpPr/>
          <p:nvPr userDrawn="1"/>
        </p:nvSpPr>
        <p:spPr bwMode="auto">
          <a:xfrm flipH="1" flipV="1">
            <a:off x="1" y="-3"/>
            <a:ext cx="6579475" cy="6568541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777306" y="2576455"/>
            <a:ext cx="6236118" cy="126304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4" name="Shape 922"/>
          <p:cNvSpPr>
            <a:spLocks noGrp="1"/>
          </p:cNvSpPr>
          <p:nvPr>
            <p:ph type="body" sz="quarter" idx="39" hasCustomPrompt="1"/>
          </p:nvPr>
        </p:nvSpPr>
        <p:spPr>
          <a:xfrm>
            <a:off x="2778983" y="854580"/>
            <a:ext cx="6234441" cy="15412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800" b="1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H2 Title here</a:t>
            </a:r>
            <a:endParaRPr dirty="0"/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/>
          </p:nvPr>
        </p:nvSpPr>
        <p:spPr>
          <a:xfrm>
            <a:off x="2784631" y="456135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cxnSp>
        <p:nvCxnSpPr>
          <p:cNvPr id="63" name="Прямая соединительная линия 62"/>
          <p:cNvCxnSpPr/>
          <p:nvPr userDrawn="1"/>
        </p:nvCxnSpPr>
        <p:spPr>
          <a:xfrm>
            <a:off x="4216849" y="4561352"/>
            <a:ext cx="0" cy="1199815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Рисунок 4"/>
          <p:cNvSpPr>
            <a:spLocks noGrp="1"/>
          </p:cNvSpPr>
          <p:nvPr>
            <p:ph type="pic" sz="quarter" idx="40"/>
          </p:nvPr>
        </p:nvSpPr>
        <p:spPr>
          <a:xfrm>
            <a:off x="4460291" y="456135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cxnSp>
        <p:nvCxnSpPr>
          <p:cNvPr id="68" name="Прямая соединительная линия 67"/>
          <p:cNvCxnSpPr/>
          <p:nvPr userDrawn="1"/>
        </p:nvCxnSpPr>
        <p:spPr>
          <a:xfrm>
            <a:off x="5893225" y="4561352"/>
            <a:ext cx="0" cy="1199815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Рисунок 4"/>
          <p:cNvSpPr>
            <a:spLocks noGrp="1"/>
          </p:cNvSpPr>
          <p:nvPr>
            <p:ph type="pic" sz="quarter" idx="41"/>
          </p:nvPr>
        </p:nvSpPr>
        <p:spPr>
          <a:xfrm>
            <a:off x="6142467" y="456135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cxnSp>
        <p:nvCxnSpPr>
          <p:cNvPr id="70" name="Прямая соединительная линия 69"/>
          <p:cNvCxnSpPr/>
          <p:nvPr userDrawn="1"/>
        </p:nvCxnSpPr>
        <p:spPr>
          <a:xfrm>
            <a:off x="7581203" y="4561352"/>
            <a:ext cx="0" cy="1199815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Рисунок 4"/>
          <p:cNvSpPr>
            <a:spLocks noGrp="1"/>
          </p:cNvSpPr>
          <p:nvPr>
            <p:ph type="pic" sz="quarter" idx="42"/>
          </p:nvPr>
        </p:nvSpPr>
        <p:spPr>
          <a:xfrm>
            <a:off x="7824644" y="456135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19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2777306" y="3970803"/>
            <a:ext cx="6236117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4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Прямоугольный треугольник 14"/>
          <p:cNvSpPr/>
          <p:nvPr userDrawn="1"/>
        </p:nvSpPr>
        <p:spPr bwMode="auto">
          <a:xfrm flipH="1">
            <a:off x="9551349" y="4180485"/>
            <a:ext cx="2647417" cy="267751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1" name="Прямоугольный треугольник 14">
            <a:extLst>
              <a:ext uri="{FF2B5EF4-FFF2-40B4-BE49-F238E27FC236}">
                <a16:creationId xmlns:a16="http://schemas.microsoft.com/office/drawing/2014/main" id="{0B4A33C7-38FA-A441-96CA-6F50530BDA7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5F65AD51-1C48-BF4A-B415-BE1D120ED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6CE50FE4-3EFC-1444-9AD9-809385DD2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 bwMode="auto">
          <a:xfrm>
            <a:off x="1" y="0"/>
            <a:ext cx="9550399" cy="6852921"/>
          </a:xfrm>
          <a:custGeom>
            <a:avLst/>
            <a:gdLst>
              <a:gd name="connsiteX0" fmla="*/ 0 w 14325599"/>
              <a:gd name="connsiteY0" fmla="*/ 0 h 10280968"/>
              <a:gd name="connsiteX1" fmla="*/ 14325599 w 14325599"/>
              <a:gd name="connsiteY1" fmla="*/ 0 h 10280968"/>
              <a:gd name="connsiteX2" fmla="*/ 4025572 w 14325599"/>
              <a:gd name="connsiteY2" fmla="*/ 10280968 h 10280968"/>
              <a:gd name="connsiteX3" fmla="*/ 0 w 14325599"/>
              <a:gd name="connsiteY3" fmla="*/ 10280968 h 102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5599" h="10280968">
                <a:moveTo>
                  <a:pt x="0" y="0"/>
                </a:moveTo>
                <a:lnTo>
                  <a:pt x="14325599" y="0"/>
                </a:lnTo>
                <a:lnTo>
                  <a:pt x="4025572" y="10280968"/>
                </a:lnTo>
                <a:lnTo>
                  <a:pt x="0" y="1028096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42" hasCustomPrompt="1"/>
          </p:nvPr>
        </p:nvSpPr>
        <p:spPr>
          <a:xfrm>
            <a:off x="0" y="-4423"/>
            <a:ext cx="4690289" cy="4675703"/>
          </a:xfrm>
          <a:custGeom>
            <a:avLst/>
            <a:gdLst>
              <a:gd name="connsiteX0" fmla="*/ 0 w 7035434"/>
              <a:gd name="connsiteY0" fmla="*/ 0 h 7014637"/>
              <a:gd name="connsiteX1" fmla="*/ 7035434 w 7035434"/>
              <a:gd name="connsiteY1" fmla="*/ 0 h 7014637"/>
              <a:gd name="connsiteX2" fmla="*/ 0 w 7035434"/>
              <a:gd name="connsiteY2" fmla="*/ 7014637 h 70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434" h="7014637">
                <a:moveTo>
                  <a:pt x="0" y="0"/>
                </a:moveTo>
                <a:lnTo>
                  <a:pt x="7035434" y="0"/>
                </a:lnTo>
                <a:lnTo>
                  <a:pt x="0" y="701463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16276" y="1624013"/>
            <a:ext cx="5759450" cy="3609976"/>
          </a:xfrm>
        </p:spPr>
        <p:txBody>
          <a:bodyPr anchor="ctr" anchorCtr="0">
            <a:noAutofit/>
          </a:bodyPr>
          <a:lstStyle>
            <a:lvl1pPr algn="ctr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7425098" y="3248027"/>
            <a:ext cx="3609979" cy="360997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ый треугольник 14">
            <a:extLst>
              <a:ext uri="{FF2B5EF4-FFF2-40B4-BE49-F238E27FC236}">
                <a16:creationId xmlns:a16="http://schemas.microsoft.com/office/drawing/2014/main" id="{F4CA01B6-C4DD-8041-95E5-C8D0A89BDA27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3D18E185-EB3B-A344-B144-A69093D44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A86188A-AEB2-4240-AB7B-B213046B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олилиния 21">
            <a:extLst>
              <a:ext uri="{FF2B5EF4-FFF2-40B4-BE49-F238E27FC236}">
                <a16:creationId xmlns:a16="http://schemas.microsoft.com/office/drawing/2014/main" id="{02A21752-E4C0-2B46-8C57-EC5BDABB9BE5}"/>
              </a:ext>
            </a:extLst>
          </p:cNvPr>
          <p:cNvSpPr/>
          <p:nvPr userDrawn="1"/>
        </p:nvSpPr>
        <p:spPr bwMode="auto">
          <a:xfrm rot="10800000" flipH="1" flipV="1">
            <a:off x="9410701" y="4081324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3386144"/>
            <a:ext cx="3860140" cy="243869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4" name="Shape 922"/>
          <p:cNvSpPr>
            <a:spLocks noGrp="1"/>
          </p:cNvSpPr>
          <p:nvPr>
            <p:ph type="body" sz="quarter" idx="39" hasCustomPrompt="1"/>
          </p:nvPr>
        </p:nvSpPr>
        <p:spPr>
          <a:xfrm>
            <a:off x="1057667" y="1002003"/>
            <a:ext cx="3858856" cy="20315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3600" b="1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H3 Title here</a:t>
            </a:r>
            <a:endParaRPr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7894367" y="1041666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9887118" y="1041666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67"/>
          <p:cNvCxnSpPr/>
          <p:nvPr userDrawn="1"/>
        </p:nvCxnSpPr>
        <p:spPr>
          <a:xfrm flipH="1">
            <a:off x="5748042" y="2558931"/>
            <a:ext cx="5520000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7894367" y="2927064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2" hasCustomPrompt="1"/>
          </p:nvPr>
        </p:nvSpPr>
        <p:spPr>
          <a:xfrm>
            <a:off x="9897454" y="2927064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4"/>
          <p:cNvCxnSpPr/>
          <p:nvPr userDrawn="1"/>
        </p:nvCxnSpPr>
        <p:spPr>
          <a:xfrm flipH="1">
            <a:off x="5748042" y="4485262"/>
            <a:ext cx="5520000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4"/>
          <p:cNvSpPr>
            <a:spLocks noGrp="1"/>
          </p:cNvSpPr>
          <p:nvPr>
            <p:ph type="pic" sz="quarter" idx="43" hasCustomPrompt="1"/>
          </p:nvPr>
        </p:nvSpPr>
        <p:spPr>
          <a:xfrm>
            <a:off x="7883145" y="481246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Рисунок 4"/>
          <p:cNvSpPr>
            <a:spLocks noGrp="1"/>
          </p:cNvSpPr>
          <p:nvPr>
            <p:ph type="pic" sz="quarter" idx="44" hasCustomPrompt="1"/>
          </p:nvPr>
        </p:nvSpPr>
        <p:spPr>
          <a:xfrm>
            <a:off x="9875897" y="481246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4" name="Рисунок 4"/>
          <p:cNvSpPr>
            <a:spLocks noGrp="1"/>
          </p:cNvSpPr>
          <p:nvPr>
            <p:ph type="pic" sz="quarter" idx="45" hasCustomPrompt="1"/>
          </p:nvPr>
        </p:nvSpPr>
        <p:spPr>
          <a:xfrm>
            <a:off x="5900441" y="1041666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5900441" y="2927064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5889219" y="4812462"/>
            <a:ext cx="1200000" cy="119981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Прямоугольный треугольник 14">
            <a:extLst>
              <a:ext uri="{FF2B5EF4-FFF2-40B4-BE49-F238E27FC236}">
                <a16:creationId xmlns:a16="http://schemas.microsoft.com/office/drawing/2014/main" id="{2F3C8429-6931-AF4A-B0E6-624BCD6A36BF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467AAEC7-2824-5F49-9DD4-763F692C2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Номер слайда 21">
            <a:extLst>
              <a:ext uri="{FF2B5EF4-FFF2-40B4-BE49-F238E27FC236}">
                <a16:creationId xmlns:a16="http://schemas.microsoft.com/office/drawing/2014/main" id="{A690A982-77A9-6C41-9E67-8BA8F36D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0" y="0"/>
            <a:ext cx="12192000" cy="6852921"/>
          </a:xfrm>
          <a:custGeom>
            <a:avLst/>
            <a:gdLst>
              <a:gd name="connsiteX0" fmla="*/ 0 w 18288000"/>
              <a:gd name="connsiteY0" fmla="*/ 0 h 10280968"/>
              <a:gd name="connsiteX1" fmla="*/ 18288000 w 18288000"/>
              <a:gd name="connsiteY1" fmla="*/ 0 h 10280968"/>
              <a:gd name="connsiteX2" fmla="*/ 18288000 w 18288000"/>
              <a:gd name="connsiteY2" fmla="*/ 1178915 h 10280968"/>
              <a:gd name="connsiteX3" fmla="*/ 9169073 w 18288000"/>
              <a:gd name="connsiteY3" fmla="*/ 10280968 h 10280968"/>
              <a:gd name="connsiteX4" fmla="*/ 0 w 18288000"/>
              <a:gd name="connsiteY4" fmla="*/ 10280968 h 102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0968">
                <a:moveTo>
                  <a:pt x="0" y="0"/>
                </a:moveTo>
                <a:lnTo>
                  <a:pt x="18288000" y="0"/>
                </a:lnTo>
                <a:lnTo>
                  <a:pt x="18288000" y="1178915"/>
                </a:lnTo>
                <a:lnTo>
                  <a:pt x="9169073" y="10280968"/>
                </a:lnTo>
                <a:lnTo>
                  <a:pt x="0" y="1028096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custGeom>
            <a:avLst/>
            <a:gdLst>
              <a:gd name="connsiteX0" fmla="*/ 0 w 9141593"/>
              <a:gd name="connsiteY0" fmla="*/ 0 h 10288588"/>
              <a:gd name="connsiteX1" fmla="*/ 9141593 w 9141593"/>
              <a:gd name="connsiteY1" fmla="*/ 0 h 10288588"/>
              <a:gd name="connsiteX2" fmla="*/ 9141593 w 9141593"/>
              <a:gd name="connsiteY2" fmla="*/ 7870291 h 10288588"/>
              <a:gd name="connsiteX3" fmla="*/ 6716126 w 9141593"/>
              <a:gd name="connsiteY3" fmla="*/ 10288588 h 10288588"/>
              <a:gd name="connsiteX4" fmla="*/ 0 w 9141593"/>
              <a:gd name="connsiteY4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593" h="10288588">
                <a:moveTo>
                  <a:pt x="0" y="0"/>
                </a:moveTo>
                <a:lnTo>
                  <a:pt x="9141593" y="0"/>
                </a:lnTo>
                <a:lnTo>
                  <a:pt x="9141593" y="7870291"/>
                </a:lnTo>
                <a:lnTo>
                  <a:pt x="6716126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09543" y="4392313"/>
            <a:ext cx="4327516" cy="1600318"/>
          </a:xfrm>
        </p:spPr>
        <p:txBody>
          <a:bodyPr lIns="0" rIns="0" b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09542" y="2980604"/>
            <a:ext cx="4319437" cy="1285937"/>
          </a:xfrm>
        </p:spPr>
        <p:txBody>
          <a:bodyPr anchor="b">
            <a:noAutofit/>
          </a:bodyPr>
          <a:lstStyle>
            <a:lvl1pPr algn="ctr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CB0F2CA5-D374-434A-AB45-C60457D5041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9415BD23-9450-424F-BBCB-8B86CFDC3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7945AD95-118F-2442-80EC-E41DD903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 21"/>
          <p:cNvSpPr/>
          <p:nvPr userDrawn="1"/>
        </p:nvSpPr>
        <p:spPr bwMode="auto">
          <a:xfrm flipH="1" flipV="1">
            <a:off x="1" y="-1"/>
            <a:ext cx="4487332" cy="4479874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2"/>
            <a:ext cx="6094395" cy="6857999"/>
          </a:xfrm>
          <a:custGeom>
            <a:avLst/>
            <a:gdLst>
              <a:gd name="connsiteX0" fmla="*/ 0 w 9141592"/>
              <a:gd name="connsiteY0" fmla="*/ 0 h 10288586"/>
              <a:gd name="connsiteX1" fmla="*/ 9141592 w 9141592"/>
              <a:gd name="connsiteY1" fmla="*/ 0 h 10288586"/>
              <a:gd name="connsiteX2" fmla="*/ 9141592 w 9141592"/>
              <a:gd name="connsiteY2" fmla="*/ 5454225 h 10288586"/>
              <a:gd name="connsiteX3" fmla="*/ 4292897 w 9141592"/>
              <a:gd name="connsiteY3" fmla="*/ 10288586 h 10288586"/>
              <a:gd name="connsiteX4" fmla="*/ 0 w 9141592"/>
              <a:gd name="connsiteY4" fmla="*/ 10288586 h 1028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592" h="10288586">
                <a:moveTo>
                  <a:pt x="0" y="0"/>
                </a:moveTo>
                <a:lnTo>
                  <a:pt x="9141592" y="0"/>
                </a:lnTo>
                <a:lnTo>
                  <a:pt x="9141592" y="5454225"/>
                </a:lnTo>
                <a:lnTo>
                  <a:pt x="4292897" y="10288586"/>
                </a:lnTo>
                <a:lnTo>
                  <a:pt x="0" y="10288586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16"/>
          <p:cNvSpPr txBox="1">
            <a:spLocks/>
          </p:cNvSpPr>
          <p:nvPr userDrawn="1"/>
        </p:nvSpPr>
        <p:spPr>
          <a:xfrm>
            <a:off x="364767" y="5053766"/>
            <a:ext cx="215033" cy="1125764"/>
          </a:xfrm>
          <a:prstGeom prst="rect">
            <a:avLst/>
          </a:prstGeom>
        </p:spPr>
        <p:txBody>
          <a:bodyPr vert="vert270" lIns="0" tIns="0" rIns="0" bIns="0" numCol="1" rtlCol="0" anchor="t">
            <a:normAutofit/>
          </a:bodyPr>
          <a:lstStyle>
            <a:lvl1pPr marL="0" indent="0" algn="l" defTabSz="892175" rtl="0" eaLnBrk="1" latinLnBrk="0" hangingPunct="1">
              <a:lnSpc>
                <a:spcPct val="150000"/>
              </a:lnSpc>
              <a:spcBef>
                <a:spcPts val="1978"/>
              </a:spcBef>
              <a:buSzPct val="100000"/>
              <a:buFontTx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892175" rtl="0" eaLnBrk="1" latinLnBrk="0" hangingPunct="1">
              <a:lnSpc>
                <a:spcPct val="90000"/>
              </a:lnSpc>
              <a:spcBef>
                <a:spcPts val="989"/>
              </a:spcBef>
              <a:buSzPct val="100000"/>
              <a:buFontTx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892175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32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809049" rtl="0" eaLnBrk="1" fontAlgn="auto" latinLnBrk="0" hangingPunct="1">
              <a:lnSpc>
                <a:spcPct val="90000"/>
              </a:lnSpc>
              <a:spcBef>
                <a:spcPts val="98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7188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 typeface="Arial" panose="020B0604020202020204" pitchFamily="34" charset="0"/>
              <a:buNone/>
              <a:defRPr sz="35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 algn="r">
              <a:lnSpc>
                <a:spcPct val="100000"/>
              </a:lnSpc>
            </a:pPr>
            <a:r>
              <a:rPr lang="en-US" sz="802" baseline="0" dirty="0">
                <a:solidFill>
                  <a:schemeClr val="bg1">
                    <a:alpha val="20000"/>
                  </a:schemeClr>
                </a:solidFill>
              </a:rPr>
              <a:t>  </a:t>
            </a:r>
            <a:r>
              <a:rPr lang="en-US" sz="602" b="1" dirty="0">
                <a:solidFill>
                  <a:schemeClr val="bg1">
                    <a:alpha val="20000"/>
                  </a:schemeClr>
                </a:solidFill>
              </a:rPr>
              <a:t>CLICK TO DISCOVER</a:t>
            </a:r>
          </a:p>
          <a:p>
            <a:pPr lvl="7" algn="r"/>
            <a:endParaRPr lang="en-US" sz="802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401988"/>
            <a:ext cx="4327516" cy="1590643"/>
          </a:xfrm>
        </p:spPr>
        <p:txBody>
          <a:bodyPr lIns="0" rIns="0" b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980604"/>
            <a:ext cx="4319437" cy="1285937"/>
          </a:xfrm>
        </p:spPr>
        <p:txBody>
          <a:bodyPr anchor="b">
            <a:noAutofit/>
          </a:bodyPr>
          <a:lstStyle>
            <a:lvl1pPr algn="ctr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668CDC70-C064-D841-B98F-AE0E42FC019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6EEE16C-C9F2-D748-B903-F86900EC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9F9FABAE-6894-9544-B0D5-0D6FDCD33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2" y="-2"/>
            <a:ext cx="6095998" cy="6858002"/>
          </a:xfrm>
          <a:custGeom>
            <a:avLst/>
            <a:gdLst>
              <a:gd name="connsiteX0" fmla="*/ 2125284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8674593 h 10288591"/>
              <a:gd name="connsiteX3" fmla="*/ 7548389 w 9143997"/>
              <a:gd name="connsiteY3" fmla="*/ 10288591 h 10288591"/>
              <a:gd name="connsiteX4" fmla="*/ 0 w 9143997"/>
              <a:gd name="connsiteY4" fmla="*/ 10288591 h 10288591"/>
              <a:gd name="connsiteX5" fmla="*/ 0 w 9143997"/>
              <a:gd name="connsiteY5" fmla="*/ 2119002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97" h="10288591">
                <a:moveTo>
                  <a:pt x="2125284" y="0"/>
                </a:moveTo>
                <a:lnTo>
                  <a:pt x="9143997" y="0"/>
                </a:lnTo>
                <a:lnTo>
                  <a:pt x="9143997" y="8674593"/>
                </a:lnTo>
                <a:lnTo>
                  <a:pt x="7548389" y="10288591"/>
                </a:lnTo>
                <a:lnTo>
                  <a:pt x="0" y="10288591"/>
                </a:lnTo>
                <a:lnTo>
                  <a:pt x="0" y="211900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400" b="1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614832"/>
            <a:ext cx="4319438" cy="10220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206009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920645A9-B677-2A4B-8985-76EF9CE6881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32F6358D-3918-4E45-B155-428F9B5AD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509AF53D-4E08-3047-81F9-C675590C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2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-2"/>
            <a:ext cx="6095998" cy="6858002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877" y="1629642"/>
            <a:ext cx="4319437" cy="34973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400" b="1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875" y="4614832"/>
            <a:ext cx="4319438" cy="116049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877" y="2346221"/>
            <a:ext cx="4319437" cy="203641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H4 Title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2A2FE295-14EF-FE4C-8154-0F9F6AD2689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913749B-8AD5-BD42-A529-9451BB8B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Номер слайда 21">
            <a:extLst>
              <a:ext uri="{FF2B5EF4-FFF2-40B4-BE49-F238E27FC236}">
                <a16:creationId xmlns:a16="http://schemas.microsoft.com/office/drawing/2014/main" id="{9E54E747-37C9-1143-B133-49A96459A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 bwMode="auto">
          <a:xfrm>
            <a:off x="1" y="0"/>
            <a:ext cx="6105675" cy="6076637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5278" y="3767766"/>
            <a:ext cx="5041898" cy="182658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5385491" y="3250240"/>
            <a:ext cx="5018063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689" y="2900197"/>
            <a:ext cx="3602893" cy="1624179"/>
          </a:xfrm>
        </p:spPr>
        <p:txBody>
          <a:bodyPr tIns="91440">
            <a:noAutofit/>
          </a:bodyPr>
          <a:lstStyle>
            <a:lvl1pPr algn="l">
              <a:lnSpc>
                <a:spcPct val="100000"/>
              </a:lnSpc>
              <a:spcBef>
                <a:spcPts val="200"/>
              </a:spcBef>
              <a:defRPr sz="5399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H2 Title here</a:t>
            </a:r>
          </a:p>
        </p:txBody>
      </p:sp>
      <p:cxnSp>
        <p:nvCxnSpPr>
          <p:cNvPr id="23" name="Прямая соединительная линия 22"/>
          <p:cNvCxnSpPr/>
          <p:nvPr userDrawn="1"/>
        </p:nvCxnSpPr>
        <p:spPr>
          <a:xfrm flipV="1">
            <a:off x="1055688" y="1263649"/>
            <a:ext cx="720726" cy="7207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 userDrawn="1"/>
        </p:nvCxnSpPr>
        <p:spPr>
          <a:xfrm>
            <a:off x="5772150" y="3083304"/>
            <a:ext cx="64198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ый треугольник 14">
            <a:extLst>
              <a:ext uri="{FF2B5EF4-FFF2-40B4-BE49-F238E27FC236}">
                <a16:creationId xmlns:a16="http://schemas.microsoft.com/office/drawing/2014/main" id="{1D03885A-D962-4A41-9F3C-FD02D732574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78102269-0C8A-9943-9DDA-C312A8830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0F8A36FA-B2E9-4444-B4E3-6AF7459B7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3767766"/>
            <a:ext cx="4319588" cy="182658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250240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452560" y="3083304"/>
            <a:ext cx="451936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9144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6097587" y="3766346"/>
            <a:ext cx="4319588" cy="182800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107801" y="3248819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6484458" y="3083304"/>
            <a:ext cx="5707543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V="1">
            <a:off x="6399584" y="2363810"/>
            <a:ext cx="532054" cy="532052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 userDrawn="1"/>
        </p:nvCxnSpPr>
        <p:spPr>
          <a:xfrm flipV="1">
            <a:off x="1339130" y="2363809"/>
            <a:ext cx="532054" cy="532052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ый треугольник 14">
            <a:extLst>
              <a:ext uri="{FF2B5EF4-FFF2-40B4-BE49-F238E27FC236}">
                <a16:creationId xmlns:a16="http://schemas.microsoft.com/office/drawing/2014/main" id="{3F4A0A26-2428-3D43-AD3D-63705B6405A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39B7B912-3723-3A48-A2FD-DCD5E50BA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9141EFBF-7A2E-4A49-95C3-6261E3D0C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 userDrawn="1"/>
        </p:nvSpPr>
        <p:spPr bwMode="auto">
          <a:xfrm>
            <a:off x="0" y="-9550"/>
            <a:ext cx="12192000" cy="6867550"/>
          </a:xfrm>
          <a:custGeom>
            <a:avLst/>
            <a:gdLst>
              <a:gd name="connsiteX0" fmla="*/ 6740969 w 12192000"/>
              <a:gd name="connsiteY0" fmla="*/ 0 h 6867550"/>
              <a:gd name="connsiteX1" fmla="*/ 12192000 w 12192000"/>
              <a:gd name="connsiteY1" fmla="*/ 0 h 6867550"/>
              <a:gd name="connsiteX2" fmla="*/ 12192000 w 12192000"/>
              <a:gd name="connsiteY2" fmla="*/ 1584319 h 6867550"/>
              <a:gd name="connsiteX3" fmla="*/ 6898158 w 12192000"/>
              <a:gd name="connsiteY3" fmla="*/ 6867550 h 6867550"/>
              <a:gd name="connsiteX4" fmla="*/ 0 w 12192000"/>
              <a:gd name="connsiteY4" fmla="*/ 6867550 h 6867550"/>
              <a:gd name="connsiteX5" fmla="*/ 0 w 12192000"/>
              <a:gd name="connsiteY5" fmla="*/ 6727455 h 686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7550">
                <a:moveTo>
                  <a:pt x="6740969" y="0"/>
                </a:moveTo>
                <a:lnTo>
                  <a:pt x="12192000" y="0"/>
                </a:lnTo>
                <a:lnTo>
                  <a:pt x="12192000" y="1584319"/>
                </a:lnTo>
                <a:lnTo>
                  <a:pt x="6898158" y="6867550"/>
                </a:lnTo>
                <a:lnTo>
                  <a:pt x="0" y="6867550"/>
                </a:lnTo>
                <a:lnTo>
                  <a:pt x="0" y="6727455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8" y="3767766"/>
            <a:ext cx="2879726" cy="1844477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2" y="3250240"/>
            <a:ext cx="2866113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452560" y="3083304"/>
            <a:ext cx="310039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91440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4653520" y="3766345"/>
            <a:ext cx="2878138" cy="182800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4663734" y="3248819"/>
            <a:ext cx="286453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8629650" y="3083304"/>
            <a:ext cx="35623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8249766" y="3766345"/>
            <a:ext cx="2878138" cy="182800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8259979" y="3248819"/>
            <a:ext cx="286453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3" name="Прямая соединительная линия 22"/>
          <p:cNvCxnSpPr/>
          <p:nvPr userDrawn="1"/>
        </p:nvCxnSpPr>
        <p:spPr>
          <a:xfrm>
            <a:off x="5013326" y="3086858"/>
            <a:ext cx="310039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 userDrawn="1"/>
        </p:nvCxnSpPr>
        <p:spPr>
          <a:xfrm flipV="1">
            <a:off x="4983006" y="2349262"/>
            <a:ext cx="532054" cy="532052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 flipV="1">
            <a:off x="1381120" y="2349260"/>
            <a:ext cx="532054" cy="532052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 userDrawn="1"/>
        </p:nvCxnSpPr>
        <p:spPr>
          <a:xfrm flipV="1">
            <a:off x="8558210" y="2349260"/>
            <a:ext cx="532054" cy="532052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ый треугольник 14">
            <a:extLst>
              <a:ext uri="{FF2B5EF4-FFF2-40B4-BE49-F238E27FC236}">
                <a16:creationId xmlns:a16="http://schemas.microsoft.com/office/drawing/2014/main" id="{651B1876-C469-E348-8AEB-E0DA4CE1B9C7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3" name="Footer Placeholder 1">
            <a:extLst>
              <a:ext uri="{FF2B5EF4-FFF2-40B4-BE49-F238E27FC236}">
                <a16:creationId xmlns:a16="http://schemas.microsoft.com/office/drawing/2014/main" id="{6C739220-311B-5742-9432-C5018FD81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22B7B0BB-CD34-D644-8488-2731325A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E2F8631-426C-284A-99E3-89747FC17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C1982BE-FE8D-214E-AA06-44831DDF1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12" y="6359546"/>
            <a:ext cx="407988" cy="361950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33E8FD8-9ED6-F142-AD2B-F5952A2FC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03" y="6352565"/>
            <a:ext cx="1294296" cy="3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4317835"/>
            <a:ext cx="4319588" cy="127651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800309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993900" y="3083304"/>
            <a:ext cx="36512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615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6097587" y="4316414"/>
            <a:ext cx="4319588" cy="127793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097588" y="3798888"/>
            <a:ext cx="430938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7042150" y="3083304"/>
            <a:ext cx="51498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751312" y="2515205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9" hasCustomPrompt="1"/>
          </p:nvPr>
        </p:nvSpPr>
        <p:spPr>
          <a:xfrm>
            <a:off x="5787762" y="2515205"/>
            <a:ext cx="1112254" cy="1086524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FF943EDF-1D6E-9E4C-848F-ADA118829BC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6D2D8F60-089F-B146-A341-E2F4E705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Номер слайда 21">
            <a:extLst>
              <a:ext uri="{FF2B5EF4-FFF2-40B4-BE49-F238E27FC236}">
                <a16:creationId xmlns:a16="http://schemas.microsoft.com/office/drawing/2014/main" id="{2D20AB37-5342-C545-9DD8-D6EC32833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4317835"/>
            <a:ext cx="4319588" cy="127651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800309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993900" y="3083304"/>
            <a:ext cx="36512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615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6097587" y="4316414"/>
            <a:ext cx="4319588" cy="127793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097588" y="3798888"/>
            <a:ext cx="430938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7042150" y="3083304"/>
            <a:ext cx="51498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1"/>
            <a:ext cx="2423422" cy="3643145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49" hasCustomPrompt="1"/>
          </p:nvPr>
        </p:nvSpPr>
        <p:spPr>
          <a:xfrm>
            <a:off x="6097588" y="-1420"/>
            <a:ext cx="2423422" cy="3643145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D34CB3A5-58C7-D94F-83A8-5A595F1FC2B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B9AADF5B-2291-7F4E-8C28-C60988EF6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D8CC2B5C-9D25-764D-96E0-812C6F7C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2794280" y="1"/>
            <a:ext cx="9397720" cy="6858000"/>
          </a:xfrm>
          <a:custGeom>
            <a:avLst/>
            <a:gdLst>
              <a:gd name="connsiteX0" fmla="*/ 10319090 w 14096580"/>
              <a:gd name="connsiteY0" fmla="*/ 0 h 10288588"/>
              <a:gd name="connsiteX1" fmla="*/ 14096580 w 14096580"/>
              <a:gd name="connsiteY1" fmla="*/ 0 h 10288588"/>
              <a:gd name="connsiteX2" fmla="*/ 14096580 w 14096580"/>
              <a:gd name="connsiteY2" fmla="*/ 8674588 h 10288588"/>
              <a:gd name="connsiteX3" fmla="*/ 12500972 w 14096580"/>
              <a:gd name="connsiteY3" fmla="*/ 10288586 h 10288588"/>
              <a:gd name="connsiteX4" fmla="*/ 14096580 w 14096580"/>
              <a:gd name="connsiteY4" fmla="*/ 10288586 h 10288588"/>
              <a:gd name="connsiteX5" fmla="*/ 14096580 w 14096580"/>
              <a:gd name="connsiteY5" fmla="*/ 10288588 h 10288588"/>
              <a:gd name="connsiteX6" fmla="*/ 0 w 14096580"/>
              <a:gd name="connsiteY6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96580" h="10288588">
                <a:moveTo>
                  <a:pt x="10319090" y="0"/>
                </a:moveTo>
                <a:lnTo>
                  <a:pt x="14096580" y="0"/>
                </a:lnTo>
                <a:lnTo>
                  <a:pt x="14096580" y="8674588"/>
                </a:lnTo>
                <a:lnTo>
                  <a:pt x="12500972" y="10288586"/>
                </a:lnTo>
                <a:lnTo>
                  <a:pt x="14096580" y="10288586"/>
                </a:lnTo>
                <a:lnTo>
                  <a:pt x="14096580" y="10288588"/>
                </a:lnTo>
                <a:lnTo>
                  <a:pt x="0" y="1028858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4317835"/>
            <a:ext cx="4319588" cy="127651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800309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993900" y="3083304"/>
            <a:ext cx="36512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615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1"/>
            <a:ext cx="2423422" cy="3643145"/>
          </a:xfrm>
          <a:custGeom>
            <a:avLst/>
            <a:gdLst>
              <a:gd name="connsiteX0" fmla="*/ 0 w 2159000"/>
              <a:gd name="connsiteY0" fmla="*/ 0 h 3248026"/>
              <a:gd name="connsiteX1" fmla="*/ 2159000 w 2159000"/>
              <a:gd name="connsiteY1" fmla="*/ 0 h 3248026"/>
              <a:gd name="connsiteX2" fmla="*/ 2159000 w 2159000"/>
              <a:gd name="connsiteY2" fmla="*/ 3248026 h 3248026"/>
              <a:gd name="connsiteX3" fmla="*/ 0 w 2159000"/>
              <a:gd name="connsiteY3" fmla="*/ 3248026 h 3248026"/>
              <a:gd name="connsiteX4" fmla="*/ 0 w 215900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4287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23825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5350"/>
              <a:gd name="connsiteY0" fmla="*/ 0 h 3248026"/>
              <a:gd name="connsiteX1" fmla="*/ 2159000 w 2165350"/>
              <a:gd name="connsiteY1" fmla="*/ 0 h 3248026"/>
              <a:gd name="connsiteX2" fmla="*/ 2165350 w 2165350"/>
              <a:gd name="connsiteY2" fmla="*/ 1104901 h 3248026"/>
              <a:gd name="connsiteX3" fmla="*/ 0 w 2165350"/>
              <a:gd name="connsiteY3" fmla="*/ 3248026 h 3248026"/>
              <a:gd name="connsiteX4" fmla="*/ 0 w 2165350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8232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  <a:gd name="connsiteX0" fmla="*/ 0 w 2160588"/>
              <a:gd name="connsiteY0" fmla="*/ 0 h 3248026"/>
              <a:gd name="connsiteX1" fmla="*/ 2159000 w 2160588"/>
              <a:gd name="connsiteY1" fmla="*/ 0 h 3248026"/>
              <a:gd name="connsiteX2" fmla="*/ 2160588 w 2160588"/>
              <a:gd name="connsiteY2" fmla="*/ 1085851 h 3248026"/>
              <a:gd name="connsiteX3" fmla="*/ 0 w 2160588"/>
              <a:gd name="connsiteY3" fmla="*/ 3248026 h 3248026"/>
              <a:gd name="connsiteX4" fmla="*/ 0 w 2160588"/>
              <a:gd name="connsiteY4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3248026">
                <a:moveTo>
                  <a:pt x="0" y="0"/>
                </a:moveTo>
                <a:lnTo>
                  <a:pt x="2159000" y="0"/>
                </a:lnTo>
                <a:cubicBezTo>
                  <a:pt x="2161117" y="476250"/>
                  <a:pt x="2158471" y="609601"/>
                  <a:pt x="2160588" y="1085851"/>
                </a:cubicBezTo>
                <a:lnTo>
                  <a:pt x="0" y="32480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87D297D1-E063-554C-8A0C-355FAEB1878B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19DCE159-B4BC-4940-A229-25FC734EF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A8CDEB6D-38E2-3145-98B7-956C6837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44" hasCustomPrompt="1"/>
          </p:nvPr>
        </p:nvSpPr>
        <p:spPr>
          <a:xfrm>
            <a:off x="0" y="2"/>
            <a:ext cx="7324150" cy="6852920"/>
          </a:xfrm>
          <a:custGeom>
            <a:avLst/>
            <a:gdLst>
              <a:gd name="connsiteX0" fmla="*/ 0 w 10986225"/>
              <a:gd name="connsiteY0" fmla="*/ 0 h 10280967"/>
              <a:gd name="connsiteX1" fmla="*/ 10986225 w 10986225"/>
              <a:gd name="connsiteY1" fmla="*/ 0 h 10280967"/>
              <a:gd name="connsiteX2" fmla="*/ 674778 w 10986225"/>
              <a:gd name="connsiteY2" fmla="*/ 10280967 h 10280967"/>
              <a:gd name="connsiteX3" fmla="*/ 0 w 10986225"/>
              <a:gd name="connsiteY3" fmla="*/ 10280967 h 10280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6225" h="10280967">
                <a:moveTo>
                  <a:pt x="0" y="0"/>
                </a:moveTo>
                <a:lnTo>
                  <a:pt x="10986225" y="0"/>
                </a:lnTo>
                <a:lnTo>
                  <a:pt x="674778" y="10280967"/>
                </a:lnTo>
                <a:lnTo>
                  <a:pt x="0" y="102809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4653520" y="3756670"/>
            <a:ext cx="2878138" cy="1828005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4663734" y="3248819"/>
            <a:ext cx="286453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16" name="Прямая соединительная линия 25"/>
          <p:cNvCxnSpPr/>
          <p:nvPr userDrawn="1"/>
        </p:nvCxnSpPr>
        <p:spPr>
          <a:xfrm>
            <a:off x="8629650" y="3083304"/>
            <a:ext cx="35623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8249766" y="3756671"/>
            <a:ext cx="2878138" cy="182800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8259979" y="3248819"/>
            <a:ext cx="2864532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19" name="Прямая соединительная линия 22"/>
          <p:cNvCxnSpPr/>
          <p:nvPr userDrawn="1"/>
        </p:nvCxnSpPr>
        <p:spPr>
          <a:xfrm>
            <a:off x="5013326" y="3086858"/>
            <a:ext cx="310039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1"/>
          <p:cNvCxnSpPr/>
          <p:nvPr userDrawn="1"/>
        </p:nvCxnSpPr>
        <p:spPr>
          <a:xfrm flipV="1">
            <a:off x="4983006" y="2349262"/>
            <a:ext cx="532054" cy="53205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9"/>
          <p:cNvCxnSpPr/>
          <p:nvPr userDrawn="1"/>
        </p:nvCxnSpPr>
        <p:spPr>
          <a:xfrm flipV="1">
            <a:off x="8558210" y="2349260"/>
            <a:ext cx="532054" cy="53205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EA66B0FC-6E66-4A42-85C6-F352546D84D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59FCE163-69A1-664E-A970-DF7FD73E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Номер слайда 21">
            <a:extLst>
              <a:ext uri="{FF2B5EF4-FFF2-40B4-BE49-F238E27FC236}">
                <a16:creationId xmlns:a16="http://schemas.microsoft.com/office/drawing/2014/main" id="{0E72AB87-5AB8-0C40-BDAA-238241C4C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9"/>
          <p:cNvSpPr/>
          <p:nvPr userDrawn="1"/>
        </p:nvSpPr>
        <p:spPr bwMode="auto">
          <a:xfrm>
            <a:off x="3216277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3767766"/>
            <a:ext cx="4319588" cy="182658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250240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Body Bold text here</a:t>
            </a:r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91440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F42D67B6-2277-E347-B4E4-E02DDE1B6B68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8E79CFF-6A2A-6D41-8366-9CA381000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Номер слайда 21">
            <a:extLst>
              <a:ext uri="{FF2B5EF4-FFF2-40B4-BE49-F238E27FC236}">
                <a16:creationId xmlns:a16="http://schemas.microsoft.com/office/drawing/2014/main" id="{D26F00DA-B45F-034B-A1A9-92027B5B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6188" y="895340"/>
            <a:ext cx="10080125" cy="71633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H3 Title here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1056188" y="5212611"/>
            <a:ext cx="2145930" cy="706195"/>
          </a:xfrm>
        </p:spPr>
        <p:txBody>
          <a:bodyPr tIns="9144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3663289" y="5212611"/>
            <a:ext cx="2156610" cy="706195"/>
          </a:xfrm>
        </p:spPr>
        <p:txBody>
          <a:bodyPr tIns="9144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6377322" y="5212611"/>
            <a:ext cx="2156609" cy="706195"/>
          </a:xfrm>
        </p:spPr>
        <p:txBody>
          <a:bodyPr tIns="9144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8979704" y="5212611"/>
            <a:ext cx="2156609" cy="706195"/>
          </a:xfrm>
        </p:spPr>
        <p:txBody>
          <a:bodyPr tIns="9144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H4 Title here</a:t>
            </a:r>
          </a:p>
        </p:txBody>
      </p:sp>
      <p:graphicFrame>
        <p:nvGraphicFramePr>
          <p:cNvPr id="23" name="Chart 5"/>
          <p:cNvGraphicFramePr/>
          <p:nvPr userDrawn="1">
            <p:extLst>
              <p:ext uri="{D42A27DB-BD31-4B8C-83A1-F6EECF244321}">
                <p14:modId xmlns:p14="http://schemas.microsoft.com/office/powerpoint/2010/main" val="1654647757"/>
              </p:ext>
            </p:extLst>
          </p:nvPr>
        </p:nvGraphicFramePr>
        <p:xfrm>
          <a:off x="636952" y="2514333"/>
          <a:ext cx="3014419" cy="24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5"/>
          <p:cNvGraphicFramePr/>
          <p:nvPr userDrawn="1">
            <p:extLst>
              <p:ext uri="{D42A27DB-BD31-4B8C-83A1-F6EECF244321}">
                <p14:modId xmlns:p14="http://schemas.microsoft.com/office/powerpoint/2010/main" val="3432286677"/>
              </p:ext>
            </p:extLst>
          </p:nvPr>
        </p:nvGraphicFramePr>
        <p:xfrm>
          <a:off x="3225801" y="2518909"/>
          <a:ext cx="3014419" cy="24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5"/>
          <p:cNvGraphicFramePr/>
          <p:nvPr userDrawn="1">
            <p:extLst>
              <p:ext uri="{D42A27DB-BD31-4B8C-83A1-F6EECF244321}">
                <p14:modId xmlns:p14="http://schemas.microsoft.com/office/powerpoint/2010/main" val="1934108678"/>
              </p:ext>
            </p:extLst>
          </p:nvPr>
        </p:nvGraphicFramePr>
        <p:xfrm>
          <a:off x="5948418" y="2507011"/>
          <a:ext cx="3014419" cy="24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056188" y="3400488"/>
            <a:ext cx="2145930" cy="706195"/>
          </a:xfrm>
        </p:spPr>
        <p:txBody>
          <a:bodyPr tIns="91440" anchor="ctr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70</a:t>
            </a:r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3663289" y="3400488"/>
            <a:ext cx="2156610" cy="706195"/>
          </a:xfrm>
        </p:spPr>
        <p:txBody>
          <a:bodyPr tIns="91440" anchor="ctr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90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6377322" y="3400488"/>
            <a:ext cx="2156609" cy="706195"/>
          </a:xfrm>
        </p:spPr>
        <p:txBody>
          <a:bodyPr tIns="91440" anchor="ctr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30</a:t>
            </a:r>
            <a:endParaRPr lang="en-US" dirty="0"/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8979704" y="3400488"/>
            <a:ext cx="2156609" cy="706195"/>
          </a:xfrm>
        </p:spPr>
        <p:txBody>
          <a:bodyPr tIns="91440" anchor="ctr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50</a:t>
            </a:r>
            <a:endParaRPr lang="en-US" dirty="0"/>
          </a:p>
        </p:txBody>
      </p:sp>
      <p:sp>
        <p:nvSpPr>
          <p:cNvPr id="26" name="Прямоугольный треугольник 14">
            <a:extLst>
              <a:ext uri="{FF2B5EF4-FFF2-40B4-BE49-F238E27FC236}">
                <a16:creationId xmlns:a16="http://schemas.microsoft.com/office/drawing/2014/main" id="{7BE1F37B-0FBF-514A-9CA0-B01DA3E0FDE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2" name="Footer Placeholder 1">
            <a:extLst>
              <a:ext uri="{FF2B5EF4-FFF2-40B4-BE49-F238E27FC236}">
                <a16:creationId xmlns:a16="http://schemas.microsoft.com/office/drawing/2014/main" id="{16D8AE8D-7A68-8E49-BB69-10E1C9F66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Номер слайда 21">
            <a:extLst>
              <a:ext uri="{FF2B5EF4-FFF2-40B4-BE49-F238E27FC236}">
                <a16:creationId xmlns:a16="http://schemas.microsoft.com/office/drawing/2014/main" id="{A86B2699-EFC4-714B-AC1B-54978ECE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6189" y="908038"/>
            <a:ext cx="4319839" cy="9928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6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6388" y="4781469"/>
            <a:ext cx="4319438" cy="153534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442039"/>
            <a:ext cx="4319438" cy="2166354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1999153"/>
            <a:ext cx="4319437" cy="34973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8ACEF35A-2E65-494C-A305-A734AB1C82B5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54EFCD9A-D69A-0042-B8B4-45C5EB80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0CC48771-780B-0442-8020-71EEBA03C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7221" y="4609821"/>
            <a:ext cx="3598792" cy="133645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37221" y="2610207"/>
            <a:ext cx="3598792" cy="181504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37221" y="2177152"/>
            <a:ext cx="3598792" cy="34973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5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6C17A514-BA48-F048-BDEE-E94A07C3A9DF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1A4022EC-9A44-2E42-9E97-F1473D833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A79B1C58-9EA4-DF4F-AE50-F65D40DF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7535545" y="918907"/>
            <a:ext cx="3598792" cy="142731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8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5043756"/>
            <a:ext cx="3598792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35545" y="2980565"/>
            <a:ext cx="3598792" cy="181504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35545" y="2537679"/>
            <a:ext cx="3598792" cy="349732"/>
          </a:xfrm>
        </p:spPr>
        <p:txBody>
          <a:bodyPr anchor="b">
            <a:noAutofit/>
          </a:bodyPr>
          <a:lstStyle>
            <a:lvl1pPr algn="ctr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21A66D3D-3ACB-C945-A16C-15E15CC6912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1DD7FFD6-0AF3-E54F-B78E-DAE3EB5F5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06AA96E4-3C93-5440-868F-05CB7798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8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68" y="815952"/>
            <a:ext cx="4166660" cy="134694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H3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7605" y="832883"/>
            <a:ext cx="4885027" cy="13300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8" name="Прямоугольный треугольник 14">
            <a:extLst>
              <a:ext uri="{FF2B5EF4-FFF2-40B4-BE49-F238E27FC236}">
                <a16:creationId xmlns:a16="http://schemas.microsoft.com/office/drawing/2014/main" id="{493EB535-5289-9948-93F6-FB6E9A74C31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B1D416A-35A8-4248-993F-DA9DBDC8A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256DED18-8DA4-B34D-82EB-8298A96F1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3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6190" y="908038"/>
            <a:ext cx="3600401" cy="100779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6390" y="4781469"/>
            <a:ext cx="3600067" cy="11874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432209"/>
            <a:ext cx="3600066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0" y="1999153"/>
            <a:ext cx="3600066" cy="34973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Прямоугольный треугольник 14">
            <a:extLst>
              <a:ext uri="{FF2B5EF4-FFF2-40B4-BE49-F238E27FC236}">
                <a16:creationId xmlns:a16="http://schemas.microsoft.com/office/drawing/2014/main" id="{F05C84CE-CCF2-8449-8FE4-2D5EF299183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2E7AAF5A-FB3A-824F-A495-8812A3FB1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9F515314-741B-F641-897B-D255B25E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graphicFrame>
        <p:nvGraphicFramePr>
          <p:cNvPr id="30" name="Chart 4"/>
          <p:cNvGraphicFramePr/>
          <p:nvPr userDrawn="1">
            <p:extLst>
              <p:ext uri="{D42A27DB-BD31-4B8C-83A1-F6EECF244321}">
                <p14:modId xmlns:p14="http://schemas.microsoft.com/office/powerpoint/2010/main" val="3967322132"/>
              </p:ext>
            </p:extLst>
          </p:nvPr>
        </p:nvGraphicFramePr>
        <p:xfrm>
          <a:off x="2928528" y="1383959"/>
          <a:ext cx="6352414" cy="501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4"/>
          <p:cNvGraphicFramePr/>
          <p:nvPr userDrawn="1">
            <p:extLst>
              <p:ext uri="{D42A27DB-BD31-4B8C-83A1-F6EECF244321}">
                <p14:modId xmlns:p14="http://schemas.microsoft.com/office/powerpoint/2010/main" val="1826042416"/>
              </p:ext>
            </p:extLst>
          </p:nvPr>
        </p:nvGraphicFramePr>
        <p:xfrm>
          <a:off x="4107824" y="2314181"/>
          <a:ext cx="3993817" cy="315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4"/>
          <p:cNvGraphicFramePr/>
          <p:nvPr userDrawn="1">
            <p:extLst>
              <p:ext uri="{D42A27DB-BD31-4B8C-83A1-F6EECF244321}">
                <p14:modId xmlns:p14="http://schemas.microsoft.com/office/powerpoint/2010/main" val="1046531334"/>
              </p:ext>
            </p:extLst>
          </p:nvPr>
        </p:nvGraphicFramePr>
        <p:xfrm>
          <a:off x="4654220" y="2745162"/>
          <a:ext cx="2901039" cy="2288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5343" y="1741763"/>
            <a:ext cx="2505461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343" y="2247334"/>
            <a:ext cx="2506099" cy="121709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5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059357" y="3540368"/>
            <a:ext cx="2500807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055689" y="4045939"/>
            <a:ext cx="2505061" cy="121709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9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8975725" y="2483471"/>
            <a:ext cx="2505062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8975725" y="2989043"/>
            <a:ext cx="2505062" cy="121709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2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8975725" y="4291753"/>
            <a:ext cx="2505062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975725" y="4797325"/>
            <a:ext cx="2505062" cy="121709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3" name="Прямоугольный треугольник 14">
            <a:extLst>
              <a:ext uri="{FF2B5EF4-FFF2-40B4-BE49-F238E27FC236}">
                <a16:creationId xmlns:a16="http://schemas.microsoft.com/office/drawing/2014/main" id="{87BF81F7-46C6-C249-87B4-D87E3A98A782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0037CBAC-F1AF-0F4C-BFEA-6478CF3F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Номер слайда 21">
            <a:extLst>
              <a:ext uri="{FF2B5EF4-FFF2-40B4-BE49-F238E27FC236}">
                <a16:creationId xmlns:a16="http://schemas.microsoft.com/office/drawing/2014/main" id="{EE65D9C7-02E4-AA48-B24A-F7868FFBB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0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1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501141" y="1716268"/>
            <a:ext cx="2744396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499141" y="2252111"/>
            <a:ext cx="2748396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3193758" y="4806034"/>
            <a:ext cx="2700909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3190907" y="5341877"/>
            <a:ext cx="2706611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7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4870459" y="1716268"/>
            <a:ext cx="2706668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4867673" y="2252111"/>
            <a:ext cx="2712242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9" name="Shape 427"/>
          <p:cNvSpPr>
            <a:spLocks noGrp="1"/>
          </p:cNvSpPr>
          <p:nvPr>
            <p:ph type="body" sz="quarter" idx="63" hasCustomPrompt="1"/>
          </p:nvPr>
        </p:nvSpPr>
        <p:spPr>
          <a:xfrm>
            <a:off x="8174256" y="1716268"/>
            <a:ext cx="2694295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8171484" y="2252111"/>
            <a:ext cx="2699841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41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6516290" y="4806034"/>
            <a:ext cx="2700909" cy="457200"/>
          </a:xfrm>
          <a:prstGeom prst="rect">
            <a:avLst/>
          </a:prstGeom>
        </p:spPr>
        <p:txBody>
          <a:bodyPr lIns="0" tIns="210312" anchor="b" anchorCtr="0">
            <a:normAutofit/>
          </a:bodyPr>
          <a:lstStyle>
            <a:lvl1pPr algn="ctr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6513438" y="5341877"/>
            <a:ext cx="2706611" cy="914400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6" name="Shape 427"/>
          <p:cNvSpPr>
            <a:spLocks noGrp="1"/>
          </p:cNvSpPr>
          <p:nvPr>
            <p:ph type="body" sz="quarter" idx="77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7" name="Прямоугольный треугольник 14">
            <a:extLst>
              <a:ext uri="{FF2B5EF4-FFF2-40B4-BE49-F238E27FC236}">
                <a16:creationId xmlns:a16="http://schemas.microsoft.com/office/drawing/2014/main" id="{ACAF66E1-CA4D-BC41-AC7F-EC8DC10884E0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2" name="Footer Placeholder 1">
            <a:extLst>
              <a:ext uri="{FF2B5EF4-FFF2-40B4-BE49-F238E27FC236}">
                <a16:creationId xmlns:a16="http://schemas.microsoft.com/office/drawing/2014/main" id="{B5D3BB04-EBB3-2A4C-8D7C-A846F6CB1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0C2AEBBE-34E6-124A-9425-350466F2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514282" y="1458461"/>
            <a:ext cx="7182170" cy="88652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70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71" name="Прямоугольный треугольник 14">
            <a:extLst>
              <a:ext uri="{FF2B5EF4-FFF2-40B4-BE49-F238E27FC236}">
                <a16:creationId xmlns:a16="http://schemas.microsoft.com/office/drawing/2014/main" id="{8BD6F452-994A-B141-B6AA-1B4202EC0BF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78" name="Footer Placeholder 1">
            <a:extLst>
              <a:ext uri="{FF2B5EF4-FFF2-40B4-BE49-F238E27FC236}">
                <a16:creationId xmlns:a16="http://schemas.microsoft.com/office/drawing/2014/main" id="{E9B69C9E-3C52-C348-AA51-53B84CE74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9" name="Номер слайда 21">
            <a:extLst>
              <a:ext uri="{FF2B5EF4-FFF2-40B4-BE49-F238E27FC236}">
                <a16:creationId xmlns:a16="http://schemas.microsoft.com/office/drawing/2014/main" id="{25524438-A3E4-6144-BEEE-CC69B3F40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390662" y="4045987"/>
            <a:ext cx="1264443" cy="457200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2969064" y="4969919"/>
            <a:ext cx="1288255" cy="447676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549401" y="4046202"/>
            <a:ext cx="1295399" cy="456997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095424" y="3140933"/>
            <a:ext cx="1295399" cy="447856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7663287" y="4045998"/>
            <a:ext cx="1294229" cy="457201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9216463" y="3131588"/>
            <a:ext cx="1296571" cy="457200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10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59" hasCustomPrompt="1"/>
          </p:nvPr>
        </p:nvSpPr>
        <p:spPr>
          <a:xfrm>
            <a:off x="1390662" y="4572012"/>
            <a:ext cx="1264443" cy="182879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2969061" y="5512912"/>
            <a:ext cx="1290639" cy="887888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4549399" y="4572000"/>
            <a:ext cx="1290639" cy="1828800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095420" y="3657611"/>
            <a:ext cx="1290639" cy="274319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7663292" y="4572012"/>
            <a:ext cx="1290639" cy="182879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9216466" y="3657611"/>
            <a:ext cx="1290639" cy="2743199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sz="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79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46" name="Прямоугольный треугольник 14">
            <a:extLst>
              <a:ext uri="{FF2B5EF4-FFF2-40B4-BE49-F238E27FC236}">
                <a16:creationId xmlns:a16="http://schemas.microsoft.com/office/drawing/2014/main" id="{58100571-71EB-F04D-9851-23AB65D2B85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78" name="Footer Placeholder 1">
            <a:extLst>
              <a:ext uri="{FF2B5EF4-FFF2-40B4-BE49-F238E27FC236}">
                <a16:creationId xmlns:a16="http://schemas.microsoft.com/office/drawing/2014/main" id="{70CE1F16-C48F-9D42-AD90-BD24D6B77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9" name="Номер слайда 21">
            <a:extLst>
              <a:ext uri="{FF2B5EF4-FFF2-40B4-BE49-F238E27FC236}">
                <a16:creationId xmlns:a16="http://schemas.microsoft.com/office/drawing/2014/main" id="{A8B484AE-ABC1-C24B-B160-CD19055D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58652" y="2067607"/>
            <a:ext cx="2868283" cy="421802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688" y="2568047"/>
            <a:ext cx="2872343" cy="93658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3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8252410" y="2080901"/>
            <a:ext cx="2877546" cy="412479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r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8249988" y="2572023"/>
            <a:ext cx="2883017" cy="923589"/>
          </a:xfrm>
        </p:spPr>
        <p:txBody>
          <a:bodyPr tIns="0"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9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1055688" y="3893987"/>
            <a:ext cx="2874467" cy="408140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1055688" y="4380780"/>
            <a:ext cx="2873462" cy="1050235"/>
          </a:xfrm>
        </p:spPr>
        <p:txBody>
          <a:bodyPr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6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8268908" y="3893986"/>
            <a:ext cx="2868453" cy="407948"/>
          </a:xfrm>
          <a:prstGeom prst="rect">
            <a:avLst/>
          </a:prstGeom>
        </p:spPr>
        <p:txBody>
          <a:bodyPr lIns="0" tIns="0" anchor="b" anchorCtr="0">
            <a:normAutofit/>
          </a:bodyPr>
          <a:lstStyle>
            <a:lvl1pPr algn="r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8268864" y="4380577"/>
            <a:ext cx="2867450" cy="1050501"/>
          </a:xfrm>
        </p:spPr>
        <p:txBody>
          <a:bodyPr tIns="0"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5" name="Прямоугольный треугольник 14">
            <a:extLst>
              <a:ext uri="{FF2B5EF4-FFF2-40B4-BE49-F238E27FC236}">
                <a16:creationId xmlns:a16="http://schemas.microsoft.com/office/drawing/2014/main" id="{111B46A7-D8F8-6640-9FFF-F1523460C3C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7" name="Footer Placeholder 1">
            <a:extLst>
              <a:ext uri="{FF2B5EF4-FFF2-40B4-BE49-F238E27FC236}">
                <a16:creationId xmlns:a16="http://schemas.microsoft.com/office/drawing/2014/main" id="{A57BFC12-BAED-2046-B9AA-C2CC0B012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Номер слайда 21">
            <a:extLst>
              <a:ext uri="{FF2B5EF4-FFF2-40B4-BE49-F238E27FC236}">
                <a16:creationId xmlns:a16="http://schemas.microsoft.com/office/drawing/2014/main" id="{48BC5DE3-9030-A54D-A2DB-C369F1A1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_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062767" y="5208390"/>
            <a:ext cx="712059" cy="1024289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837890" y="5208390"/>
            <a:ext cx="3600450" cy="1024286"/>
          </a:xfrm>
        </p:spPr>
        <p:txBody>
          <a:bodyPr lIns="0"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3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062767" y="2839148"/>
            <a:ext cx="712059" cy="1024283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837890" y="2836209"/>
            <a:ext cx="3600450" cy="1024283"/>
          </a:xfrm>
        </p:spPr>
        <p:txBody>
          <a:bodyPr lIns="0"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59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1057195" y="4023769"/>
            <a:ext cx="717631" cy="1024285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1837890" y="4022299"/>
            <a:ext cx="3600450" cy="1024285"/>
          </a:xfrm>
        </p:spPr>
        <p:txBody>
          <a:bodyPr lIns="0" t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6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1061163" y="1670640"/>
            <a:ext cx="713663" cy="1005375"/>
          </a:xfrm>
          <a:prstGeom prst="rect">
            <a:avLst/>
          </a:prstGeom>
        </p:spPr>
        <p:txBody>
          <a:bodyPr lIns="0" tIns="0" rIns="0" anchor="t" anchorCtr="0">
            <a:normAutofit/>
          </a:bodyPr>
          <a:lstStyle>
            <a:lvl1pPr algn="l">
              <a:lnSpc>
                <a:spcPct val="15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1837890" y="1670627"/>
            <a:ext cx="3600450" cy="1000218"/>
          </a:xfrm>
        </p:spPr>
        <p:txBody>
          <a:bodyPr lIns="0" tIns="0" rIns="0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2514282" y="353670"/>
            <a:ext cx="7182170" cy="100770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20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H4 Title here</a:t>
            </a:r>
          </a:p>
        </p:txBody>
      </p:sp>
      <p:sp>
        <p:nvSpPr>
          <p:cNvPr id="25" name="Прямоугольный треугольник 14">
            <a:extLst>
              <a:ext uri="{FF2B5EF4-FFF2-40B4-BE49-F238E27FC236}">
                <a16:creationId xmlns:a16="http://schemas.microsoft.com/office/drawing/2014/main" id="{FA07C29A-7887-F243-8BE6-6B31B6F4440A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31" name="Footer Placeholder 1">
            <a:extLst>
              <a:ext uri="{FF2B5EF4-FFF2-40B4-BE49-F238E27FC236}">
                <a16:creationId xmlns:a16="http://schemas.microsoft.com/office/drawing/2014/main" id="{E3D5DD6E-1E38-1446-BFD4-FE56DEC8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F3FF6B7A-C94F-9046-8735-4A534A54F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4444314"/>
            <a:ext cx="5039611" cy="16913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443038"/>
            <a:ext cx="5041107" cy="27082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b="1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0" y="906946"/>
            <a:ext cx="5039611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662E5B69-1064-B947-B80E-0901F26FA82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9BE1414-2809-6E43-AFE0-8381A076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21">
            <a:extLst>
              <a:ext uri="{FF2B5EF4-FFF2-40B4-BE49-F238E27FC236}">
                <a16:creationId xmlns:a16="http://schemas.microsoft.com/office/drawing/2014/main" id="{067FDAD6-42EC-274A-846F-60D3BC1C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7534368" y="1443038"/>
            <a:ext cx="3601244" cy="27082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34368" y="906946"/>
            <a:ext cx="360124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615DFE65-8036-8741-87E9-D9B9576C44F4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B25A8B81-826D-A840-953A-AAD313153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Номер слайда 21">
            <a:extLst>
              <a:ext uri="{FF2B5EF4-FFF2-40B4-BE49-F238E27FC236}">
                <a16:creationId xmlns:a16="http://schemas.microsoft.com/office/drawing/2014/main" id="{75CE3DB0-64D2-AC4A-8BB5-CDB40393A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35864" y="4386825"/>
            <a:ext cx="3600066" cy="179801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7534368" y="1443038"/>
            <a:ext cx="3601244" cy="27082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34368" y="906946"/>
            <a:ext cx="360124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9" name="Прямоугольный треугольник 14">
            <a:extLst>
              <a:ext uri="{FF2B5EF4-FFF2-40B4-BE49-F238E27FC236}">
                <a16:creationId xmlns:a16="http://schemas.microsoft.com/office/drawing/2014/main" id="{53D3DF0B-364B-CE41-9BCB-E182F5C180D1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2DE7DF1-BA19-D34E-BB2E-42873001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Номер слайда 21">
            <a:extLst>
              <a:ext uri="{FF2B5EF4-FFF2-40B4-BE49-F238E27FC236}">
                <a16:creationId xmlns:a16="http://schemas.microsoft.com/office/drawing/2014/main" id="{F087D63F-5101-0142-AE57-73FD6D4A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377148B-BD86-0F45-A40A-489636EE2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03" y="6352565"/>
            <a:ext cx="1294296" cy="3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0" y="906946"/>
            <a:ext cx="5039611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9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469236" y="4518673"/>
            <a:ext cx="4626765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055690" y="5012105"/>
            <a:ext cx="5040311" cy="89504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443038"/>
            <a:ext cx="5041107" cy="27082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b="1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12" name="Прямоугольный треугольник 14">
            <a:extLst>
              <a:ext uri="{FF2B5EF4-FFF2-40B4-BE49-F238E27FC236}">
                <a16:creationId xmlns:a16="http://schemas.microsoft.com/office/drawing/2014/main" id="{3BE550E0-B634-F64D-88E2-D0BAA2A27873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47B4EE3A-43AF-C340-8774-CD06AC1C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AFD83331-32B8-3647-80ED-E2AE1A486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21"/>
          <p:cNvSpPr/>
          <p:nvPr userDrawn="1"/>
        </p:nvSpPr>
        <p:spPr bwMode="auto">
          <a:xfrm flipH="1" flipV="1">
            <a:off x="1" y="0"/>
            <a:ext cx="2781299" cy="2776676"/>
          </a:xfrm>
          <a:custGeom>
            <a:avLst/>
            <a:gdLst>
              <a:gd name="connsiteX0" fmla="*/ 4652951 w 4652951"/>
              <a:gd name="connsiteY0" fmla="*/ 4645218 h 4645218"/>
              <a:gd name="connsiteX1" fmla="*/ 0 w 4652951"/>
              <a:gd name="connsiteY1" fmla="*/ 4645218 h 4645218"/>
              <a:gd name="connsiteX2" fmla="*/ 4652951 w 4652951"/>
              <a:gd name="connsiteY2" fmla="*/ 0 h 464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951" h="4645218">
                <a:moveTo>
                  <a:pt x="4652951" y="4645218"/>
                </a:moveTo>
                <a:lnTo>
                  <a:pt x="0" y="4645218"/>
                </a:lnTo>
                <a:lnTo>
                  <a:pt x="4652951" y="0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9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469235" y="4518673"/>
            <a:ext cx="174704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055690" y="5012105"/>
            <a:ext cx="2160586" cy="89504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6" name="Shape 427"/>
          <p:cNvSpPr>
            <a:spLocks noGrp="1"/>
          </p:cNvSpPr>
          <p:nvPr>
            <p:ph type="body" sz="quarter" idx="46" hasCustomPrompt="1"/>
          </p:nvPr>
        </p:nvSpPr>
        <p:spPr>
          <a:xfrm>
            <a:off x="4348960" y="4511675"/>
            <a:ext cx="1747041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935414" y="5005107"/>
            <a:ext cx="2160587" cy="89504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0" y="906946"/>
            <a:ext cx="5039611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400" b="1" baseline="0">
                <a:solidFill>
                  <a:schemeClr val="accent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4894" y="1443038"/>
            <a:ext cx="5041107" cy="27082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b="1" kern="1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H2 Title here</a:t>
            </a:r>
          </a:p>
        </p:txBody>
      </p:sp>
      <p:sp>
        <p:nvSpPr>
          <p:cNvPr id="14" name="Прямоугольный треугольник 14">
            <a:extLst>
              <a:ext uri="{FF2B5EF4-FFF2-40B4-BE49-F238E27FC236}">
                <a16:creationId xmlns:a16="http://schemas.microsoft.com/office/drawing/2014/main" id="{4A03337B-462C-D849-88F7-00EA733826BF}"/>
              </a:ext>
            </a:extLst>
          </p:cNvPr>
          <p:cNvSpPr/>
          <p:nvPr userDrawn="1"/>
        </p:nvSpPr>
        <p:spPr bwMode="auto">
          <a:xfrm rot="10800000" flipH="1">
            <a:off x="0" y="0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EB6BDB43-1C09-564A-B8D4-A82A876FA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Номер слайда 21">
            <a:extLst>
              <a:ext uri="{FF2B5EF4-FFF2-40B4-BE49-F238E27FC236}">
                <a16:creationId xmlns:a16="http://schemas.microsoft.com/office/drawing/2014/main" id="{B517D9D1-74D8-A849-8992-9E03E245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исунок 22"/>
          <p:cNvSpPr>
            <a:spLocks noGrp="1"/>
          </p:cNvSpPr>
          <p:nvPr>
            <p:ph type="pic" sz="quarter" idx="104" hasCustomPrompt="1"/>
          </p:nvPr>
        </p:nvSpPr>
        <p:spPr>
          <a:xfrm>
            <a:off x="1126100" y="1843641"/>
            <a:ext cx="1372322" cy="1088532"/>
          </a:xfrm>
          <a:custGeom>
            <a:avLst/>
            <a:gdLst>
              <a:gd name="connsiteX0" fmla="*/ 284480 w 897237"/>
              <a:gd name="connsiteY0" fmla="*/ 126982 h 711692"/>
              <a:gd name="connsiteX1" fmla="*/ 183091 w 897237"/>
              <a:gd name="connsiteY1" fmla="*/ 189982 h 711692"/>
              <a:gd name="connsiteX2" fmla="*/ 150607 w 897237"/>
              <a:gd name="connsiteY2" fmla="*/ 356338 h 711692"/>
              <a:gd name="connsiteX3" fmla="*/ 183091 w 897237"/>
              <a:gd name="connsiteY3" fmla="*/ 522695 h 711692"/>
              <a:gd name="connsiteX4" fmla="*/ 284480 w 897237"/>
              <a:gd name="connsiteY4" fmla="*/ 585694 h 711692"/>
              <a:gd name="connsiteX5" fmla="*/ 385869 w 897237"/>
              <a:gd name="connsiteY5" fmla="*/ 522695 h 711692"/>
              <a:gd name="connsiteX6" fmla="*/ 418352 w 897237"/>
              <a:gd name="connsiteY6" fmla="*/ 356338 h 711692"/>
              <a:gd name="connsiteX7" fmla="*/ 385869 w 897237"/>
              <a:gd name="connsiteY7" fmla="*/ 189982 h 711692"/>
              <a:gd name="connsiteX8" fmla="*/ 284480 w 897237"/>
              <a:gd name="connsiteY8" fmla="*/ 126982 h 711692"/>
              <a:gd name="connsiteX9" fmla="*/ 618664 w 897237"/>
              <a:gd name="connsiteY9" fmla="*/ 11813 h 711692"/>
              <a:gd name="connsiteX10" fmla="*/ 897237 w 897237"/>
              <a:gd name="connsiteY10" fmla="*/ 11813 h 711692"/>
              <a:gd name="connsiteX11" fmla="*/ 897237 w 897237"/>
              <a:gd name="connsiteY11" fmla="*/ 699879 h 711692"/>
              <a:gd name="connsiteX12" fmla="*/ 749583 w 897237"/>
              <a:gd name="connsiteY12" fmla="*/ 699879 h 711692"/>
              <a:gd name="connsiteX13" fmla="*/ 749583 w 897237"/>
              <a:gd name="connsiteY13" fmla="*/ 142733 h 711692"/>
              <a:gd name="connsiteX14" fmla="*/ 618664 w 897237"/>
              <a:gd name="connsiteY14" fmla="*/ 142733 h 711692"/>
              <a:gd name="connsiteX15" fmla="*/ 284480 w 897237"/>
              <a:gd name="connsiteY15" fmla="*/ 0 h 711692"/>
              <a:gd name="connsiteX16" fmla="*/ 498085 w 897237"/>
              <a:gd name="connsiteY16" fmla="*/ 96959 h 711692"/>
              <a:gd name="connsiteX17" fmla="*/ 568959 w 897237"/>
              <a:gd name="connsiteY17" fmla="*/ 355846 h 711692"/>
              <a:gd name="connsiteX18" fmla="*/ 498085 w 897237"/>
              <a:gd name="connsiteY18" fmla="*/ 614733 h 711692"/>
              <a:gd name="connsiteX19" fmla="*/ 284480 w 897237"/>
              <a:gd name="connsiteY19" fmla="*/ 711692 h 711692"/>
              <a:gd name="connsiteX20" fmla="*/ 70874 w 897237"/>
              <a:gd name="connsiteY20" fmla="*/ 614733 h 711692"/>
              <a:gd name="connsiteX21" fmla="*/ 0 w 897237"/>
              <a:gd name="connsiteY21" fmla="*/ 355846 h 711692"/>
              <a:gd name="connsiteX22" fmla="*/ 70874 w 897237"/>
              <a:gd name="connsiteY22" fmla="*/ 96959 h 711692"/>
              <a:gd name="connsiteX23" fmla="*/ 284480 w 897237"/>
              <a:gd name="connsiteY23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7237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8664" y="11813"/>
                </a:moveTo>
                <a:lnTo>
                  <a:pt x="897237" y="11813"/>
                </a:lnTo>
                <a:lnTo>
                  <a:pt x="897237" y="699879"/>
                </a:lnTo>
                <a:lnTo>
                  <a:pt x="749583" y="699879"/>
                </a:lnTo>
                <a:lnTo>
                  <a:pt x="749583" y="142733"/>
                </a:lnTo>
                <a:lnTo>
                  <a:pt x="618664" y="14273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Рисунок 23"/>
          <p:cNvSpPr>
            <a:spLocks noGrp="1"/>
          </p:cNvSpPr>
          <p:nvPr>
            <p:ph type="pic" sz="quarter" idx="105" hasCustomPrompt="1"/>
          </p:nvPr>
        </p:nvSpPr>
        <p:spPr>
          <a:xfrm>
            <a:off x="3020584" y="1843641"/>
            <a:ext cx="1697530" cy="1088532"/>
          </a:xfrm>
          <a:custGeom>
            <a:avLst/>
            <a:gdLst>
              <a:gd name="connsiteX0" fmla="*/ 284480 w 1109860"/>
              <a:gd name="connsiteY0" fmla="*/ 126982 h 711692"/>
              <a:gd name="connsiteX1" fmla="*/ 183091 w 1109860"/>
              <a:gd name="connsiteY1" fmla="*/ 189982 h 711692"/>
              <a:gd name="connsiteX2" fmla="*/ 150607 w 1109860"/>
              <a:gd name="connsiteY2" fmla="*/ 356338 h 711692"/>
              <a:gd name="connsiteX3" fmla="*/ 183091 w 1109860"/>
              <a:gd name="connsiteY3" fmla="*/ 522695 h 711692"/>
              <a:gd name="connsiteX4" fmla="*/ 284480 w 1109860"/>
              <a:gd name="connsiteY4" fmla="*/ 585694 h 711692"/>
              <a:gd name="connsiteX5" fmla="*/ 385869 w 1109860"/>
              <a:gd name="connsiteY5" fmla="*/ 522695 h 711692"/>
              <a:gd name="connsiteX6" fmla="*/ 418353 w 1109860"/>
              <a:gd name="connsiteY6" fmla="*/ 356338 h 711692"/>
              <a:gd name="connsiteX7" fmla="*/ 385869 w 1109860"/>
              <a:gd name="connsiteY7" fmla="*/ 189982 h 711692"/>
              <a:gd name="connsiteX8" fmla="*/ 284480 w 1109860"/>
              <a:gd name="connsiteY8" fmla="*/ 126982 h 711692"/>
              <a:gd name="connsiteX9" fmla="*/ 865246 w 1109860"/>
              <a:gd name="connsiteY9" fmla="*/ 3938 h 711692"/>
              <a:gd name="connsiteX10" fmla="*/ 1021760 w 1109860"/>
              <a:gd name="connsiteY10" fmla="*/ 60539 h 711692"/>
              <a:gd name="connsiteX11" fmla="*/ 1089188 w 1109860"/>
              <a:gd name="connsiteY11" fmla="*/ 214591 h 711692"/>
              <a:gd name="connsiteX12" fmla="*/ 1062119 w 1109860"/>
              <a:gd name="connsiteY12" fmla="*/ 316472 h 711692"/>
              <a:gd name="connsiteX13" fmla="*/ 962206 w 1109860"/>
              <a:gd name="connsiteY13" fmla="*/ 440994 h 711692"/>
              <a:gd name="connsiteX14" fmla="*/ 838177 w 1109860"/>
              <a:gd name="connsiteY14" fmla="*/ 569945 h 711692"/>
              <a:gd name="connsiteX15" fmla="*/ 1109860 w 1109860"/>
              <a:gd name="connsiteY15" fmla="*/ 569945 h 711692"/>
              <a:gd name="connsiteX16" fmla="*/ 1109860 w 1109860"/>
              <a:gd name="connsiteY16" fmla="*/ 707755 h 711692"/>
              <a:gd name="connsiteX17" fmla="*/ 624570 w 1109860"/>
              <a:gd name="connsiteY17" fmla="*/ 707755 h 711692"/>
              <a:gd name="connsiteX18" fmla="*/ 624570 w 1109860"/>
              <a:gd name="connsiteY18" fmla="*/ 593569 h 711692"/>
              <a:gd name="connsiteX19" fmla="*/ 826364 w 1109860"/>
              <a:gd name="connsiteY19" fmla="*/ 386854 h 711692"/>
              <a:gd name="connsiteX20" fmla="*/ 913480 w 1109860"/>
              <a:gd name="connsiteY20" fmla="*/ 287926 h 711692"/>
              <a:gd name="connsiteX21" fmla="*/ 939566 w 1109860"/>
              <a:gd name="connsiteY21" fmla="*/ 216560 h 711692"/>
              <a:gd name="connsiteX22" fmla="*/ 916925 w 1109860"/>
              <a:gd name="connsiteY22" fmla="*/ 158975 h 711692"/>
              <a:gd name="connsiteX23" fmla="*/ 858848 w 1109860"/>
              <a:gd name="connsiteY23" fmla="*/ 135842 h 711692"/>
              <a:gd name="connsiteX24" fmla="*/ 735803 w 1109860"/>
              <a:gd name="connsiteY24" fmla="*/ 228372 h 711692"/>
              <a:gd name="connsiteX25" fmla="*/ 612758 w 1109860"/>
              <a:gd name="connsiteY25" fmla="*/ 155530 h 711692"/>
              <a:gd name="connsiteX26" fmla="*/ 718577 w 1109860"/>
              <a:gd name="connsiteY26" fmla="*/ 42328 h 711692"/>
              <a:gd name="connsiteX27" fmla="*/ 865246 w 1109860"/>
              <a:gd name="connsiteY27" fmla="*/ 3938 h 711692"/>
              <a:gd name="connsiteX28" fmla="*/ 284480 w 1109860"/>
              <a:gd name="connsiteY28" fmla="*/ 0 h 711692"/>
              <a:gd name="connsiteX29" fmla="*/ 498085 w 1109860"/>
              <a:gd name="connsiteY29" fmla="*/ 96959 h 711692"/>
              <a:gd name="connsiteX30" fmla="*/ 568959 w 1109860"/>
              <a:gd name="connsiteY30" fmla="*/ 355846 h 711692"/>
              <a:gd name="connsiteX31" fmla="*/ 498085 w 1109860"/>
              <a:gd name="connsiteY31" fmla="*/ 614733 h 711692"/>
              <a:gd name="connsiteX32" fmla="*/ 284480 w 1109860"/>
              <a:gd name="connsiteY32" fmla="*/ 711692 h 711692"/>
              <a:gd name="connsiteX33" fmla="*/ 70874 w 1109860"/>
              <a:gd name="connsiteY33" fmla="*/ 614733 h 711692"/>
              <a:gd name="connsiteX34" fmla="*/ 0 w 1109860"/>
              <a:gd name="connsiteY34" fmla="*/ 355846 h 711692"/>
              <a:gd name="connsiteX35" fmla="*/ 70874 w 1109860"/>
              <a:gd name="connsiteY35" fmla="*/ 96959 h 711692"/>
              <a:gd name="connsiteX36" fmla="*/ 284480 w 1109860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986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65246" y="3938"/>
                </a:moveTo>
                <a:cubicBezTo>
                  <a:pt x="924636" y="3938"/>
                  <a:pt x="976808" y="22805"/>
                  <a:pt x="1021760" y="60539"/>
                </a:cubicBezTo>
                <a:cubicBezTo>
                  <a:pt x="1066712" y="98273"/>
                  <a:pt x="1089188" y="149624"/>
                  <a:pt x="1089188" y="214591"/>
                </a:cubicBezTo>
                <a:cubicBezTo>
                  <a:pt x="1089188" y="250028"/>
                  <a:pt x="1080165" y="283988"/>
                  <a:pt x="1062119" y="316472"/>
                </a:cubicBezTo>
                <a:cubicBezTo>
                  <a:pt x="1044072" y="348956"/>
                  <a:pt x="1010768" y="390464"/>
                  <a:pt x="962206" y="440994"/>
                </a:cubicBezTo>
                <a:lnTo>
                  <a:pt x="838177" y="569945"/>
                </a:lnTo>
                <a:lnTo>
                  <a:pt x="1109860" y="569945"/>
                </a:lnTo>
                <a:lnTo>
                  <a:pt x="1109860" y="707755"/>
                </a:lnTo>
                <a:lnTo>
                  <a:pt x="624570" y="707755"/>
                </a:lnTo>
                <a:lnTo>
                  <a:pt x="624570" y="593569"/>
                </a:lnTo>
                <a:lnTo>
                  <a:pt x="826364" y="386854"/>
                </a:lnTo>
                <a:cubicBezTo>
                  <a:pt x="867051" y="345511"/>
                  <a:pt x="896090" y="312535"/>
                  <a:pt x="913480" y="287926"/>
                </a:cubicBezTo>
                <a:cubicBezTo>
                  <a:pt x="930870" y="263317"/>
                  <a:pt x="939566" y="239528"/>
                  <a:pt x="939566" y="216560"/>
                </a:cubicBezTo>
                <a:cubicBezTo>
                  <a:pt x="939566" y="193592"/>
                  <a:pt x="932019" y="174396"/>
                  <a:pt x="916925" y="158975"/>
                </a:cubicBezTo>
                <a:cubicBezTo>
                  <a:pt x="901832" y="143553"/>
                  <a:pt x="882473" y="135842"/>
                  <a:pt x="858848" y="135842"/>
                </a:cubicBezTo>
                <a:cubicBezTo>
                  <a:pt x="815536" y="135842"/>
                  <a:pt x="774521" y="166686"/>
                  <a:pt x="735803" y="228372"/>
                </a:cubicBezTo>
                <a:lnTo>
                  <a:pt x="612758" y="155530"/>
                </a:lnTo>
                <a:cubicBezTo>
                  <a:pt x="644914" y="105656"/>
                  <a:pt x="680187" y="67922"/>
                  <a:pt x="718577" y="42328"/>
                </a:cubicBezTo>
                <a:cubicBezTo>
                  <a:pt x="756967" y="16735"/>
                  <a:pt x="805857" y="3938"/>
                  <a:pt x="865246" y="3938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Рисунок 24"/>
          <p:cNvSpPr>
            <a:spLocks noGrp="1"/>
          </p:cNvSpPr>
          <p:nvPr>
            <p:ph type="pic" sz="quarter" idx="106" hasCustomPrompt="1"/>
          </p:nvPr>
        </p:nvSpPr>
        <p:spPr>
          <a:xfrm>
            <a:off x="5139232" y="1843641"/>
            <a:ext cx="1633951" cy="1088532"/>
          </a:xfrm>
          <a:custGeom>
            <a:avLst/>
            <a:gdLst>
              <a:gd name="connsiteX0" fmla="*/ 284480 w 1068292"/>
              <a:gd name="connsiteY0" fmla="*/ 126982 h 711692"/>
              <a:gd name="connsiteX1" fmla="*/ 183091 w 1068292"/>
              <a:gd name="connsiteY1" fmla="*/ 189982 h 711692"/>
              <a:gd name="connsiteX2" fmla="*/ 150607 w 1068292"/>
              <a:gd name="connsiteY2" fmla="*/ 356338 h 711692"/>
              <a:gd name="connsiteX3" fmla="*/ 183091 w 1068292"/>
              <a:gd name="connsiteY3" fmla="*/ 522695 h 711692"/>
              <a:gd name="connsiteX4" fmla="*/ 284480 w 1068292"/>
              <a:gd name="connsiteY4" fmla="*/ 585694 h 711692"/>
              <a:gd name="connsiteX5" fmla="*/ 385869 w 1068292"/>
              <a:gd name="connsiteY5" fmla="*/ 522695 h 711692"/>
              <a:gd name="connsiteX6" fmla="*/ 418353 w 1068292"/>
              <a:gd name="connsiteY6" fmla="*/ 356338 h 711692"/>
              <a:gd name="connsiteX7" fmla="*/ 385869 w 1068292"/>
              <a:gd name="connsiteY7" fmla="*/ 189982 h 711692"/>
              <a:gd name="connsiteX8" fmla="*/ 284480 w 1068292"/>
              <a:gd name="connsiteY8" fmla="*/ 126982 h 711692"/>
              <a:gd name="connsiteX9" fmla="*/ 614503 w 1068292"/>
              <a:gd name="connsiteY9" fmla="*/ 7875 h 711692"/>
              <a:gd name="connsiteX10" fmla="*/ 1035808 w 1068292"/>
              <a:gd name="connsiteY10" fmla="*/ 7875 h 711692"/>
              <a:gd name="connsiteX11" fmla="*/ 1035808 w 1068292"/>
              <a:gd name="connsiteY11" fmla="*/ 114186 h 711692"/>
              <a:gd name="connsiteX12" fmla="*/ 895045 w 1068292"/>
              <a:gd name="connsiteY12" fmla="*/ 274636 h 711692"/>
              <a:gd name="connsiteX13" fmla="*/ 1023011 w 1068292"/>
              <a:gd name="connsiteY13" fmla="*/ 344034 h 711692"/>
              <a:gd name="connsiteX14" fmla="*/ 1068292 w 1068292"/>
              <a:gd name="connsiteY14" fmla="*/ 472493 h 711692"/>
              <a:gd name="connsiteX15" fmla="*/ 994957 w 1068292"/>
              <a:gd name="connsiteY15" fmla="*/ 642295 h 711692"/>
              <a:gd name="connsiteX16" fmla="*/ 807437 w 1068292"/>
              <a:gd name="connsiteY16" fmla="*/ 703817 h 711692"/>
              <a:gd name="connsiteX17" fmla="*/ 576113 w 1068292"/>
              <a:gd name="connsiteY17" fmla="*/ 623099 h 711692"/>
              <a:gd name="connsiteX18" fmla="*/ 639112 w 1068292"/>
              <a:gd name="connsiteY18" fmla="*/ 501039 h 711692"/>
              <a:gd name="connsiteX19" fmla="*/ 813344 w 1068292"/>
              <a:gd name="connsiteY19" fmla="*/ 569944 h 711692"/>
              <a:gd name="connsiteX20" fmla="*/ 889631 w 1068292"/>
              <a:gd name="connsiteY20" fmla="*/ 547304 h 711692"/>
              <a:gd name="connsiteX21" fmla="*/ 919654 w 1068292"/>
              <a:gd name="connsiteY21" fmla="*/ 481844 h 711692"/>
              <a:gd name="connsiteX22" fmla="*/ 885202 w 1068292"/>
              <a:gd name="connsiteY22" fmla="*/ 413923 h 711692"/>
              <a:gd name="connsiteX23" fmla="*/ 789719 w 1068292"/>
              <a:gd name="connsiteY23" fmla="*/ 388822 h 711692"/>
              <a:gd name="connsiteX24" fmla="*/ 698174 w 1068292"/>
              <a:gd name="connsiteY24" fmla="*/ 407525 h 711692"/>
              <a:gd name="connsiteX25" fmla="*/ 698174 w 1068292"/>
              <a:gd name="connsiteY25" fmla="*/ 294323 h 711692"/>
              <a:gd name="connsiteX26" fmla="*/ 830077 w 1068292"/>
              <a:gd name="connsiteY26" fmla="*/ 138795 h 711692"/>
              <a:gd name="connsiteX27" fmla="*/ 614503 w 1068292"/>
              <a:gd name="connsiteY27" fmla="*/ 138795 h 711692"/>
              <a:gd name="connsiteX28" fmla="*/ 284480 w 1068292"/>
              <a:gd name="connsiteY28" fmla="*/ 0 h 711692"/>
              <a:gd name="connsiteX29" fmla="*/ 498086 w 1068292"/>
              <a:gd name="connsiteY29" fmla="*/ 96959 h 711692"/>
              <a:gd name="connsiteX30" fmla="*/ 568959 w 1068292"/>
              <a:gd name="connsiteY30" fmla="*/ 355846 h 711692"/>
              <a:gd name="connsiteX31" fmla="*/ 498086 w 1068292"/>
              <a:gd name="connsiteY31" fmla="*/ 614733 h 711692"/>
              <a:gd name="connsiteX32" fmla="*/ 284480 w 1068292"/>
              <a:gd name="connsiteY32" fmla="*/ 711692 h 711692"/>
              <a:gd name="connsiteX33" fmla="*/ 70874 w 1068292"/>
              <a:gd name="connsiteY33" fmla="*/ 614733 h 711692"/>
              <a:gd name="connsiteX34" fmla="*/ 0 w 1068292"/>
              <a:gd name="connsiteY34" fmla="*/ 355846 h 711692"/>
              <a:gd name="connsiteX35" fmla="*/ 70874 w 1068292"/>
              <a:gd name="connsiteY35" fmla="*/ 96959 h 711692"/>
              <a:gd name="connsiteX36" fmla="*/ 284480 w 1068292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68292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4503" y="7875"/>
                </a:moveTo>
                <a:lnTo>
                  <a:pt x="1035808" y="7875"/>
                </a:lnTo>
                <a:lnTo>
                  <a:pt x="1035808" y="114186"/>
                </a:lnTo>
                <a:lnTo>
                  <a:pt x="895045" y="274636"/>
                </a:lnTo>
                <a:cubicBezTo>
                  <a:pt x="950169" y="283824"/>
                  <a:pt x="992825" y="306956"/>
                  <a:pt x="1023011" y="344034"/>
                </a:cubicBezTo>
                <a:cubicBezTo>
                  <a:pt x="1053198" y="381111"/>
                  <a:pt x="1068292" y="423931"/>
                  <a:pt x="1068292" y="472493"/>
                </a:cubicBezTo>
                <a:cubicBezTo>
                  <a:pt x="1068292" y="544679"/>
                  <a:pt x="1043847" y="601280"/>
                  <a:pt x="994957" y="642295"/>
                </a:cubicBezTo>
                <a:cubicBezTo>
                  <a:pt x="946068" y="683309"/>
                  <a:pt x="883561" y="703817"/>
                  <a:pt x="807437" y="703817"/>
                </a:cubicBezTo>
                <a:cubicBezTo>
                  <a:pt x="731314" y="703817"/>
                  <a:pt x="654206" y="676911"/>
                  <a:pt x="576113" y="623099"/>
                </a:cubicBezTo>
                <a:lnTo>
                  <a:pt x="639112" y="501039"/>
                </a:lnTo>
                <a:cubicBezTo>
                  <a:pt x="704080" y="546976"/>
                  <a:pt x="762157" y="569944"/>
                  <a:pt x="813344" y="569944"/>
                </a:cubicBezTo>
                <a:cubicBezTo>
                  <a:pt x="844187" y="569944"/>
                  <a:pt x="869616" y="562398"/>
                  <a:pt x="889631" y="547304"/>
                </a:cubicBezTo>
                <a:cubicBezTo>
                  <a:pt x="909647" y="532211"/>
                  <a:pt x="919654" y="510391"/>
                  <a:pt x="919654" y="481844"/>
                </a:cubicBezTo>
                <a:cubicBezTo>
                  <a:pt x="919654" y="453298"/>
                  <a:pt x="908170" y="430657"/>
                  <a:pt x="885202" y="413923"/>
                </a:cubicBezTo>
                <a:cubicBezTo>
                  <a:pt x="862233" y="397189"/>
                  <a:pt x="830406" y="388822"/>
                  <a:pt x="789719" y="388822"/>
                </a:cubicBezTo>
                <a:cubicBezTo>
                  <a:pt x="768063" y="388822"/>
                  <a:pt x="737548" y="395056"/>
                  <a:pt x="698174" y="407525"/>
                </a:cubicBezTo>
                <a:lnTo>
                  <a:pt x="698174" y="294323"/>
                </a:lnTo>
                <a:lnTo>
                  <a:pt x="830077" y="138795"/>
                </a:lnTo>
                <a:lnTo>
                  <a:pt x="614503" y="138795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6" name="Рисунок 25"/>
          <p:cNvSpPr>
            <a:spLocks noGrp="1"/>
          </p:cNvSpPr>
          <p:nvPr>
            <p:ph type="pic" sz="quarter" idx="107" hasCustomPrompt="1"/>
          </p:nvPr>
        </p:nvSpPr>
        <p:spPr>
          <a:xfrm>
            <a:off x="7219745" y="1843641"/>
            <a:ext cx="1748721" cy="1088532"/>
          </a:xfrm>
          <a:custGeom>
            <a:avLst/>
            <a:gdLst>
              <a:gd name="connsiteX0" fmla="*/ 284480 w 1143329"/>
              <a:gd name="connsiteY0" fmla="*/ 126982 h 711692"/>
              <a:gd name="connsiteX1" fmla="*/ 183091 w 1143329"/>
              <a:gd name="connsiteY1" fmla="*/ 189982 h 711692"/>
              <a:gd name="connsiteX2" fmla="*/ 150607 w 1143329"/>
              <a:gd name="connsiteY2" fmla="*/ 356338 h 711692"/>
              <a:gd name="connsiteX3" fmla="*/ 183091 w 1143329"/>
              <a:gd name="connsiteY3" fmla="*/ 522695 h 711692"/>
              <a:gd name="connsiteX4" fmla="*/ 284480 w 1143329"/>
              <a:gd name="connsiteY4" fmla="*/ 585694 h 711692"/>
              <a:gd name="connsiteX5" fmla="*/ 385869 w 1143329"/>
              <a:gd name="connsiteY5" fmla="*/ 522695 h 711692"/>
              <a:gd name="connsiteX6" fmla="*/ 418353 w 1143329"/>
              <a:gd name="connsiteY6" fmla="*/ 356338 h 711692"/>
              <a:gd name="connsiteX7" fmla="*/ 385869 w 1143329"/>
              <a:gd name="connsiteY7" fmla="*/ 189982 h 711692"/>
              <a:gd name="connsiteX8" fmla="*/ 284480 w 1143329"/>
              <a:gd name="connsiteY8" fmla="*/ 126982 h 711692"/>
              <a:gd name="connsiteX9" fmla="*/ 886412 w 1143329"/>
              <a:gd name="connsiteY9" fmla="*/ 11812 h 711692"/>
              <a:gd name="connsiteX10" fmla="*/ 1053752 w 1143329"/>
              <a:gd name="connsiteY10" fmla="*/ 11812 h 711692"/>
              <a:gd name="connsiteX11" fmla="*/ 820460 w 1143329"/>
              <a:gd name="connsiteY11" fmla="*/ 402603 h 711692"/>
              <a:gd name="connsiteX12" fmla="*/ 917911 w 1143329"/>
              <a:gd name="connsiteY12" fmla="*/ 402603 h 711692"/>
              <a:gd name="connsiteX13" fmla="*/ 917911 w 1143329"/>
              <a:gd name="connsiteY13" fmla="*/ 282511 h 711692"/>
              <a:gd name="connsiteX14" fmla="*/ 1065565 w 1143329"/>
              <a:gd name="connsiteY14" fmla="*/ 282511 h 711692"/>
              <a:gd name="connsiteX15" fmla="*/ 1065565 w 1143329"/>
              <a:gd name="connsiteY15" fmla="*/ 402603 h 711692"/>
              <a:gd name="connsiteX16" fmla="*/ 1143329 w 1143329"/>
              <a:gd name="connsiteY16" fmla="*/ 402603 h 711692"/>
              <a:gd name="connsiteX17" fmla="*/ 1143329 w 1143329"/>
              <a:gd name="connsiteY17" fmla="*/ 535492 h 711692"/>
              <a:gd name="connsiteX18" fmla="*/ 1065565 w 1143329"/>
              <a:gd name="connsiteY18" fmla="*/ 535492 h 711692"/>
              <a:gd name="connsiteX19" fmla="*/ 1065565 w 1143329"/>
              <a:gd name="connsiteY19" fmla="*/ 699880 h 711692"/>
              <a:gd name="connsiteX20" fmla="*/ 917911 w 1143329"/>
              <a:gd name="connsiteY20" fmla="*/ 699880 h 711692"/>
              <a:gd name="connsiteX21" fmla="*/ 917911 w 1143329"/>
              <a:gd name="connsiteY21" fmla="*/ 535492 h 711692"/>
              <a:gd name="connsiteX22" fmla="*/ 641306 w 1143329"/>
              <a:gd name="connsiteY22" fmla="*/ 535492 h 711692"/>
              <a:gd name="connsiteX23" fmla="*/ 641306 w 1143329"/>
              <a:gd name="connsiteY23" fmla="*/ 418353 h 711692"/>
              <a:gd name="connsiteX24" fmla="*/ 284480 w 1143329"/>
              <a:gd name="connsiteY24" fmla="*/ 0 h 711692"/>
              <a:gd name="connsiteX25" fmla="*/ 498086 w 1143329"/>
              <a:gd name="connsiteY25" fmla="*/ 96959 h 711692"/>
              <a:gd name="connsiteX26" fmla="*/ 568959 w 1143329"/>
              <a:gd name="connsiteY26" fmla="*/ 355846 h 711692"/>
              <a:gd name="connsiteX27" fmla="*/ 498086 w 1143329"/>
              <a:gd name="connsiteY27" fmla="*/ 614733 h 711692"/>
              <a:gd name="connsiteX28" fmla="*/ 284480 w 1143329"/>
              <a:gd name="connsiteY28" fmla="*/ 711692 h 711692"/>
              <a:gd name="connsiteX29" fmla="*/ 70874 w 1143329"/>
              <a:gd name="connsiteY29" fmla="*/ 614733 h 711692"/>
              <a:gd name="connsiteX30" fmla="*/ 0 w 1143329"/>
              <a:gd name="connsiteY30" fmla="*/ 355846 h 711692"/>
              <a:gd name="connsiteX31" fmla="*/ 70874 w 1143329"/>
              <a:gd name="connsiteY31" fmla="*/ 96959 h 711692"/>
              <a:gd name="connsiteX32" fmla="*/ 284480 w 1143329"/>
              <a:gd name="connsiteY32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3329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86412" y="11812"/>
                </a:moveTo>
                <a:lnTo>
                  <a:pt x="1053752" y="11812"/>
                </a:lnTo>
                <a:lnTo>
                  <a:pt x="820460" y="402603"/>
                </a:lnTo>
                <a:lnTo>
                  <a:pt x="917911" y="402603"/>
                </a:lnTo>
                <a:lnTo>
                  <a:pt x="917911" y="282511"/>
                </a:lnTo>
                <a:lnTo>
                  <a:pt x="1065565" y="282511"/>
                </a:lnTo>
                <a:lnTo>
                  <a:pt x="1065565" y="402603"/>
                </a:lnTo>
                <a:lnTo>
                  <a:pt x="1143329" y="402603"/>
                </a:lnTo>
                <a:lnTo>
                  <a:pt x="1143329" y="535492"/>
                </a:lnTo>
                <a:lnTo>
                  <a:pt x="1065565" y="535492"/>
                </a:lnTo>
                <a:lnTo>
                  <a:pt x="1065565" y="699880"/>
                </a:lnTo>
                <a:lnTo>
                  <a:pt x="917911" y="699880"/>
                </a:lnTo>
                <a:lnTo>
                  <a:pt x="917911" y="535492"/>
                </a:lnTo>
                <a:lnTo>
                  <a:pt x="641306" y="535492"/>
                </a:lnTo>
                <a:lnTo>
                  <a:pt x="641306" y="41835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Рисунок 26"/>
          <p:cNvSpPr>
            <a:spLocks noGrp="1"/>
          </p:cNvSpPr>
          <p:nvPr>
            <p:ph type="pic" sz="quarter" idx="108" hasCustomPrompt="1"/>
          </p:nvPr>
        </p:nvSpPr>
        <p:spPr>
          <a:xfrm>
            <a:off x="9505314" y="1843641"/>
            <a:ext cx="1651981" cy="1088532"/>
          </a:xfrm>
          <a:custGeom>
            <a:avLst/>
            <a:gdLst>
              <a:gd name="connsiteX0" fmla="*/ 284480 w 1080080"/>
              <a:gd name="connsiteY0" fmla="*/ 126982 h 711692"/>
              <a:gd name="connsiteX1" fmla="*/ 183091 w 1080080"/>
              <a:gd name="connsiteY1" fmla="*/ 189982 h 711692"/>
              <a:gd name="connsiteX2" fmla="*/ 150607 w 1080080"/>
              <a:gd name="connsiteY2" fmla="*/ 356338 h 711692"/>
              <a:gd name="connsiteX3" fmla="*/ 183091 w 1080080"/>
              <a:gd name="connsiteY3" fmla="*/ 522695 h 711692"/>
              <a:gd name="connsiteX4" fmla="*/ 284480 w 1080080"/>
              <a:gd name="connsiteY4" fmla="*/ 585694 h 711692"/>
              <a:gd name="connsiteX5" fmla="*/ 385869 w 1080080"/>
              <a:gd name="connsiteY5" fmla="*/ 522695 h 711692"/>
              <a:gd name="connsiteX6" fmla="*/ 418352 w 1080080"/>
              <a:gd name="connsiteY6" fmla="*/ 356338 h 711692"/>
              <a:gd name="connsiteX7" fmla="*/ 385869 w 1080080"/>
              <a:gd name="connsiteY7" fmla="*/ 189982 h 711692"/>
              <a:gd name="connsiteX8" fmla="*/ 284480 w 1080080"/>
              <a:gd name="connsiteY8" fmla="*/ 126982 h 711692"/>
              <a:gd name="connsiteX9" fmla="*/ 623337 w 1080080"/>
              <a:gd name="connsiteY9" fmla="*/ 7876 h 711692"/>
              <a:gd name="connsiteX10" fmla="*/ 1038737 w 1080080"/>
              <a:gd name="connsiteY10" fmla="*/ 7876 h 711692"/>
              <a:gd name="connsiteX11" fmla="*/ 1038737 w 1080080"/>
              <a:gd name="connsiteY11" fmla="*/ 140764 h 711692"/>
              <a:gd name="connsiteX12" fmla="*/ 767054 w 1080080"/>
              <a:gd name="connsiteY12" fmla="*/ 140764 h 711692"/>
              <a:gd name="connsiteX13" fmla="*/ 767054 w 1080080"/>
              <a:gd name="connsiteY13" fmla="*/ 255934 h 711692"/>
              <a:gd name="connsiteX14" fmla="*/ 836943 w 1080080"/>
              <a:gd name="connsiteY14" fmla="*/ 247075 h 711692"/>
              <a:gd name="connsiteX15" fmla="*/ 1008222 w 1080080"/>
              <a:gd name="connsiteY15" fmla="*/ 307121 h 711692"/>
              <a:gd name="connsiteX16" fmla="*/ 1080080 w 1080080"/>
              <a:gd name="connsiteY16" fmla="*/ 469048 h 711692"/>
              <a:gd name="connsiteX17" fmla="*/ 1005761 w 1080080"/>
              <a:gd name="connsiteY17" fmla="*/ 637373 h 711692"/>
              <a:gd name="connsiteX18" fmla="*/ 822177 w 1080080"/>
              <a:gd name="connsiteY18" fmla="*/ 703817 h 711692"/>
              <a:gd name="connsiteX19" fmla="*/ 588884 w 1080080"/>
              <a:gd name="connsiteY19" fmla="*/ 600459 h 711692"/>
              <a:gd name="connsiteX20" fmla="*/ 669601 w 1080080"/>
              <a:gd name="connsiteY20" fmla="*/ 488243 h 711692"/>
              <a:gd name="connsiteX21" fmla="*/ 693226 w 1080080"/>
              <a:gd name="connsiteY21" fmla="*/ 509898 h 711692"/>
              <a:gd name="connsiteX22" fmla="*/ 747366 w 1080080"/>
              <a:gd name="connsiteY22" fmla="*/ 543859 h 711692"/>
              <a:gd name="connsiteX23" fmla="*/ 826115 w 1080080"/>
              <a:gd name="connsiteY23" fmla="*/ 565022 h 711692"/>
              <a:gd name="connsiteX24" fmla="*/ 896005 w 1080080"/>
              <a:gd name="connsiteY24" fmla="*/ 541398 h 711692"/>
              <a:gd name="connsiteX25" fmla="*/ 926520 w 1080080"/>
              <a:gd name="connsiteY25" fmla="*/ 471509 h 711692"/>
              <a:gd name="connsiteX26" fmla="*/ 893543 w 1080080"/>
              <a:gd name="connsiteY26" fmla="*/ 400143 h 711692"/>
              <a:gd name="connsiteX27" fmla="*/ 808396 w 1080080"/>
              <a:gd name="connsiteY27" fmla="*/ 375042 h 711692"/>
              <a:gd name="connsiteX28" fmla="*/ 687320 w 1080080"/>
              <a:gd name="connsiteY28" fmla="*/ 412447 h 711692"/>
              <a:gd name="connsiteX29" fmla="*/ 623337 w 1080080"/>
              <a:gd name="connsiteY29" fmla="*/ 343542 h 711692"/>
              <a:gd name="connsiteX30" fmla="*/ 284480 w 1080080"/>
              <a:gd name="connsiteY30" fmla="*/ 0 h 711692"/>
              <a:gd name="connsiteX31" fmla="*/ 498085 w 1080080"/>
              <a:gd name="connsiteY31" fmla="*/ 96959 h 711692"/>
              <a:gd name="connsiteX32" fmla="*/ 568959 w 1080080"/>
              <a:gd name="connsiteY32" fmla="*/ 355846 h 711692"/>
              <a:gd name="connsiteX33" fmla="*/ 498085 w 1080080"/>
              <a:gd name="connsiteY33" fmla="*/ 614733 h 711692"/>
              <a:gd name="connsiteX34" fmla="*/ 284480 w 1080080"/>
              <a:gd name="connsiteY34" fmla="*/ 711692 h 711692"/>
              <a:gd name="connsiteX35" fmla="*/ 70874 w 1080080"/>
              <a:gd name="connsiteY35" fmla="*/ 614733 h 711692"/>
              <a:gd name="connsiteX36" fmla="*/ 0 w 1080080"/>
              <a:gd name="connsiteY36" fmla="*/ 355846 h 711692"/>
              <a:gd name="connsiteX37" fmla="*/ 70874 w 1080080"/>
              <a:gd name="connsiteY37" fmla="*/ 96959 h 711692"/>
              <a:gd name="connsiteX38" fmla="*/ 284480 w 1080080"/>
              <a:gd name="connsiteY38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8008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6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6" y="126982"/>
                  <a:pt x="284480" y="126982"/>
                </a:cubicBezTo>
                <a:close/>
                <a:moveTo>
                  <a:pt x="623337" y="7876"/>
                </a:moveTo>
                <a:lnTo>
                  <a:pt x="1038737" y="7876"/>
                </a:lnTo>
                <a:lnTo>
                  <a:pt x="1038737" y="140764"/>
                </a:lnTo>
                <a:lnTo>
                  <a:pt x="767054" y="140764"/>
                </a:lnTo>
                <a:lnTo>
                  <a:pt x="767054" y="255934"/>
                </a:lnTo>
                <a:cubicBezTo>
                  <a:pt x="787397" y="250028"/>
                  <a:pt x="810694" y="247075"/>
                  <a:pt x="836943" y="247075"/>
                </a:cubicBezTo>
                <a:cubicBezTo>
                  <a:pt x="903223" y="247075"/>
                  <a:pt x="960316" y="267090"/>
                  <a:pt x="1008222" y="307121"/>
                </a:cubicBezTo>
                <a:cubicBezTo>
                  <a:pt x="1056127" y="347151"/>
                  <a:pt x="1080080" y="401127"/>
                  <a:pt x="1080080" y="469048"/>
                </a:cubicBezTo>
                <a:cubicBezTo>
                  <a:pt x="1080080" y="536969"/>
                  <a:pt x="1055307" y="593077"/>
                  <a:pt x="1005761" y="637373"/>
                </a:cubicBezTo>
                <a:cubicBezTo>
                  <a:pt x="956215" y="681669"/>
                  <a:pt x="895020" y="703817"/>
                  <a:pt x="822177" y="703817"/>
                </a:cubicBezTo>
                <a:cubicBezTo>
                  <a:pt x="728991" y="703817"/>
                  <a:pt x="651227" y="669364"/>
                  <a:pt x="588884" y="600459"/>
                </a:cubicBezTo>
                <a:lnTo>
                  <a:pt x="669601" y="488243"/>
                </a:lnTo>
                <a:cubicBezTo>
                  <a:pt x="675508" y="494149"/>
                  <a:pt x="683382" y="501368"/>
                  <a:pt x="693226" y="509898"/>
                </a:cubicBezTo>
                <a:cubicBezTo>
                  <a:pt x="703070" y="518429"/>
                  <a:pt x="721116" y="529750"/>
                  <a:pt x="747366" y="543859"/>
                </a:cubicBezTo>
                <a:cubicBezTo>
                  <a:pt x="773616" y="557968"/>
                  <a:pt x="799865" y="565022"/>
                  <a:pt x="826115" y="565022"/>
                </a:cubicBezTo>
                <a:cubicBezTo>
                  <a:pt x="852364" y="565022"/>
                  <a:pt x="875661" y="557148"/>
                  <a:pt x="896005" y="541398"/>
                </a:cubicBezTo>
                <a:cubicBezTo>
                  <a:pt x="916348" y="525648"/>
                  <a:pt x="926520" y="502352"/>
                  <a:pt x="926520" y="471509"/>
                </a:cubicBezTo>
                <a:cubicBezTo>
                  <a:pt x="926520" y="440665"/>
                  <a:pt x="915527" y="416877"/>
                  <a:pt x="893543" y="400143"/>
                </a:cubicBezTo>
                <a:cubicBezTo>
                  <a:pt x="871559" y="383409"/>
                  <a:pt x="843177" y="375042"/>
                  <a:pt x="808396" y="375042"/>
                </a:cubicBezTo>
                <a:cubicBezTo>
                  <a:pt x="773616" y="375042"/>
                  <a:pt x="733257" y="387510"/>
                  <a:pt x="687320" y="412447"/>
                </a:cubicBezTo>
                <a:lnTo>
                  <a:pt x="623337" y="343542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Рисунок 27"/>
          <p:cNvSpPr>
            <a:spLocks noGrp="1"/>
          </p:cNvSpPr>
          <p:nvPr>
            <p:ph type="pic" sz="quarter" idx="109" hasCustomPrompt="1"/>
          </p:nvPr>
        </p:nvSpPr>
        <p:spPr>
          <a:xfrm>
            <a:off x="931245" y="4027965"/>
            <a:ext cx="1762035" cy="1088532"/>
          </a:xfrm>
          <a:custGeom>
            <a:avLst/>
            <a:gdLst>
              <a:gd name="connsiteX0" fmla="*/ 912342 w 1152034"/>
              <a:gd name="connsiteY0" fmla="*/ 379963 h 711692"/>
              <a:gd name="connsiteX1" fmla="*/ 835561 w 1152034"/>
              <a:gd name="connsiteY1" fmla="*/ 407033 h 711692"/>
              <a:gd name="connsiteX2" fmla="*/ 804554 w 1152034"/>
              <a:gd name="connsiteY2" fmla="*/ 477414 h 711692"/>
              <a:gd name="connsiteX3" fmla="*/ 834085 w 1152034"/>
              <a:gd name="connsiteY3" fmla="*/ 551734 h 711692"/>
              <a:gd name="connsiteX4" fmla="*/ 907912 w 1152034"/>
              <a:gd name="connsiteY4" fmla="*/ 582741 h 711692"/>
              <a:gd name="connsiteX5" fmla="*/ 981739 w 1152034"/>
              <a:gd name="connsiteY5" fmla="*/ 555179 h 711692"/>
              <a:gd name="connsiteX6" fmla="*/ 1011270 w 1152034"/>
              <a:gd name="connsiteY6" fmla="*/ 483813 h 711692"/>
              <a:gd name="connsiteX7" fmla="*/ 984692 w 1152034"/>
              <a:gd name="connsiteY7" fmla="*/ 409986 h 711692"/>
              <a:gd name="connsiteX8" fmla="*/ 912342 w 1152034"/>
              <a:gd name="connsiteY8" fmla="*/ 379963 h 711692"/>
              <a:gd name="connsiteX9" fmla="*/ 284480 w 1152034"/>
              <a:gd name="connsiteY9" fmla="*/ 126982 h 711692"/>
              <a:gd name="connsiteX10" fmla="*/ 183091 w 1152034"/>
              <a:gd name="connsiteY10" fmla="*/ 189982 h 711692"/>
              <a:gd name="connsiteX11" fmla="*/ 150607 w 1152034"/>
              <a:gd name="connsiteY11" fmla="*/ 356339 h 711692"/>
              <a:gd name="connsiteX12" fmla="*/ 183091 w 1152034"/>
              <a:gd name="connsiteY12" fmla="*/ 522695 h 711692"/>
              <a:gd name="connsiteX13" fmla="*/ 284480 w 1152034"/>
              <a:gd name="connsiteY13" fmla="*/ 585694 h 711692"/>
              <a:gd name="connsiteX14" fmla="*/ 385869 w 1152034"/>
              <a:gd name="connsiteY14" fmla="*/ 522695 h 711692"/>
              <a:gd name="connsiteX15" fmla="*/ 418352 w 1152034"/>
              <a:gd name="connsiteY15" fmla="*/ 356339 h 711692"/>
              <a:gd name="connsiteX16" fmla="*/ 385869 w 1152034"/>
              <a:gd name="connsiteY16" fmla="*/ 189982 h 711692"/>
              <a:gd name="connsiteX17" fmla="*/ 284480 w 1152034"/>
              <a:gd name="connsiteY17" fmla="*/ 126982 h 711692"/>
              <a:gd name="connsiteX18" fmla="*/ 920709 w 1152034"/>
              <a:gd name="connsiteY18" fmla="*/ 0 h 711692"/>
              <a:gd name="connsiteX19" fmla="*/ 1012747 w 1152034"/>
              <a:gd name="connsiteY19" fmla="*/ 14274 h 711692"/>
              <a:gd name="connsiteX20" fmla="*/ 1080175 w 1152034"/>
              <a:gd name="connsiteY20" fmla="*/ 43312 h 711692"/>
              <a:gd name="connsiteX21" fmla="*/ 1132347 w 1152034"/>
              <a:gd name="connsiteY21" fmla="*/ 80718 h 711692"/>
              <a:gd name="connsiteX22" fmla="*/ 1059504 w 1152034"/>
              <a:gd name="connsiteY22" fmla="*/ 188997 h 711692"/>
              <a:gd name="connsiteX23" fmla="*/ 1042277 w 1152034"/>
              <a:gd name="connsiteY23" fmla="*/ 173248 h 711692"/>
              <a:gd name="connsiteX24" fmla="*/ 997489 w 1152034"/>
              <a:gd name="connsiteY24" fmla="*/ 147654 h 711692"/>
              <a:gd name="connsiteX25" fmla="*/ 932521 w 1152034"/>
              <a:gd name="connsiteY25" fmla="*/ 131904 h 711692"/>
              <a:gd name="connsiteX26" fmla="*/ 833593 w 1152034"/>
              <a:gd name="connsiteY26" fmla="*/ 174724 h 711692"/>
              <a:gd name="connsiteX27" fmla="*/ 790773 w 1152034"/>
              <a:gd name="connsiteY27" fmla="*/ 291371 h 711692"/>
              <a:gd name="connsiteX28" fmla="*/ 926615 w 1152034"/>
              <a:gd name="connsiteY28" fmla="*/ 250027 h 711692"/>
              <a:gd name="connsiteX29" fmla="*/ 1087558 w 1152034"/>
              <a:gd name="connsiteY29" fmla="*/ 313027 h 711692"/>
              <a:gd name="connsiteX30" fmla="*/ 1152034 w 1152034"/>
              <a:gd name="connsiteY30" fmla="*/ 480860 h 711692"/>
              <a:gd name="connsiteX31" fmla="*/ 1082636 w 1152034"/>
              <a:gd name="connsiteY31" fmla="*/ 648693 h 711692"/>
              <a:gd name="connsiteX32" fmla="*/ 907912 w 1152034"/>
              <a:gd name="connsiteY32" fmla="*/ 711692 h 711692"/>
              <a:gd name="connsiteX33" fmla="*/ 781422 w 1152034"/>
              <a:gd name="connsiteY33" fmla="*/ 683638 h 711692"/>
              <a:gd name="connsiteX34" fmla="*/ 698243 w 1152034"/>
              <a:gd name="connsiteY34" fmla="*/ 605382 h 711692"/>
              <a:gd name="connsiteX35" fmla="*/ 639181 w 1152034"/>
              <a:gd name="connsiteY35" fmla="*/ 361260 h 711692"/>
              <a:gd name="connsiteX36" fmla="*/ 662314 w 1152034"/>
              <a:gd name="connsiteY36" fmla="*/ 195396 h 711692"/>
              <a:gd name="connsiteX37" fmla="*/ 725805 w 1152034"/>
              <a:gd name="connsiteY37" fmla="*/ 82686 h 711692"/>
              <a:gd name="connsiteX38" fmla="*/ 920709 w 1152034"/>
              <a:gd name="connsiteY38" fmla="*/ 0 h 711692"/>
              <a:gd name="connsiteX39" fmla="*/ 284480 w 1152034"/>
              <a:gd name="connsiteY39" fmla="*/ 0 h 711692"/>
              <a:gd name="connsiteX40" fmla="*/ 498085 w 1152034"/>
              <a:gd name="connsiteY40" fmla="*/ 96959 h 711692"/>
              <a:gd name="connsiteX41" fmla="*/ 568959 w 1152034"/>
              <a:gd name="connsiteY41" fmla="*/ 355846 h 711692"/>
              <a:gd name="connsiteX42" fmla="*/ 498085 w 1152034"/>
              <a:gd name="connsiteY42" fmla="*/ 614733 h 711692"/>
              <a:gd name="connsiteX43" fmla="*/ 284480 w 1152034"/>
              <a:gd name="connsiteY43" fmla="*/ 711692 h 711692"/>
              <a:gd name="connsiteX44" fmla="*/ 70874 w 1152034"/>
              <a:gd name="connsiteY44" fmla="*/ 614733 h 711692"/>
              <a:gd name="connsiteX45" fmla="*/ 0 w 1152034"/>
              <a:gd name="connsiteY45" fmla="*/ 355846 h 711692"/>
              <a:gd name="connsiteX46" fmla="*/ 70874 w 1152034"/>
              <a:gd name="connsiteY46" fmla="*/ 96959 h 711692"/>
              <a:gd name="connsiteX47" fmla="*/ 284480 w 1152034"/>
              <a:gd name="connsiteY47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52034" h="711692">
                <a:moveTo>
                  <a:pt x="912342" y="379963"/>
                </a:moveTo>
                <a:cubicBezTo>
                  <a:pt x="881827" y="379963"/>
                  <a:pt x="856233" y="388986"/>
                  <a:pt x="835561" y="407033"/>
                </a:cubicBezTo>
                <a:cubicBezTo>
                  <a:pt x="814890" y="425079"/>
                  <a:pt x="804554" y="448540"/>
                  <a:pt x="804554" y="477414"/>
                </a:cubicBezTo>
                <a:cubicBezTo>
                  <a:pt x="804554" y="506289"/>
                  <a:pt x="814397" y="531062"/>
                  <a:pt x="834085" y="551734"/>
                </a:cubicBezTo>
                <a:cubicBezTo>
                  <a:pt x="853772" y="572405"/>
                  <a:pt x="878381" y="582741"/>
                  <a:pt x="907912" y="582741"/>
                </a:cubicBezTo>
                <a:cubicBezTo>
                  <a:pt x="937443" y="582741"/>
                  <a:pt x="962052" y="573553"/>
                  <a:pt x="981739" y="555179"/>
                </a:cubicBezTo>
                <a:cubicBezTo>
                  <a:pt x="1001426" y="536804"/>
                  <a:pt x="1011270" y="513015"/>
                  <a:pt x="1011270" y="483813"/>
                </a:cubicBezTo>
                <a:cubicBezTo>
                  <a:pt x="1011270" y="454610"/>
                  <a:pt x="1002411" y="430001"/>
                  <a:pt x="984692" y="409986"/>
                </a:cubicBezTo>
                <a:cubicBezTo>
                  <a:pt x="966974" y="389970"/>
                  <a:pt x="942857" y="379963"/>
                  <a:pt x="912342" y="379963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9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20709" y="0"/>
                </a:moveTo>
                <a:cubicBezTo>
                  <a:pt x="952865" y="0"/>
                  <a:pt x="983544" y="4758"/>
                  <a:pt x="1012747" y="14274"/>
                </a:cubicBezTo>
                <a:cubicBezTo>
                  <a:pt x="1041949" y="23789"/>
                  <a:pt x="1064426" y="33469"/>
                  <a:pt x="1080175" y="43312"/>
                </a:cubicBezTo>
                <a:cubicBezTo>
                  <a:pt x="1095925" y="53155"/>
                  <a:pt x="1113316" y="65624"/>
                  <a:pt x="1132347" y="80718"/>
                </a:cubicBezTo>
                <a:lnTo>
                  <a:pt x="1059504" y="188997"/>
                </a:lnTo>
                <a:cubicBezTo>
                  <a:pt x="1055566" y="185060"/>
                  <a:pt x="1049824" y="179810"/>
                  <a:pt x="1042277" y="173248"/>
                </a:cubicBezTo>
                <a:cubicBezTo>
                  <a:pt x="1034731" y="166685"/>
                  <a:pt x="1019801" y="158154"/>
                  <a:pt x="997489" y="147654"/>
                </a:cubicBezTo>
                <a:cubicBezTo>
                  <a:pt x="975177" y="137155"/>
                  <a:pt x="953521" y="131904"/>
                  <a:pt x="932521" y="131904"/>
                </a:cubicBezTo>
                <a:cubicBezTo>
                  <a:pt x="889866" y="131904"/>
                  <a:pt x="856889" y="146178"/>
                  <a:pt x="833593" y="174724"/>
                </a:cubicBezTo>
                <a:cubicBezTo>
                  <a:pt x="810296" y="203271"/>
                  <a:pt x="796023" y="242153"/>
                  <a:pt x="790773" y="291371"/>
                </a:cubicBezTo>
                <a:cubicBezTo>
                  <a:pt x="833429" y="263809"/>
                  <a:pt x="878709" y="250027"/>
                  <a:pt x="926615" y="250027"/>
                </a:cubicBezTo>
                <a:cubicBezTo>
                  <a:pt x="990927" y="250027"/>
                  <a:pt x="1044574" y="271027"/>
                  <a:pt x="1087558" y="313027"/>
                </a:cubicBezTo>
                <a:cubicBezTo>
                  <a:pt x="1130542" y="355026"/>
                  <a:pt x="1152034" y="410970"/>
                  <a:pt x="1152034" y="480860"/>
                </a:cubicBezTo>
                <a:cubicBezTo>
                  <a:pt x="1152034" y="550749"/>
                  <a:pt x="1128901" y="606694"/>
                  <a:pt x="1082636" y="648693"/>
                </a:cubicBezTo>
                <a:cubicBezTo>
                  <a:pt x="1036371" y="690692"/>
                  <a:pt x="978130" y="711692"/>
                  <a:pt x="907912" y="711692"/>
                </a:cubicBezTo>
                <a:cubicBezTo>
                  <a:pt x="859350" y="711692"/>
                  <a:pt x="817187" y="702341"/>
                  <a:pt x="781422" y="683638"/>
                </a:cubicBezTo>
                <a:cubicBezTo>
                  <a:pt x="745657" y="664935"/>
                  <a:pt x="717930" y="638849"/>
                  <a:pt x="698243" y="605382"/>
                </a:cubicBezTo>
                <a:cubicBezTo>
                  <a:pt x="658869" y="540414"/>
                  <a:pt x="639181" y="459040"/>
                  <a:pt x="639181" y="361260"/>
                </a:cubicBezTo>
                <a:cubicBezTo>
                  <a:pt x="639181" y="298261"/>
                  <a:pt x="646892" y="242973"/>
                  <a:pt x="662314" y="195396"/>
                </a:cubicBezTo>
                <a:cubicBezTo>
                  <a:pt x="677735" y="147818"/>
                  <a:pt x="698899" y="110248"/>
                  <a:pt x="725805" y="82686"/>
                </a:cubicBezTo>
                <a:cubicBezTo>
                  <a:pt x="778304" y="27563"/>
                  <a:pt x="843272" y="0"/>
                  <a:pt x="920709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Рисунок 28"/>
          <p:cNvSpPr>
            <a:spLocks noGrp="1"/>
          </p:cNvSpPr>
          <p:nvPr>
            <p:ph type="pic" sz="quarter" idx="110" hasCustomPrompt="1"/>
          </p:nvPr>
        </p:nvSpPr>
        <p:spPr>
          <a:xfrm>
            <a:off x="2998386" y="4027965"/>
            <a:ext cx="1741929" cy="1088532"/>
          </a:xfrm>
          <a:custGeom>
            <a:avLst/>
            <a:gdLst>
              <a:gd name="connsiteX0" fmla="*/ 284480 w 1138889"/>
              <a:gd name="connsiteY0" fmla="*/ 126982 h 711692"/>
              <a:gd name="connsiteX1" fmla="*/ 183091 w 1138889"/>
              <a:gd name="connsiteY1" fmla="*/ 189982 h 711692"/>
              <a:gd name="connsiteX2" fmla="*/ 150607 w 1138889"/>
              <a:gd name="connsiteY2" fmla="*/ 356339 h 711692"/>
              <a:gd name="connsiteX3" fmla="*/ 183091 w 1138889"/>
              <a:gd name="connsiteY3" fmla="*/ 522695 h 711692"/>
              <a:gd name="connsiteX4" fmla="*/ 284480 w 1138889"/>
              <a:gd name="connsiteY4" fmla="*/ 585694 h 711692"/>
              <a:gd name="connsiteX5" fmla="*/ 385869 w 1138889"/>
              <a:gd name="connsiteY5" fmla="*/ 522695 h 711692"/>
              <a:gd name="connsiteX6" fmla="*/ 418353 w 1138889"/>
              <a:gd name="connsiteY6" fmla="*/ 356339 h 711692"/>
              <a:gd name="connsiteX7" fmla="*/ 385869 w 1138889"/>
              <a:gd name="connsiteY7" fmla="*/ 189982 h 711692"/>
              <a:gd name="connsiteX8" fmla="*/ 284480 w 1138889"/>
              <a:gd name="connsiteY8" fmla="*/ 126982 h 711692"/>
              <a:gd name="connsiteX9" fmla="*/ 641787 w 1138889"/>
              <a:gd name="connsiteY9" fmla="*/ 11812 h 711692"/>
              <a:gd name="connsiteX10" fmla="*/ 1138889 w 1138889"/>
              <a:gd name="connsiteY10" fmla="*/ 11812 h 711692"/>
              <a:gd name="connsiteX11" fmla="*/ 1138889 w 1138889"/>
              <a:gd name="connsiteY11" fmla="*/ 127966 h 711692"/>
              <a:gd name="connsiteX12" fmla="*/ 860315 w 1138889"/>
              <a:gd name="connsiteY12" fmla="*/ 699880 h 711692"/>
              <a:gd name="connsiteX13" fmla="*/ 692974 w 1138889"/>
              <a:gd name="connsiteY13" fmla="*/ 699880 h 711692"/>
              <a:gd name="connsiteX14" fmla="*/ 958751 w 1138889"/>
              <a:gd name="connsiteY14" fmla="*/ 143716 h 711692"/>
              <a:gd name="connsiteX15" fmla="*/ 785504 w 1138889"/>
              <a:gd name="connsiteY15" fmla="*/ 143716 h 711692"/>
              <a:gd name="connsiteX16" fmla="*/ 785504 w 1138889"/>
              <a:gd name="connsiteY16" fmla="*/ 232309 h 711692"/>
              <a:gd name="connsiteX17" fmla="*/ 641787 w 1138889"/>
              <a:gd name="connsiteY17" fmla="*/ 232309 h 711692"/>
              <a:gd name="connsiteX18" fmla="*/ 284480 w 1138889"/>
              <a:gd name="connsiteY18" fmla="*/ 0 h 711692"/>
              <a:gd name="connsiteX19" fmla="*/ 498085 w 1138889"/>
              <a:gd name="connsiteY19" fmla="*/ 96959 h 711692"/>
              <a:gd name="connsiteX20" fmla="*/ 568959 w 1138889"/>
              <a:gd name="connsiteY20" fmla="*/ 355846 h 711692"/>
              <a:gd name="connsiteX21" fmla="*/ 498085 w 1138889"/>
              <a:gd name="connsiteY21" fmla="*/ 614733 h 711692"/>
              <a:gd name="connsiteX22" fmla="*/ 284480 w 1138889"/>
              <a:gd name="connsiteY22" fmla="*/ 711692 h 711692"/>
              <a:gd name="connsiteX23" fmla="*/ 70874 w 1138889"/>
              <a:gd name="connsiteY23" fmla="*/ 614733 h 711692"/>
              <a:gd name="connsiteX24" fmla="*/ 0 w 1138889"/>
              <a:gd name="connsiteY24" fmla="*/ 355846 h 711692"/>
              <a:gd name="connsiteX25" fmla="*/ 70874 w 1138889"/>
              <a:gd name="connsiteY25" fmla="*/ 96959 h 711692"/>
              <a:gd name="connsiteX26" fmla="*/ 284480 w 1138889"/>
              <a:gd name="connsiteY2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889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41787" y="11812"/>
                </a:moveTo>
                <a:lnTo>
                  <a:pt x="1138889" y="11812"/>
                </a:lnTo>
                <a:lnTo>
                  <a:pt x="1138889" y="127966"/>
                </a:lnTo>
                <a:lnTo>
                  <a:pt x="860315" y="699880"/>
                </a:lnTo>
                <a:lnTo>
                  <a:pt x="692974" y="699880"/>
                </a:lnTo>
                <a:lnTo>
                  <a:pt x="958751" y="143716"/>
                </a:lnTo>
                <a:lnTo>
                  <a:pt x="785504" y="143716"/>
                </a:lnTo>
                <a:lnTo>
                  <a:pt x="785504" y="232309"/>
                </a:lnTo>
                <a:lnTo>
                  <a:pt x="641787" y="232309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0" name="Рисунок 29"/>
          <p:cNvSpPr>
            <a:spLocks noGrp="1"/>
          </p:cNvSpPr>
          <p:nvPr>
            <p:ph type="pic" sz="quarter" idx="111" hasCustomPrompt="1"/>
          </p:nvPr>
        </p:nvSpPr>
        <p:spPr>
          <a:xfrm>
            <a:off x="5060597" y="4027965"/>
            <a:ext cx="1791221" cy="1088532"/>
          </a:xfrm>
          <a:custGeom>
            <a:avLst/>
            <a:gdLst>
              <a:gd name="connsiteX0" fmla="*/ 908293 w 1171116"/>
              <a:gd name="connsiteY0" fmla="*/ 401619 h 711692"/>
              <a:gd name="connsiteX1" fmla="*/ 832497 w 1171116"/>
              <a:gd name="connsiteY1" fmla="*/ 425243 h 711692"/>
              <a:gd name="connsiteX2" fmla="*/ 799029 w 1171116"/>
              <a:gd name="connsiteY2" fmla="*/ 493164 h 711692"/>
              <a:gd name="connsiteX3" fmla="*/ 833482 w 1171116"/>
              <a:gd name="connsiteY3" fmla="*/ 560593 h 711692"/>
              <a:gd name="connsiteX4" fmla="*/ 908293 w 1171116"/>
              <a:gd name="connsiteY4" fmla="*/ 583726 h 711692"/>
              <a:gd name="connsiteX5" fmla="*/ 983104 w 1171116"/>
              <a:gd name="connsiteY5" fmla="*/ 560593 h 711692"/>
              <a:gd name="connsiteX6" fmla="*/ 1017556 w 1171116"/>
              <a:gd name="connsiteY6" fmla="*/ 493164 h 711692"/>
              <a:gd name="connsiteX7" fmla="*/ 984088 w 1171116"/>
              <a:gd name="connsiteY7" fmla="*/ 425243 h 711692"/>
              <a:gd name="connsiteX8" fmla="*/ 908293 w 1171116"/>
              <a:gd name="connsiteY8" fmla="*/ 401619 h 711692"/>
              <a:gd name="connsiteX9" fmla="*/ 284480 w 1171116"/>
              <a:gd name="connsiteY9" fmla="*/ 126982 h 711692"/>
              <a:gd name="connsiteX10" fmla="*/ 183091 w 1171116"/>
              <a:gd name="connsiteY10" fmla="*/ 189982 h 711692"/>
              <a:gd name="connsiteX11" fmla="*/ 150607 w 1171116"/>
              <a:gd name="connsiteY11" fmla="*/ 356339 h 711692"/>
              <a:gd name="connsiteX12" fmla="*/ 183091 w 1171116"/>
              <a:gd name="connsiteY12" fmla="*/ 522695 h 711692"/>
              <a:gd name="connsiteX13" fmla="*/ 284480 w 1171116"/>
              <a:gd name="connsiteY13" fmla="*/ 585694 h 711692"/>
              <a:gd name="connsiteX14" fmla="*/ 385869 w 1171116"/>
              <a:gd name="connsiteY14" fmla="*/ 522695 h 711692"/>
              <a:gd name="connsiteX15" fmla="*/ 418353 w 1171116"/>
              <a:gd name="connsiteY15" fmla="*/ 356339 h 711692"/>
              <a:gd name="connsiteX16" fmla="*/ 385869 w 1171116"/>
              <a:gd name="connsiteY16" fmla="*/ 189982 h 711692"/>
              <a:gd name="connsiteX17" fmla="*/ 284480 w 1171116"/>
              <a:gd name="connsiteY17" fmla="*/ 126982 h 711692"/>
              <a:gd name="connsiteX18" fmla="*/ 908293 w 1171116"/>
              <a:gd name="connsiteY18" fmla="*/ 119108 h 711692"/>
              <a:gd name="connsiteX19" fmla="*/ 842341 w 1171116"/>
              <a:gd name="connsiteY19" fmla="*/ 142732 h 711692"/>
              <a:gd name="connsiteX20" fmla="*/ 814779 w 1171116"/>
              <a:gd name="connsiteY20" fmla="*/ 201302 h 711692"/>
              <a:gd name="connsiteX21" fmla="*/ 842833 w 1171116"/>
              <a:gd name="connsiteY21" fmla="*/ 259871 h 711692"/>
              <a:gd name="connsiteX22" fmla="*/ 908293 w 1171116"/>
              <a:gd name="connsiteY22" fmla="*/ 283496 h 711692"/>
              <a:gd name="connsiteX23" fmla="*/ 973753 w 1171116"/>
              <a:gd name="connsiteY23" fmla="*/ 259871 h 711692"/>
              <a:gd name="connsiteX24" fmla="*/ 1001807 w 1171116"/>
              <a:gd name="connsiteY24" fmla="*/ 201302 h 711692"/>
              <a:gd name="connsiteX25" fmla="*/ 974245 w 1171116"/>
              <a:gd name="connsiteY25" fmla="*/ 142732 h 711692"/>
              <a:gd name="connsiteX26" fmla="*/ 908293 w 1171116"/>
              <a:gd name="connsiteY26" fmla="*/ 119108 h 711692"/>
              <a:gd name="connsiteX27" fmla="*/ 908293 w 1171116"/>
              <a:gd name="connsiteY27" fmla="*/ 0 h 711692"/>
              <a:gd name="connsiteX28" fmla="*/ 1078587 w 1171116"/>
              <a:gd name="connsiteY28" fmla="*/ 54140 h 711692"/>
              <a:gd name="connsiteX29" fmla="*/ 1146507 w 1171116"/>
              <a:gd name="connsiteY29" fmla="*/ 187521 h 711692"/>
              <a:gd name="connsiteX30" fmla="*/ 1085477 w 1171116"/>
              <a:gd name="connsiteY30" fmla="*/ 323854 h 711692"/>
              <a:gd name="connsiteX31" fmla="*/ 1171116 w 1171116"/>
              <a:gd name="connsiteY31" fmla="*/ 497102 h 711692"/>
              <a:gd name="connsiteX32" fmla="*/ 1098274 w 1171116"/>
              <a:gd name="connsiteY32" fmla="*/ 649678 h 711692"/>
              <a:gd name="connsiteX33" fmla="*/ 908293 w 1171116"/>
              <a:gd name="connsiteY33" fmla="*/ 711692 h 711692"/>
              <a:gd name="connsiteX34" fmla="*/ 718311 w 1171116"/>
              <a:gd name="connsiteY34" fmla="*/ 649678 h 711692"/>
              <a:gd name="connsiteX35" fmla="*/ 645469 w 1171116"/>
              <a:gd name="connsiteY35" fmla="*/ 497102 h 711692"/>
              <a:gd name="connsiteX36" fmla="*/ 731108 w 1171116"/>
              <a:gd name="connsiteY36" fmla="*/ 323854 h 711692"/>
              <a:gd name="connsiteX37" fmla="*/ 669094 w 1171116"/>
              <a:gd name="connsiteY37" fmla="*/ 187029 h 711692"/>
              <a:gd name="connsiteX38" fmla="*/ 737507 w 1171116"/>
              <a:gd name="connsiteY38" fmla="*/ 54140 h 711692"/>
              <a:gd name="connsiteX39" fmla="*/ 908293 w 1171116"/>
              <a:gd name="connsiteY39" fmla="*/ 0 h 711692"/>
              <a:gd name="connsiteX40" fmla="*/ 284480 w 1171116"/>
              <a:gd name="connsiteY40" fmla="*/ 0 h 711692"/>
              <a:gd name="connsiteX41" fmla="*/ 498086 w 1171116"/>
              <a:gd name="connsiteY41" fmla="*/ 96959 h 711692"/>
              <a:gd name="connsiteX42" fmla="*/ 568959 w 1171116"/>
              <a:gd name="connsiteY42" fmla="*/ 355846 h 711692"/>
              <a:gd name="connsiteX43" fmla="*/ 498086 w 1171116"/>
              <a:gd name="connsiteY43" fmla="*/ 614733 h 711692"/>
              <a:gd name="connsiteX44" fmla="*/ 284480 w 1171116"/>
              <a:gd name="connsiteY44" fmla="*/ 711692 h 711692"/>
              <a:gd name="connsiteX45" fmla="*/ 70874 w 1171116"/>
              <a:gd name="connsiteY45" fmla="*/ 614733 h 711692"/>
              <a:gd name="connsiteX46" fmla="*/ 0 w 1171116"/>
              <a:gd name="connsiteY46" fmla="*/ 355846 h 711692"/>
              <a:gd name="connsiteX47" fmla="*/ 70874 w 1171116"/>
              <a:gd name="connsiteY47" fmla="*/ 96959 h 711692"/>
              <a:gd name="connsiteX48" fmla="*/ 284480 w 1171116"/>
              <a:gd name="connsiteY48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71116" h="711692">
                <a:moveTo>
                  <a:pt x="908293" y="401619"/>
                </a:moveTo>
                <a:cubicBezTo>
                  <a:pt x="880075" y="401619"/>
                  <a:pt x="854809" y="409494"/>
                  <a:pt x="832497" y="425243"/>
                </a:cubicBezTo>
                <a:cubicBezTo>
                  <a:pt x="810185" y="440993"/>
                  <a:pt x="799029" y="463633"/>
                  <a:pt x="799029" y="493164"/>
                </a:cubicBezTo>
                <a:cubicBezTo>
                  <a:pt x="799029" y="522695"/>
                  <a:pt x="810513" y="545171"/>
                  <a:pt x="833482" y="560593"/>
                </a:cubicBezTo>
                <a:cubicBezTo>
                  <a:pt x="856450" y="576015"/>
                  <a:pt x="881387" y="583726"/>
                  <a:pt x="908293" y="583726"/>
                </a:cubicBezTo>
                <a:cubicBezTo>
                  <a:pt x="935198" y="583726"/>
                  <a:pt x="960136" y="576015"/>
                  <a:pt x="983104" y="560593"/>
                </a:cubicBezTo>
                <a:cubicBezTo>
                  <a:pt x="1006072" y="545171"/>
                  <a:pt x="1017556" y="522695"/>
                  <a:pt x="1017556" y="493164"/>
                </a:cubicBezTo>
                <a:cubicBezTo>
                  <a:pt x="1017556" y="463633"/>
                  <a:pt x="1006400" y="440993"/>
                  <a:pt x="984088" y="425243"/>
                </a:cubicBezTo>
                <a:cubicBezTo>
                  <a:pt x="961776" y="409494"/>
                  <a:pt x="936511" y="401619"/>
                  <a:pt x="908293" y="401619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08293" y="119108"/>
                </a:moveTo>
                <a:cubicBezTo>
                  <a:pt x="882699" y="119108"/>
                  <a:pt x="860715" y="126982"/>
                  <a:pt x="842341" y="142732"/>
                </a:cubicBezTo>
                <a:cubicBezTo>
                  <a:pt x="823966" y="158482"/>
                  <a:pt x="814779" y="178005"/>
                  <a:pt x="814779" y="201302"/>
                </a:cubicBezTo>
                <a:cubicBezTo>
                  <a:pt x="814779" y="224598"/>
                  <a:pt x="824130" y="244121"/>
                  <a:pt x="842833" y="259871"/>
                </a:cubicBezTo>
                <a:cubicBezTo>
                  <a:pt x="861536" y="275621"/>
                  <a:pt x="883356" y="283496"/>
                  <a:pt x="908293" y="283496"/>
                </a:cubicBezTo>
                <a:cubicBezTo>
                  <a:pt x="933230" y="283496"/>
                  <a:pt x="955050" y="275621"/>
                  <a:pt x="973753" y="259871"/>
                </a:cubicBezTo>
                <a:cubicBezTo>
                  <a:pt x="992455" y="244121"/>
                  <a:pt x="1001807" y="224598"/>
                  <a:pt x="1001807" y="201302"/>
                </a:cubicBezTo>
                <a:cubicBezTo>
                  <a:pt x="1001807" y="178005"/>
                  <a:pt x="992619" y="158482"/>
                  <a:pt x="974245" y="142732"/>
                </a:cubicBezTo>
                <a:cubicBezTo>
                  <a:pt x="955870" y="126982"/>
                  <a:pt x="933886" y="119108"/>
                  <a:pt x="908293" y="119108"/>
                </a:cubicBezTo>
                <a:close/>
                <a:moveTo>
                  <a:pt x="908293" y="0"/>
                </a:moveTo>
                <a:cubicBezTo>
                  <a:pt x="976542" y="0"/>
                  <a:pt x="1033306" y="18047"/>
                  <a:pt x="1078587" y="54140"/>
                </a:cubicBezTo>
                <a:cubicBezTo>
                  <a:pt x="1123867" y="90233"/>
                  <a:pt x="1146507" y="134693"/>
                  <a:pt x="1146507" y="187521"/>
                </a:cubicBezTo>
                <a:cubicBezTo>
                  <a:pt x="1146507" y="240348"/>
                  <a:pt x="1126164" y="285793"/>
                  <a:pt x="1085477" y="323854"/>
                </a:cubicBezTo>
                <a:cubicBezTo>
                  <a:pt x="1142570" y="367822"/>
                  <a:pt x="1171116" y="425572"/>
                  <a:pt x="1171116" y="497102"/>
                </a:cubicBezTo>
                <a:cubicBezTo>
                  <a:pt x="1171116" y="557476"/>
                  <a:pt x="1146835" y="608334"/>
                  <a:pt x="1098274" y="649678"/>
                </a:cubicBezTo>
                <a:cubicBezTo>
                  <a:pt x="1049712" y="691021"/>
                  <a:pt x="986385" y="711692"/>
                  <a:pt x="908293" y="711692"/>
                </a:cubicBezTo>
                <a:cubicBezTo>
                  <a:pt x="830200" y="711692"/>
                  <a:pt x="766874" y="691021"/>
                  <a:pt x="718311" y="649678"/>
                </a:cubicBezTo>
                <a:cubicBezTo>
                  <a:pt x="669750" y="608334"/>
                  <a:pt x="645469" y="557476"/>
                  <a:pt x="645469" y="497102"/>
                </a:cubicBezTo>
                <a:cubicBezTo>
                  <a:pt x="645469" y="425572"/>
                  <a:pt x="674015" y="367822"/>
                  <a:pt x="731108" y="323854"/>
                </a:cubicBezTo>
                <a:cubicBezTo>
                  <a:pt x="689765" y="285136"/>
                  <a:pt x="669094" y="239528"/>
                  <a:pt x="669094" y="187029"/>
                </a:cubicBezTo>
                <a:cubicBezTo>
                  <a:pt x="669094" y="134529"/>
                  <a:pt x="691898" y="90233"/>
                  <a:pt x="737507" y="54140"/>
                </a:cubicBezTo>
                <a:cubicBezTo>
                  <a:pt x="783115" y="18047"/>
                  <a:pt x="840044" y="0"/>
                  <a:pt x="908293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1" name="Рисунок 30"/>
          <p:cNvSpPr>
            <a:spLocks noGrp="1"/>
          </p:cNvSpPr>
          <p:nvPr>
            <p:ph type="pic" sz="quarter" idx="112" hasCustomPrompt="1"/>
          </p:nvPr>
        </p:nvSpPr>
        <p:spPr>
          <a:xfrm>
            <a:off x="7196163" y="4027965"/>
            <a:ext cx="1795885" cy="1088532"/>
          </a:xfrm>
          <a:custGeom>
            <a:avLst/>
            <a:gdLst>
              <a:gd name="connsiteX0" fmla="*/ 905436 w 1174166"/>
              <a:gd name="connsiteY0" fmla="*/ 128951 h 711692"/>
              <a:gd name="connsiteX1" fmla="*/ 833086 w 1174166"/>
              <a:gd name="connsiteY1" fmla="*/ 157006 h 711692"/>
              <a:gd name="connsiteX2" fmla="*/ 805032 w 1174166"/>
              <a:gd name="connsiteY2" fmla="*/ 228371 h 711692"/>
              <a:gd name="connsiteX3" fmla="*/ 830625 w 1174166"/>
              <a:gd name="connsiteY3" fmla="*/ 301706 h 711692"/>
              <a:gd name="connsiteX4" fmla="*/ 901991 w 1174166"/>
              <a:gd name="connsiteY4" fmla="*/ 331729 h 711692"/>
              <a:gd name="connsiteX5" fmla="*/ 978279 w 1174166"/>
              <a:gd name="connsiteY5" fmla="*/ 305152 h 711692"/>
              <a:gd name="connsiteX6" fmla="*/ 1008794 w 1174166"/>
              <a:gd name="connsiteY6" fmla="*/ 235262 h 711692"/>
              <a:gd name="connsiteX7" fmla="*/ 979263 w 1174166"/>
              <a:gd name="connsiteY7" fmla="*/ 160451 h 711692"/>
              <a:gd name="connsiteX8" fmla="*/ 905436 w 1174166"/>
              <a:gd name="connsiteY8" fmla="*/ 128951 h 711692"/>
              <a:gd name="connsiteX9" fmla="*/ 284480 w 1174166"/>
              <a:gd name="connsiteY9" fmla="*/ 126982 h 711692"/>
              <a:gd name="connsiteX10" fmla="*/ 183091 w 1174166"/>
              <a:gd name="connsiteY10" fmla="*/ 189982 h 711692"/>
              <a:gd name="connsiteX11" fmla="*/ 150607 w 1174166"/>
              <a:gd name="connsiteY11" fmla="*/ 356339 h 711692"/>
              <a:gd name="connsiteX12" fmla="*/ 183091 w 1174166"/>
              <a:gd name="connsiteY12" fmla="*/ 522695 h 711692"/>
              <a:gd name="connsiteX13" fmla="*/ 284480 w 1174166"/>
              <a:gd name="connsiteY13" fmla="*/ 585694 h 711692"/>
              <a:gd name="connsiteX14" fmla="*/ 385869 w 1174166"/>
              <a:gd name="connsiteY14" fmla="*/ 522695 h 711692"/>
              <a:gd name="connsiteX15" fmla="*/ 418353 w 1174166"/>
              <a:gd name="connsiteY15" fmla="*/ 356339 h 711692"/>
              <a:gd name="connsiteX16" fmla="*/ 385869 w 1174166"/>
              <a:gd name="connsiteY16" fmla="*/ 189982 h 711692"/>
              <a:gd name="connsiteX17" fmla="*/ 284480 w 1174166"/>
              <a:gd name="connsiteY17" fmla="*/ 126982 h 711692"/>
              <a:gd name="connsiteX18" fmla="*/ 905436 w 1174166"/>
              <a:gd name="connsiteY18" fmla="*/ 0 h 711692"/>
              <a:gd name="connsiteX19" fmla="*/ 1031927 w 1174166"/>
              <a:gd name="connsiteY19" fmla="*/ 28055 h 711692"/>
              <a:gd name="connsiteX20" fmla="*/ 1116089 w 1174166"/>
              <a:gd name="connsiteY20" fmla="*/ 106311 h 711692"/>
              <a:gd name="connsiteX21" fmla="*/ 1174166 w 1174166"/>
              <a:gd name="connsiteY21" fmla="*/ 350432 h 711692"/>
              <a:gd name="connsiteX22" fmla="*/ 1151034 w 1174166"/>
              <a:gd name="connsiteY22" fmla="*/ 516297 h 711692"/>
              <a:gd name="connsiteX23" fmla="*/ 1088527 w 1174166"/>
              <a:gd name="connsiteY23" fmla="*/ 629006 h 711692"/>
              <a:gd name="connsiteX24" fmla="*/ 892640 w 1174166"/>
              <a:gd name="connsiteY24" fmla="*/ 711692 h 711692"/>
              <a:gd name="connsiteX25" fmla="*/ 800110 w 1174166"/>
              <a:gd name="connsiteY25" fmla="*/ 697419 h 711692"/>
              <a:gd name="connsiteX26" fmla="*/ 733173 w 1174166"/>
              <a:gd name="connsiteY26" fmla="*/ 668872 h 711692"/>
              <a:gd name="connsiteX27" fmla="*/ 681002 w 1174166"/>
              <a:gd name="connsiteY27" fmla="*/ 631959 h 711692"/>
              <a:gd name="connsiteX28" fmla="*/ 757782 w 1174166"/>
              <a:gd name="connsiteY28" fmla="*/ 523679 h 711692"/>
              <a:gd name="connsiteX29" fmla="*/ 775993 w 1174166"/>
              <a:gd name="connsiteY29" fmla="*/ 538937 h 711692"/>
              <a:gd name="connsiteX30" fmla="*/ 819797 w 1174166"/>
              <a:gd name="connsiteY30" fmla="*/ 564038 h 711692"/>
              <a:gd name="connsiteX31" fmla="*/ 880827 w 1174166"/>
              <a:gd name="connsiteY31" fmla="*/ 579788 h 711692"/>
              <a:gd name="connsiteX32" fmla="*/ 979756 w 1174166"/>
              <a:gd name="connsiteY32" fmla="*/ 536968 h 711692"/>
              <a:gd name="connsiteX33" fmla="*/ 1022575 w 1174166"/>
              <a:gd name="connsiteY33" fmla="*/ 420322 h 711692"/>
              <a:gd name="connsiteX34" fmla="*/ 886733 w 1174166"/>
              <a:gd name="connsiteY34" fmla="*/ 462649 h 711692"/>
              <a:gd name="connsiteX35" fmla="*/ 725791 w 1174166"/>
              <a:gd name="connsiteY35" fmla="*/ 399158 h 711692"/>
              <a:gd name="connsiteX36" fmla="*/ 661315 w 1174166"/>
              <a:gd name="connsiteY36" fmla="*/ 231325 h 711692"/>
              <a:gd name="connsiteX37" fmla="*/ 730713 w 1174166"/>
              <a:gd name="connsiteY37" fmla="*/ 63492 h 711692"/>
              <a:gd name="connsiteX38" fmla="*/ 905436 w 1174166"/>
              <a:gd name="connsiteY38" fmla="*/ 0 h 711692"/>
              <a:gd name="connsiteX39" fmla="*/ 284480 w 1174166"/>
              <a:gd name="connsiteY39" fmla="*/ 0 h 711692"/>
              <a:gd name="connsiteX40" fmla="*/ 498086 w 1174166"/>
              <a:gd name="connsiteY40" fmla="*/ 96959 h 711692"/>
              <a:gd name="connsiteX41" fmla="*/ 568959 w 1174166"/>
              <a:gd name="connsiteY41" fmla="*/ 355846 h 711692"/>
              <a:gd name="connsiteX42" fmla="*/ 498086 w 1174166"/>
              <a:gd name="connsiteY42" fmla="*/ 614733 h 711692"/>
              <a:gd name="connsiteX43" fmla="*/ 284480 w 1174166"/>
              <a:gd name="connsiteY43" fmla="*/ 711692 h 711692"/>
              <a:gd name="connsiteX44" fmla="*/ 70874 w 1174166"/>
              <a:gd name="connsiteY44" fmla="*/ 614733 h 711692"/>
              <a:gd name="connsiteX45" fmla="*/ 0 w 1174166"/>
              <a:gd name="connsiteY45" fmla="*/ 355846 h 711692"/>
              <a:gd name="connsiteX46" fmla="*/ 70874 w 1174166"/>
              <a:gd name="connsiteY46" fmla="*/ 96959 h 711692"/>
              <a:gd name="connsiteX47" fmla="*/ 284480 w 1174166"/>
              <a:gd name="connsiteY47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74166" h="711692">
                <a:moveTo>
                  <a:pt x="905436" y="128951"/>
                </a:moveTo>
                <a:cubicBezTo>
                  <a:pt x="875906" y="128951"/>
                  <a:pt x="851788" y="138303"/>
                  <a:pt x="833086" y="157006"/>
                </a:cubicBezTo>
                <a:cubicBezTo>
                  <a:pt x="814383" y="175708"/>
                  <a:pt x="805032" y="199497"/>
                  <a:pt x="805032" y="228371"/>
                </a:cubicBezTo>
                <a:cubicBezTo>
                  <a:pt x="805032" y="257246"/>
                  <a:pt x="813563" y="281691"/>
                  <a:pt x="830625" y="301706"/>
                </a:cubicBezTo>
                <a:cubicBezTo>
                  <a:pt x="847687" y="321722"/>
                  <a:pt x="871476" y="331729"/>
                  <a:pt x="901991" y="331729"/>
                </a:cubicBezTo>
                <a:cubicBezTo>
                  <a:pt x="932506" y="331729"/>
                  <a:pt x="957936" y="322870"/>
                  <a:pt x="978279" y="305152"/>
                </a:cubicBezTo>
                <a:cubicBezTo>
                  <a:pt x="998622" y="287433"/>
                  <a:pt x="1008794" y="264137"/>
                  <a:pt x="1008794" y="235262"/>
                </a:cubicBezTo>
                <a:cubicBezTo>
                  <a:pt x="1008794" y="206387"/>
                  <a:pt x="998950" y="181451"/>
                  <a:pt x="979263" y="160451"/>
                </a:cubicBezTo>
                <a:cubicBezTo>
                  <a:pt x="959576" y="139451"/>
                  <a:pt x="934967" y="128951"/>
                  <a:pt x="905436" y="128951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05436" y="0"/>
                </a:moveTo>
                <a:cubicBezTo>
                  <a:pt x="953998" y="0"/>
                  <a:pt x="996161" y="9351"/>
                  <a:pt x="1031927" y="28055"/>
                </a:cubicBezTo>
                <a:cubicBezTo>
                  <a:pt x="1067692" y="46757"/>
                  <a:pt x="1095746" y="72843"/>
                  <a:pt x="1116089" y="106311"/>
                </a:cubicBezTo>
                <a:cubicBezTo>
                  <a:pt x="1154807" y="171279"/>
                  <a:pt x="1174166" y="252653"/>
                  <a:pt x="1174166" y="350432"/>
                </a:cubicBezTo>
                <a:cubicBezTo>
                  <a:pt x="1174166" y="413431"/>
                  <a:pt x="1166455" y="468719"/>
                  <a:pt x="1151034" y="516297"/>
                </a:cubicBezTo>
                <a:cubicBezTo>
                  <a:pt x="1135612" y="563874"/>
                  <a:pt x="1114777" y="601444"/>
                  <a:pt x="1088527" y="629006"/>
                </a:cubicBezTo>
                <a:cubicBezTo>
                  <a:pt x="1034715" y="684130"/>
                  <a:pt x="969419" y="711692"/>
                  <a:pt x="892640" y="711692"/>
                </a:cubicBezTo>
                <a:cubicBezTo>
                  <a:pt x="860484" y="711692"/>
                  <a:pt x="829640" y="706935"/>
                  <a:pt x="800110" y="697419"/>
                </a:cubicBezTo>
                <a:cubicBezTo>
                  <a:pt x="770579" y="687904"/>
                  <a:pt x="748267" y="678388"/>
                  <a:pt x="733173" y="668872"/>
                </a:cubicBezTo>
                <a:cubicBezTo>
                  <a:pt x="718080" y="659357"/>
                  <a:pt x="700690" y="647052"/>
                  <a:pt x="681002" y="631959"/>
                </a:cubicBezTo>
                <a:lnTo>
                  <a:pt x="757782" y="523679"/>
                </a:lnTo>
                <a:cubicBezTo>
                  <a:pt x="762376" y="527617"/>
                  <a:pt x="768446" y="532703"/>
                  <a:pt x="775993" y="538937"/>
                </a:cubicBezTo>
                <a:cubicBezTo>
                  <a:pt x="783540" y="545171"/>
                  <a:pt x="798141" y="553538"/>
                  <a:pt x="819797" y="564038"/>
                </a:cubicBezTo>
                <a:cubicBezTo>
                  <a:pt x="841453" y="574538"/>
                  <a:pt x="861796" y="579788"/>
                  <a:pt x="880827" y="579788"/>
                </a:cubicBezTo>
                <a:cubicBezTo>
                  <a:pt x="923483" y="579788"/>
                  <a:pt x="956459" y="565514"/>
                  <a:pt x="979756" y="536968"/>
                </a:cubicBezTo>
                <a:cubicBezTo>
                  <a:pt x="1003052" y="508422"/>
                  <a:pt x="1017325" y="469540"/>
                  <a:pt x="1022575" y="420322"/>
                </a:cubicBezTo>
                <a:cubicBezTo>
                  <a:pt x="980576" y="448540"/>
                  <a:pt x="935295" y="462649"/>
                  <a:pt x="886733" y="462649"/>
                </a:cubicBezTo>
                <a:cubicBezTo>
                  <a:pt x="822422" y="462649"/>
                  <a:pt x="768775" y="441485"/>
                  <a:pt x="725791" y="399158"/>
                </a:cubicBezTo>
                <a:cubicBezTo>
                  <a:pt x="682807" y="356831"/>
                  <a:pt x="661315" y="300886"/>
                  <a:pt x="661315" y="231325"/>
                </a:cubicBezTo>
                <a:cubicBezTo>
                  <a:pt x="661315" y="161763"/>
                  <a:pt x="684448" y="105819"/>
                  <a:pt x="730713" y="63492"/>
                </a:cubicBezTo>
                <a:cubicBezTo>
                  <a:pt x="776977" y="21164"/>
                  <a:pt x="835219" y="0"/>
                  <a:pt x="905436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6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Рисунок 94"/>
          <p:cNvSpPr>
            <a:spLocks noGrp="1"/>
          </p:cNvSpPr>
          <p:nvPr>
            <p:ph type="pic" sz="quarter" idx="43"/>
          </p:nvPr>
        </p:nvSpPr>
        <p:spPr>
          <a:xfrm>
            <a:off x="2345339" y="1305772"/>
            <a:ext cx="278097" cy="317580"/>
          </a:xfrm>
          <a:custGeom>
            <a:avLst/>
            <a:gdLst/>
            <a:ahLst/>
            <a:cxnLst/>
            <a:rect l="l" t="t" r="r" b="b"/>
            <a:pathLst>
              <a:path w="874909" h="999125">
                <a:moveTo>
                  <a:pt x="433854" y="568871"/>
                </a:moveTo>
                <a:cubicBezTo>
                  <a:pt x="325840" y="568871"/>
                  <a:pt x="271834" y="602475"/>
                  <a:pt x="271834" y="669684"/>
                </a:cubicBezTo>
                <a:cubicBezTo>
                  <a:pt x="271834" y="704488"/>
                  <a:pt x="284735" y="731191"/>
                  <a:pt x="310538" y="749794"/>
                </a:cubicBezTo>
                <a:cubicBezTo>
                  <a:pt x="336342" y="768396"/>
                  <a:pt x="373246" y="777697"/>
                  <a:pt x="421252" y="777697"/>
                </a:cubicBezTo>
                <a:cubicBezTo>
                  <a:pt x="469258" y="777697"/>
                  <a:pt x="511564" y="762995"/>
                  <a:pt x="548168" y="733592"/>
                </a:cubicBezTo>
                <a:cubicBezTo>
                  <a:pt x="584773" y="704188"/>
                  <a:pt x="603075" y="664883"/>
                  <a:pt x="603075" y="615677"/>
                </a:cubicBezTo>
                <a:lnTo>
                  <a:pt x="603075" y="568871"/>
                </a:lnTo>
                <a:close/>
                <a:moveTo>
                  <a:pt x="475259" y="0"/>
                </a:moveTo>
                <a:cubicBezTo>
                  <a:pt x="592874" y="0"/>
                  <a:pt x="688886" y="29404"/>
                  <a:pt x="763295" y="88211"/>
                </a:cubicBezTo>
                <a:cubicBezTo>
                  <a:pt x="837704" y="147018"/>
                  <a:pt x="874909" y="240030"/>
                  <a:pt x="874909" y="367246"/>
                </a:cubicBezTo>
                <a:lnTo>
                  <a:pt x="874909" y="984723"/>
                </a:lnTo>
                <a:lnTo>
                  <a:pt x="621077" y="984723"/>
                </a:lnTo>
                <a:lnTo>
                  <a:pt x="621077" y="867709"/>
                </a:lnTo>
                <a:cubicBezTo>
                  <a:pt x="551469" y="955319"/>
                  <a:pt x="465358" y="999125"/>
                  <a:pt x="362745" y="999125"/>
                </a:cubicBezTo>
                <a:cubicBezTo>
                  <a:pt x="260132" y="999125"/>
                  <a:pt x="174021" y="969421"/>
                  <a:pt x="104413" y="910014"/>
                </a:cubicBezTo>
                <a:cubicBezTo>
                  <a:pt x="34804" y="850606"/>
                  <a:pt x="0" y="771397"/>
                  <a:pt x="0" y="672384"/>
                </a:cubicBezTo>
                <a:cubicBezTo>
                  <a:pt x="0" y="573372"/>
                  <a:pt x="36004" y="499263"/>
                  <a:pt x="108013" y="450056"/>
                </a:cubicBezTo>
                <a:cubicBezTo>
                  <a:pt x="180022" y="400850"/>
                  <a:pt x="278434" y="376247"/>
                  <a:pt x="403250" y="376247"/>
                </a:cubicBezTo>
                <a:lnTo>
                  <a:pt x="604875" y="376247"/>
                </a:lnTo>
                <a:lnTo>
                  <a:pt x="604875" y="370847"/>
                </a:lnTo>
                <a:cubicBezTo>
                  <a:pt x="604875" y="267634"/>
                  <a:pt x="550268" y="216027"/>
                  <a:pt x="441055" y="216027"/>
                </a:cubicBezTo>
                <a:cubicBezTo>
                  <a:pt x="394249" y="216027"/>
                  <a:pt x="344743" y="225328"/>
                  <a:pt x="292536" y="243931"/>
                </a:cubicBezTo>
                <a:cubicBezTo>
                  <a:pt x="240330" y="262533"/>
                  <a:pt x="196224" y="285636"/>
                  <a:pt x="160220" y="313239"/>
                </a:cubicBezTo>
                <a:lnTo>
                  <a:pt x="39605" y="138617"/>
                </a:lnTo>
                <a:cubicBezTo>
                  <a:pt x="166821" y="46206"/>
                  <a:pt x="312039" y="0"/>
                  <a:pt x="47525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98" name="Рисунок 97"/>
          <p:cNvSpPr>
            <a:spLocks noGrp="1"/>
          </p:cNvSpPr>
          <p:nvPr>
            <p:ph type="pic" sz="quarter" idx="44"/>
          </p:nvPr>
        </p:nvSpPr>
        <p:spPr>
          <a:xfrm>
            <a:off x="3681698" y="1194190"/>
            <a:ext cx="317007" cy="429162"/>
          </a:xfrm>
          <a:custGeom>
            <a:avLst/>
            <a:gdLst/>
            <a:ahLst/>
            <a:cxnLst/>
            <a:rect l="l" t="t" r="r" b="b"/>
            <a:pathLst>
              <a:path w="997325" h="1350169">
                <a:moveTo>
                  <a:pt x="493262" y="577872"/>
                </a:moveTo>
                <a:cubicBezTo>
                  <a:pt x="429654" y="577872"/>
                  <a:pt x="375947" y="603976"/>
                  <a:pt x="332142" y="656182"/>
                </a:cubicBezTo>
                <a:cubicBezTo>
                  <a:pt x="288336" y="708389"/>
                  <a:pt x="266434" y="773797"/>
                  <a:pt x="266434" y="852407"/>
                </a:cubicBezTo>
                <a:cubicBezTo>
                  <a:pt x="266434" y="931017"/>
                  <a:pt x="288336" y="995225"/>
                  <a:pt x="332142" y="1045031"/>
                </a:cubicBezTo>
                <a:cubicBezTo>
                  <a:pt x="375947" y="1094837"/>
                  <a:pt x="429054" y="1119740"/>
                  <a:pt x="491462" y="1119740"/>
                </a:cubicBezTo>
                <a:cubicBezTo>
                  <a:pt x="553869" y="1119740"/>
                  <a:pt x="608476" y="1094837"/>
                  <a:pt x="655282" y="1045031"/>
                </a:cubicBezTo>
                <a:cubicBezTo>
                  <a:pt x="702088" y="995225"/>
                  <a:pt x="725491" y="931317"/>
                  <a:pt x="725491" y="853307"/>
                </a:cubicBezTo>
                <a:cubicBezTo>
                  <a:pt x="725491" y="775297"/>
                  <a:pt x="702688" y="709889"/>
                  <a:pt x="657082" y="657082"/>
                </a:cubicBezTo>
                <a:cubicBezTo>
                  <a:pt x="611477" y="604276"/>
                  <a:pt x="556870" y="577872"/>
                  <a:pt x="493262" y="577872"/>
                </a:cubicBezTo>
                <a:close/>
                <a:moveTo>
                  <a:pt x="0" y="0"/>
                </a:moveTo>
                <a:lnTo>
                  <a:pt x="270034" y="0"/>
                </a:lnTo>
                <a:lnTo>
                  <a:pt x="270034" y="475260"/>
                </a:lnTo>
                <a:cubicBezTo>
                  <a:pt x="344443" y="392449"/>
                  <a:pt x="440455" y="351044"/>
                  <a:pt x="558070" y="351044"/>
                </a:cubicBezTo>
                <a:cubicBezTo>
                  <a:pt x="675685" y="351044"/>
                  <a:pt x="778298" y="396950"/>
                  <a:pt x="865908" y="488761"/>
                </a:cubicBezTo>
                <a:cubicBezTo>
                  <a:pt x="953519" y="580573"/>
                  <a:pt x="997325" y="698488"/>
                  <a:pt x="997325" y="842506"/>
                </a:cubicBezTo>
                <a:cubicBezTo>
                  <a:pt x="997325" y="986524"/>
                  <a:pt x="952319" y="1107139"/>
                  <a:pt x="862308" y="1204351"/>
                </a:cubicBezTo>
                <a:cubicBezTo>
                  <a:pt x="772297" y="1301563"/>
                  <a:pt x="669984" y="1350169"/>
                  <a:pt x="555370" y="1350169"/>
                </a:cubicBezTo>
                <a:cubicBezTo>
                  <a:pt x="440755" y="1350169"/>
                  <a:pt x="345643" y="1302763"/>
                  <a:pt x="270034" y="1207951"/>
                </a:cubicBezTo>
                <a:lnTo>
                  <a:pt x="270034" y="1335767"/>
                </a:lnTo>
                <a:lnTo>
                  <a:pt x="0" y="13357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01" name="Рисунок 100"/>
          <p:cNvSpPr>
            <a:spLocks noGrp="1"/>
          </p:cNvSpPr>
          <p:nvPr>
            <p:ph type="pic" sz="quarter" idx="45"/>
          </p:nvPr>
        </p:nvSpPr>
        <p:spPr>
          <a:xfrm>
            <a:off x="4976622" y="1305772"/>
            <a:ext cx="293546" cy="317580"/>
          </a:xfrm>
          <a:custGeom>
            <a:avLst/>
            <a:gdLst/>
            <a:ahLst/>
            <a:cxnLst/>
            <a:rect l="l" t="t" r="r" b="b"/>
            <a:pathLst>
              <a:path w="923516" h="999125">
                <a:moveTo>
                  <a:pt x="513064" y="0"/>
                </a:moveTo>
                <a:cubicBezTo>
                  <a:pt x="582673" y="0"/>
                  <a:pt x="653182" y="14402"/>
                  <a:pt x="724591" y="43206"/>
                </a:cubicBezTo>
                <a:cubicBezTo>
                  <a:pt x="796000" y="72009"/>
                  <a:pt x="858708" y="114614"/>
                  <a:pt x="912714" y="171021"/>
                </a:cubicBezTo>
                <a:lnTo>
                  <a:pt x="772297" y="354644"/>
                </a:lnTo>
                <a:cubicBezTo>
                  <a:pt x="741093" y="317440"/>
                  <a:pt x="702988" y="288636"/>
                  <a:pt x="657983" y="268234"/>
                </a:cubicBezTo>
                <a:cubicBezTo>
                  <a:pt x="612977" y="247831"/>
                  <a:pt x="568271" y="237630"/>
                  <a:pt x="523866" y="237630"/>
                </a:cubicBezTo>
                <a:cubicBezTo>
                  <a:pt x="453057" y="237630"/>
                  <a:pt x="392149" y="260733"/>
                  <a:pt x="341143" y="306938"/>
                </a:cubicBezTo>
                <a:cubicBezTo>
                  <a:pt x="290137" y="353144"/>
                  <a:pt x="264633" y="417352"/>
                  <a:pt x="264633" y="499563"/>
                </a:cubicBezTo>
                <a:cubicBezTo>
                  <a:pt x="264633" y="581773"/>
                  <a:pt x="290137" y="645681"/>
                  <a:pt x="341143" y="691286"/>
                </a:cubicBezTo>
                <a:cubicBezTo>
                  <a:pt x="392149" y="736892"/>
                  <a:pt x="451857" y="759695"/>
                  <a:pt x="520265" y="759695"/>
                </a:cubicBezTo>
                <a:cubicBezTo>
                  <a:pt x="610276" y="759695"/>
                  <a:pt x="691287" y="714689"/>
                  <a:pt x="763296" y="624678"/>
                </a:cubicBezTo>
                <a:lnTo>
                  <a:pt x="923516" y="804701"/>
                </a:lnTo>
                <a:cubicBezTo>
                  <a:pt x="798700" y="934317"/>
                  <a:pt x="663683" y="999125"/>
                  <a:pt x="518465" y="999125"/>
                </a:cubicBezTo>
                <a:cubicBezTo>
                  <a:pt x="373247" y="999125"/>
                  <a:pt x="250532" y="953219"/>
                  <a:pt x="150319" y="861408"/>
                </a:cubicBezTo>
                <a:cubicBezTo>
                  <a:pt x="50107" y="769596"/>
                  <a:pt x="0" y="649581"/>
                  <a:pt x="0" y="501363"/>
                </a:cubicBezTo>
                <a:cubicBezTo>
                  <a:pt x="0" y="353144"/>
                  <a:pt x="50707" y="232529"/>
                  <a:pt x="152119" y="139518"/>
                </a:cubicBezTo>
                <a:cubicBezTo>
                  <a:pt x="253532" y="46506"/>
                  <a:pt x="373847" y="0"/>
                  <a:pt x="513064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04" name="Рисунок 103"/>
          <p:cNvSpPr>
            <a:spLocks noGrp="1"/>
          </p:cNvSpPr>
          <p:nvPr>
            <p:ph type="pic" sz="quarter" idx="46"/>
          </p:nvPr>
        </p:nvSpPr>
        <p:spPr>
          <a:xfrm>
            <a:off x="6273597" y="1194190"/>
            <a:ext cx="317007" cy="429162"/>
          </a:xfrm>
          <a:custGeom>
            <a:avLst/>
            <a:gdLst/>
            <a:ahLst/>
            <a:cxnLst/>
            <a:rect l="l" t="t" r="r" b="b"/>
            <a:pathLst>
              <a:path w="997325" h="1350169">
                <a:moveTo>
                  <a:pt x="504063" y="577872"/>
                </a:moveTo>
                <a:cubicBezTo>
                  <a:pt x="440455" y="577872"/>
                  <a:pt x="385849" y="604276"/>
                  <a:pt x="340243" y="657082"/>
                </a:cubicBezTo>
                <a:cubicBezTo>
                  <a:pt x="294637" y="709889"/>
                  <a:pt x="271834" y="775297"/>
                  <a:pt x="271834" y="853307"/>
                </a:cubicBezTo>
                <a:cubicBezTo>
                  <a:pt x="271834" y="931317"/>
                  <a:pt x="295237" y="995225"/>
                  <a:pt x="342043" y="1045031"/>
                </a:cubicBezTo>
                <a:cubicBezTo>
                  <a:pt x="388849" y="1094837"/>
                  <a:pt x="443456" y="1119740"/>
                  <a:pt x="505864" y="1119740"/>
                </a:cubicBezTo>
                <a:cubicBezTo>
                  <a:pt x="568271" y="1119740"/>
                  <a:pt x="621378" y="1094837"/>
                  <a:pt x="665184" y="1045031"/>
                </a:cubicBezTo>
                <a:cubicBezTo>
                  <a:pt x="708989" y="995225"/>
                  <a:pt x="730892" y="931017"/>
                  <a:pt x="730892" y="852407"/>
                </a:cubicBezTo>
                <a:cubicBezTo>
                  <a:pt x="730892" y="773797"/>
                  <a:pt x="708989" y="708389"/>
                  <a:pt x="665184" y="656182"/>
                </a:cubicBezTo>
                <a:cubicBezTo>
                  <a:pt x="621378" y="603976"/>
                  <a:pt x="567671" y="577872"/>
                  <a:pt x="504063" y="577872"/>
                </a:cubicBezTo>
                <a:close/>
                <a:moveTo>
                  <a:pt x="727291" y="0"/>
                </a:moveTo>
                <a:lnTo>
                  <a:pt x="997325" y="0"/>
                </a:lnTo>
                <a:lnTo>
                  <a:pt x="997325" y="1335767"/>
                </a:lnTo>
                <a:lnTo>
                  <a:pt x="727291" y="1335767"/>
                </a:lnTo>
                <a:lnTo>
                  <a:pt x="727291" y="1207951"/>
                </a:lnTo>
                <a:cubicBezTo>
                  <a:pt x="651682" y="1302763"/>
                  <a:pt x="556570" y="1350169"/>
                  <a:pt x="441956" y="1350169"/>
                </a:cubicBezTo>
                <a:cubicBezTo>
                  <a:pt x="327341" y="1350169"/>
                  <a:pt x="225029" y="1301563"/>
                  <a:pt x="135017" y="1204351"/>
                </a:cubicBezTo>
                <a:cubicBezTo>
                  <a:pt x="45006" y="1107139"/>
                  <a:pt x="0" y="986524"/>
                  <a:pt x="0" y="842506"/>
                </a:cubicBezTo>
                <a:cubicBezTo>
                  <a:pt x="0" y="698488"/>
                  <a:pt x="43806" y="580573"/>
                  <a:pt x="131417" y="488761"/>
                </a:cubicBezTo>
                <a:cubicBezTo>
                  <a:pt x="219028" y="396950"/>
                  <a:pt x="321641" y="351044"/>
                  <a:pt x="439255" y="351044"/>
                </a:cubicBezTo>
                <a:cubicBezTo>
                  <a:pt x="556870" y="351044"/>
                  <a:pt x="652882" y="392449"/>
                  <a:pt x="727291" y="47526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08" name="Рисунок 107"/>
          <p:cNvSpPr>
            <a:spLocks noGrp="1"/>
          </p:cNvSpPr>
          <p:nvPr>
            <p:ph type="pic" sz="quarter" idx="47"/>
          </p:nvPr>
        </p:nvSpPr>
        <p:spPr>
          <a:xfrm>
            <a:off x="7621507" y="1305772"/>
            <a:ext cx="308997" cy="317580"/>
          </a:xfrm>
          <a:custGeom>
            <a:avLst/>
            <a:gdLst/>
            <a:ahLst/>
            <a:cxnLst/>
            <a:rect l="l" t="t" r="r" b="b"/>
            <a:pathLst>
              <a:path w="972122" h="999125">
                <a:moveTo>
                  <a:pt x="497763" y="223228"/>
                </a:moveTo>
                <a:cubicBezTo>
                  <a:pt x="444356" y="223228"/>
                  <a:pt x="395450" y="239430"/>
                  <a:pt x="351044" y="271834"/>
                </a:cubicBezTo>
                <a:cubicBezTo>
                  <a:pt x="306639" y="304238"/>
                  <a:pt x="280836" y="348044"/>
                  <a:pt x="273635" y="403250"/>
                </a:cubicBezTo>
                <a:lnTo>
                  <a:pt x="698488" y="403250"/>
                </a:lnTo>
                <a:cubicBezTo>
                  <a:pt x="692487" y="345643"/>
                  <a:pt x="670884" y="301238"/>
                  <a:pt x="633680" y="270034"/>
                </a:cubicBezTo>
                <a:cubicBezTo>
                  <a:pt x="596475" y="238830"/>
                  <a:pt x="551169" y="223228"/>
                  <a:pt x="497763" y="223228"/>
                </a:cubicBezTo>
                <a:close/>
                <a:moveTo>
                  <a:pt x="493262" y="0"/>
                </a:moveTo>
                <a:cubicBezTo>
                  <a:pt x="626479" y="0"/>
                  <a:pt x="739593" y="40205"/>
                  <a:pt x="832604" y="120615"/>
                </a:cubicBezTo>
                <a:cubicBezTo>
                  <a:pt x="925616" y="201025"/>
                  <a:pt x="972122" y="311439"/>
                  <a:pt x="972122" y="451857"/>
                </a:cubicBezTo>
                <a:lnTo>
                  <a:pt x="972122" y="595875"/>
                </a:lnTo>
                <a:lnTo>
                  <a:pt x="266434" y="595875"/>
                </a:lnTo>
                <a:cubicBezTo>
                  <a:pt x="274835" y="648681"/>
                  <a:pt x="302438" y="691887"/>
                  <a:pt x="349244" y="725491"/>
                </a:cubicBezTo>
                <a:cubicBezTo>
                  <a:pt x="396050" y="759095"/>
                  <a:pt x="448857" y="775897"/>
                  <a:pt x="507664" y="775897"/>
                </a:cubicBezTo>
                <a:cubicBezTo>
                  <a:pt x="602476" y="775897"/>
                  <a:pt x="680485" y="744093"/>
                  <a:pt x="741693" y="680485"/>
                </a:cubicBezTo>
                <a:lnTo>
                  <a:pt x="892912" y="844306"/>
                </a:lnTo>
                <a:cubicBezTo>
                  <a:pt x="783698" y="947519"/>
                  <a:pt x="655582" y="999125"/>
                  <a:pt x="508564" y="999125"/>
                </a:cubicBezTo>
                <a:cubicBezTo>
                  <a:pt x="361546" y="999125"/>
                  <a:pt x="240030" y="953819"/>
                  <a:pt x="144018" y="863208"/>
                </a:cubicBezTo>
                <a:cubicBezTo>
                  <a:pt x="48006" y="772597"/>
                  <a:pt x="0" y="651082"/>
                  <a:pt x="0" y="498662"/>
                </a:cubicBezTo>
                <a:cubicBezTo>
                  <a:pt x="0" y="346243"/>
                  <a:pt x="48907" y="225028"/>
                  <a:pt x="146719" y="135017"/>
                </a:cubicBezTo>
                <a:cubicBezTo>
                  <a:pt x="244531" y="45006"/>
                  <a:pt x="360045" y="0"/>
                  <a:pt x="493262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11" name="Рисунок 110"/>
          <p:cNvSpPr>
            <a:spLocks noGrp="1"/>
          </p:cNvSpPr>
          <p:nvPr>
            <p:ph type="pic" sz="quarter" idx="48"/>
          </p:nvPr>
        </p:nvSpPr>
        <p:spPr>
          <a:xfrm>
            <a:off x="8939239" y="1185952"/>
            <a:ext cx="225453" cy="433168"/>
          </a:xfrm>
          <a:custGeom>
            <a:avLst/>
            <a:gdLst/>
            <a:ahLst/>
            <a:cxnLst/>
            <a:rect l="l" t="t" r="r" b="b"/>
            <a:pathLst>
              <a:path w="709288" h="1362770">
                <a:moveTo>
                  <a:pt x="449156" y="0"/>
                </a:moveTo>
                <a:cubicBezTo>
                  <a:pt x="544568" y="0"/>
                  <a:pt x="631279" y="36004"/>
                  <a:pt x="709288" y="108013"/>
                </a:cubicBezTo>
                <a:lnTo>
                  <a:pt x="612076" y="289836"/>
                </a:lnTo>
                <a:cubicBezTo>
                  <a:pt x="572471" y="244230"/>
                  <a:pt x="528666" y="221428"/>
                  <a:pt x="480660" y="221428"/>
                </a:cubicBezTo>
                <a:cubicBezTo>
                  <a:pt x="453056" y="221428"/>
                  <a:pt x="430254" y="231329"/>
                  <a:pt x="412251" y="251131"/>
                </a:cubicBezTo>
                <a:cubicBezTo>
                  <a:pt x="394249" y="270934"/>
                  <a:pt x="385248" y="300037"/>
                  <a:pt x="385248" y="338442"/>
                </a:cubicBezTo>
                <a:lnTo>
                  <a:pt x="385248" y="403250"/>
                </a:lnTo>
                <a:lnTo>
                  <a:pt x="619277" y="403250"/>
                </a:lnTo>
                <a:lnTo>
                  <a:pt x="619277" y="597675"/>
                </a:lnTo>
                <a:lnTo>
                  <a:pt x="385248" y="597675"/>
                </a:lnTo>
                <a:lnTo>
                  <a:pt x="385248" y="1362770"/>
                </a:lnTo>
                <a:lnTo>
                  <a:pt x="113414" y="1362770"/>
                </a:lnTo>
                <a:lnTo>
                  <a:pt x="113414" y="597675"/>
                </a:lnTo>
                <a:lnTo>
                  <a:pt x="0" y="597675"/>
                </a:lnTo>
                <a:lnTo>
                  <a:pt x="0" y="403250"/>
                </a:lnTo>
                <a:lnTo>
                  <a:pt x="113414" y="403250"/>
                </a:lnTo>
                <a:lnTo>
                  <a:pt x="113414" y="343843"/>
                </a:lnTo>
                <a:cubicBezTo>
                  <a:pt x="113414" y="238230"/>
                  <a:pt x="145518" y="154519"/>
                  <a:pt x="209726" y="92711"/>
                </a:cubicBezTo>
                <a:cubicBezTo>
                  <a:pt x="273934" y="30904"/>
                  <a:pt x="353744" y="0"/>
                  <a:pt x="449156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14" name="Рисунок 113"/>
          <p:cNvSpPr>
            <a:spLocks noGrp="1"/>
          </p:cNvSpPr>
          <p:nvPr>
            <p:ph type="pic" sz="quarter" idx="49"/>
          </p:nvPr>
        </p:nvSpPr>
        <p:spPr>
          <a:xfrm>
            <a:off x="10123440" y="1322523"/>
            <a:ext cx="317007" cy="434311"/>
          </a:xfrm>
          <a:custGeom>
            <a:avLst/>
            <a:gdLst/>
            <a:ahLst/>
            <a:cxnLst/>
            <a:rect l="l" t="t" r="r" b="b"/>
            <a:pathLst>
              <a:path w="997325" h="1366371">
                <a:moveTo>
                  <a:pt x="505863" y="230429"/>
                </a:moveTo>
                <a:cubicBezTo>
                  <a:pt x="442255" y="230429"/>
                  <a:pt x="387349" y="252632"/>
                  <a:pt x="341143" y="297037"/>
                </a:cubicBezTo>
                <a:cubicBezTo>
                  <a:pt x="294937" y="341443"/>
                  <a:pt x="271834" y="402050"/>
                  <a:pt x="271834" y="478860"/>
                </a:cubicBezTo>
                <a:cubicBezTo>
                  <a:pt x="271834" y="555670"/>
                  <a:pt x="294337" y="617777"/>
                  <a:pt x="339343" y="665183"/>
                </a:cubicBezTo>
                <a:cubicBezTo>
                  <a:pt x="384348" y="712589"/>
                  <a:pt x="439255" y="736292"/>
                  <a:pt x="504063" y="736292"/>
                </a:cubicBezTo>
                <a:cubicBezTo>
                  <a:pt x="568871" y="736292"/>
                  <a:pt x="622878" y="712889"/>
                  <a:pt x="666083" y="666083"/>
                </a:cubicBezTo>
                <a:cubicBezTo>
                  <a:pt x="709289" y="619277"/>
                  <a:pt x="730891" y="557170"/>
                  <a:pt x="730891" y="479760"/>
                </a:cubicBezTo>
                <a:cubicBezTo>
                  <a:pt x="730891" y="402350"/>
                  <a:pt x="709289" y="341443"/>
                  <a:pt x="666083" y="297037"/>
                </a:cubicBezTo>
                <a:cubicBezTo>
                  <a:pt x="622878" y="252632"/>
                  <a:pt x="569471" y="230429"/>
                  <a:pt x="505863" y="230429"/>
                </a:cubicBezTo>
                <a:close/>
                <a:moveTo>
                  <a:pt x="441055" y="0"/>
                </a:moveTo>
                <a:cubicBezTo>
                  <a:pt x="556270" y="0"/>
                  <a:pt x="651682" y="47406"/>
                  <a:pt x="727291" y="142218"/>
                </a:cubicBezTo>
                <a:lnTo>
                  <a:pt x="727291" y="14402"/>
                </a:lnTo>
                <a:lnTo>
                  <a:pt x="997325" y="14402"/>
                </a:lnTo>
                <a:lnTo>
                  <a:pt x="997325" y="858708"/>
                </a:lnTo>
                <a:cubicBezTo>
                  <a:pt x="997325" y="945118"/>
                  <a:pt x="982323" y="1021928"/>
                  <a:pt x="952319" y="1089136"/>
                </a:cubicBezTo>
                <a:cubicBezTo>
                  <a:pt x="922315" y="1156345"/>
                  <a:pt x="882110" y="1209151"/>
                  <a:pt x="831704" y="1247556"/>
                </a:cubicBezTo>
                <a:cubicBezTo>
                  <a:pt x="732092" y="1326766"/>
                  <a:pt x="614477" y="1366371"/>
                  <a:pt x="478860" y="1366371"/>
                </a:cubicBezTo>
                <a:cubicBezTo>
                  <a:pt x="406851" y="1366371"/>
                  <a:pt x="333342" y="1354669"/>
                  <a:pt x="258332" y="1331266"/>
                </a:cubicBezTo>
                <a:cubicBezTo>
                  <a:pt x="183323" y="1307864"/>
                  <a:pt x="117615" y="1274559"/>
                  <a:pt x="61208" y="1231354"/>
                </a:cubicBezTo>
                <a:lnTo>
                  <a:pt x="165621" y="1027929"/>
                </a:lnTo>
                <a:cubicBezTo>
                  <a:pt x="254432" y="1095137"/>
                  <a:pt x="348344" y="1128741"/>
                  <a:pt x="447356" y="1128741"/>
                </a:cubicBezTo>
                <a:cubicBezTo>
                  <a:pt x="546368" y="1128741"/>
                  <a:pt x="624678" y="1104138"/>
                  <a:pt x="682285" y="1054932"/>
                </a:cubicBezTo>
                <a:cubicBezTo>
                  <a:pt x="739893" y="1005726"/>
                  <a:pt x="768696" y="927716"/>
                  <a:pt x="768696" y="820903"/>
                </a:cubicBezTo>
                <a:cubicBezTo>
                  <a:pt x="683486" y="915715"/>
                  <a:pt x="577572" y="963120"/>
                  <a:pt x="450957" y="963120"/>
                </a:cubicBezTo>
                <a:cubicBezTo>
                  <a:pt x="324341" y="963120"/>
                  <a:pt x="217527" y="920215"/>
                  <a:pt x="130517" y="834404"/>
                </a:cubicBezTo>
                <a:cubicBezTo>
                  <a:pt x="43506" y="748594"/>
                  <a:pt x="0" y="633979"/>
                  <a:pt x="0" y="490561"/>
                </a:cubicBezTo>
                <a:cubicBezTo>
                  <a:pt x="0" y="347144"/>
                  <a:pt x="44706" y="229529"/>
                  <a:pt x="134117" y="137717"/>
                </a:cubicBezTo>
                <a:cubicBezTo>
                  <a:pt x="223528" y="45906"/>
                  <a:pt x="325841" y="0"/>
                  <a:pt x="44105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17" name="Рисунок 116"/>
          <p:cNvSpPr>
            <a:spLocks noGrp="1"/>
          </p:cNvSpPr>
          <p:nvPr>
            <p:ph type="pic" sz="quarter" idx="50"/>
          </p:nvPr>
        </p:nvSpPr>
        <p:spPr>
          <a:xfrm>
            <a:off x="2349350" y="2103229"/>
            <a:ext cx="287824" cy="424584"/>
          </a:xfrm>
          <a:custGeom>
            <a:avLst/>
            <a:gdLst/>
            <a:ahLst/>
            <a:cxnLst/>
            <a:rect l="l" t="t" r="r" b="b"/>
            <a:pathLst>
              <a:path w="905513" h="1335767">
                <a:moveTo>
                  <a:pt x="0" y="0"/>
                </a:moveTo>
                <a:lnTo>
                  <a:pt x="270033" y="0"/>
                </a:lnTo>
                <a:lnTo>
                  <a:pt x="270033" y="475260"/>
                </a:lnTo>
                <a:cubicBezTo>
                  <a:pt x="351644" y="392449"/>
                  <a:pt x="443155" y="351044"/>
                  <a:pt x="544568" y="351044"/>
                </a:cubicBezTo>
                <a:cubicBezTo>
                  <a:pt x="645980" y="351044"/>
                  <a:pt x="731491" y="387049"/>
                  <a:pt x="801100" y="459058"/>
                </a:cubicBezTo>
                <a:cubicBezTo>
                  <a:pt x="870708" y="531067"/>
                  <a:pt x="905513" y="627079"/>
                  <a:pt x="905513" y="747094"/>
                </a:cubicBezTo>
                <a:lnTo>
                  <a:pt x="905513" y="1335767"/>
                </a:lnTo>
                <a:lnTo>
                  <a:pt x="635479" y="1335767"/>
                </a:lnTo>
                <a:lnTo>
                  <a:pt x="635479" y="806501"/>
                </a:lnTo>
                <a:cubicBezTo>
                  <a:pt x="635479" y="657683"/>
                  <a:pt x="580872" y="583273"/>
                  <a:pt x="471659" y="583273"/>
                </a:cubicBezTo>
                <a:cubicBezTo>
                  <a:pt x="417652" y="583273"/>
                  <a:pt x="370546" y="602776"/>
                  <a:pt x="330341" y="641781"/>
                </a:cubicBezTo>
                <a:cubicBezTo>
                  <a:pt x="290136" y="680785"/>
                  <a:pt x="270033" y="738093"/>
                  <a:pt x="270033" y="813702"/>
                </a:cubicBezTo>
                <a:lnTo>
                  <a:pt x="270033" y="1335767"/>
                </a:lnTo>
                <a:lnTo>
                  <a:pt x="0" y="13357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20" name="Рисунок 119"/>
          <p:cNvSpPr>
            <a:spLocks noGrp="1"/>
          </p:cNvSpPr>
          <p:nvPr>
            <p:ph type="pic" sz="quarter" idx="51"/>
          </p:nvPr>
        </p:nvSpPr>
        <p:spPr>
          <a:xfrm>
            <a:off x="3488180" y="2094645"/>
            <a:ext cx="100710" cy="433169"/>
          </a:xfrm>
          <a:custGeom>
            <a:avLst/>
            <a:gdLst/>
            <a:ahLst/>
            <a:cxnLst/>
            <a:rect l="l" t="t" r="r" b="b"/>
            <a:pathLst>
              <a:path w="316839" h="1362770">
                <a:moveTo>
                  <a:pt x="23403" y="394249"/>
                </a:moveTo>
                <a:lnTo>
                  <a:pt x="293436" y="394249"/>
                </a:lnTo>
                <a:lnTo>
                  <a:pt x="293436" y="1362770"/>
                </a:lnTo>
                <a:lnTo>
                  <a:pt x="23403" y="1362770"/>
                </a:lnTo>
                <a:close/>
                <a:moveTo>
                  <a:pt x="158420" y="0"/>
                </a:moveTo>
                <a:cubicBezTo>
                  <a:pt x="202825" y="0"/>
                  <a:pt x="240330" y="15302"/>
                  <a:pt x="270934" y="45906"/>
                </a:cubicBezTo>
                <a:cubicBezTo>
                  <a:pt x="301537" y="76509"/>
                  <a:pt x="316839" y="114014"/>
                  <a:pt x="316839" y="158420"/>
                </a:cubicBezTo>
                <a:cubicBezTo>
                  <a:pt x="316839" y="202825"/>
                  <a:pt x="301537" y="240330"/>
                  <a:pt x="270934" y="270934"/>
                </a:cubicBezTo>
                <a:cubicBezTo>
                  <a:pt x="240330" y="301538"/>
                  <a:pt x="202825" y="316839"/>
                  <a:pt x="158420" y="316839"/>
                </a:cubicBezTo>
                <a:cubicBezTo>
                  <a:pt x="114014" y="316839"/>
                  <a:pt x="76509" y="301538"/>
                  <a:pt x="45906" y="270934"/>
                </a:cubicBezTo>
                <a:cubicBezTo>
                  <a:pt x="15302" y="240330"/>
                  <a:pt x="0" y="202825"/>
                  <a:pt x="0" y="158420"/>
                </a:cubicBezTo>
                <a:cubicBezTo>
                  <a:pt x="0" y="114014"/>
                  <a:pt x="15302" y="76509"/>
                  <a:pt x="45906" y="45906"/>
                </a:cubicBezTo>
                <a:cubicBezTo>
                  <a:pt x="76509" y="15302"/>
                  <a:pt x="114014" y="0"/>
                  <a:pt x="15842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23" name="Рисунок 122"/>
          <p:cNvSpPr>
            <a:spLocks noGrp="1"/>
          </p:cNvSpPr>
          <p:nvPr>
            <p:ph type="pic" sz="quarter" idx="52"/>
          </p:nvPr>
        </p:nvSpPr>
        <p:spPr>
          <a:xfrm>
            <a:off x="4499290" y="2106687"/>
            <a:ext cx="197414" cy="554476"/>
          </a:xfrm>
          <a:custGeom>
            <a:avLst/>
            <a:gdLst/>
            <a:ahLst/>
            <a:cxnLst/>
            <a:rect l="l" t="t" r="r" b="b"/>
            <a:pathLst>
              <a:path w="621077" h="1744418">
                <a:moveTo>
                  <a:pt x="327641" y="392449"/>
                </a:moveTo>
                <a:lnTo>
                  <a:pt x="597674" y="392449"/>
                </a:lnTo>
                <a:lnTo>
                  <a:pt x="597674" y="1402375"/>
                </a:lnTo>
                <a:cubicBezTo>
                  <a:pt x="597674" y="1507988"/>
                  <a:pt x="565570" y="1591399"/>
                  <a:pt x="501362" y="1652606"/>
                </a:cubicBezTo>
                <a:cubicBezTo>
                  <a:pt x="437154" y="1713814"/>
                  <a:pt x="358545" y="1744418"/>
                  <a:pt x="265533" y="1744418"/>
                </a:cubicBezTo>
                <a:cubicBezTo>
                  <a:pt x="172521" y="1744418"/>
                  <a:pt x="84010" y="1706013"/>
                  <a:pt x="0" y="1629204"/>
                </a:cubicBezTo>
                <a:lnTo>
                  <a:pt x="124215" y="1429379"/>
                </a:lnTo>
                <a:cubicBezTo>
                  <a:pt x="160220" y="1471384"/>
                  <a:pt x="200425" y="1492386"/>
                  <a:pt x="244830" y="1492386"/>
                </a:cubicBezTo>
                <a:cubicBezTo>
                  <a:pt x="268833" y="1492386"/>
                  <a:pt x="288636" y="1483085"/>
                  <a:pt x="304238" y="1464483"/>
                </a:cubicBezTo>
                <a:cubicBezTo>
                  <a:pt x="319840" y="1445881"/>
                  <a:pt x="327641" y="1417977"/>
                  <a:pt x="327641" y="1380772"/>
                </a:cubicBezTo>
                <a:close/>
                <a:moveTo>
                  <a:pt x="462658" y="0"/>
                </a:moveTo>
                <a:cubicBezTo>
                  <a:pt x="507063" y="0"/>
                  <a:pt x="544568" y="15302"/>
                  <a:pt x="575172" y="45906"/>
                </a:cubicBezTo>
                <a:cubicBezTo>
                  <a:pt x="605775" y="76509"/>
                  <a:pt x="621077" y="114014"/>
                  <a:pt x="621077" y="158420"/>
                </a:cubicBezTo>
                <a:cubicBezTo>
                  <a:pt x="621077" y="202825"/>
                  <a:pt x="605775" y="240330"/>
                  <a:pt x="575172" y="270934"/>
                </a:cubicBezTo>
                <a:cubicBezTo>
                  <a:pt x="544568" y="301538"/>
                  <a:pt x="507063" y="316840"/>
                  <a:pt x="462658" y="316840"/>
                </a:cubicBezTo>
                <a:cubicBezTo>
                  <a:pt x="418252" y="316840"/>
                  <a:pt x="380747" y="301538"/>
                  <a:pt x="350143" y="270934"/>
                </a:cubicBezTo>
                <a:cubicBezTo>
                  <a:pt x="319540" y="240330"/>
                  <a:pt x="304238" y="202825"/>
                  <a:pt x="304238" y="158420"/>
                </a:cubicBezTo>
                <a:cubicBezTo>
                  <a:pt x="304238" y="114014"/>
                  <a:pt x="319540" y="76509"/>
                  <a:pt x="350143" y="45906"/>
                </a:cubicBezTo>
                <a:cubicBezTo>
                  <a:pt x="380747" y="15302"/>
                  <a:pt x="418252" y="0"/>
                  <a:pt x="462658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26" name="Рисунок 125"/>
          <p:cNvSpPr>
            <a:spLocks noGrp="1"/>
          </p:cNvSpPr>
          <p:nvPr>
            <p:ph type="pic" sz="quarter" idx="53"/>
          </p:nvPr>
        </p:nvSpPr>
        <p:spPr>
          <a:xfrm>
            <a:off x="5779244" y="2103231"/>
            <a:ext cx="294118" cy="424583"/>
          </a:xfrm>
          <a:custGeom>
            <a:avLst/>
            <a:gdLst/>
            <a:ahLst/>
            <a:cxnLst/>
            <a:rect l="l" t="t" r="r" b="b"/>
            <a:pathLst>
              <a:path w="925316" h="1335767">
                <a:moveTo>
                  <a:pt x="0" y="0"/>
                </a:moveTo>
                <a:lnTo>
                  <a:pt x="270034" y="0"/>
                </a:lnTo>
                <a:lnTo>
                  <a:pt x="270034" y="685886"/>
                </a:lnTo>
                <a:lnTo>
                  <a:pt x="570672" y="365446"/>
                </a:lnTo>
                <a:lnTo>
                  <a:pt x="910914" y="365446"/>
                </a:lnTo>
                <a:lnTo>
                  <a:pt x="541868" y="757895"/>
                </a:lnTo>
                <a:lnTo>
                  <a:pt x="925316" y="1335767"/>
                </a:lnTo>
                <a:lnTo>
                  <a:pt x="604876" y="1335767"/>
                </a:lnTo>
                <a:lnTo>
                  <a:pt x="358245" y="964921"/>
                </a:lnTo>
                <a:lnTo>
                  <a:pt x="270034" y="1056732"/>
                </a:lnTo>
                <a:lnTo>
                  <a:pt x="270034" y="1335767"/>
                </a:lnTo>
                <a:lnTo>
                  <a:pt x="0" y="13357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29" name="Рисунок 128"/>
          <p:cNvSpPr>
            <a:spLocks noGrp="1"/>
          </p:cNvSpPr>
          <p:nvPr>
            <p:ph type="pic" sz="quarter" idx="54"/>
          </p:nvPr>
        </p:nvSpPr>
        <p:spPr>
          <a:xfrm>
            <a:off x="7079725" y="2104558"/>
            <a:ext cx="85832" cy="424584"/>
          </a:xfrm>
          <a:custGeom>
            <a:avLst/>
            <a:gdLst/>
            <a:ahLst/>
            <a:cxnLst/>
            <a:rect l="l" t="t" r="r" b="b"/>
            <a:pathLst>
              <a:path w="270033" h="1335767">
                <a:moveTo>
                  <a:pt x="0" y="0"/>
                </a:moveTo>
                <a:lnTo>
                  <a:pt x="270033" y="0"/>
                </a:lnTo>
                <a:lnTo>
                  <a:pt x="270033" y="1335767"/>
                </a:lnTo>
                <a:lnTo>
                  <a:pt x="0" y="13357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32" name="Рисунок 131"/>
          <p:cNvSpPr>
            <a:spLocks noGrp="1"/>
          </p:cNvSpPr>
          <p:nvPr>
            <p:ph type="pic" sz="quarter" idx="55"/>
          </p:nvPr>
        </p:nvSpPr>
        <p:spPr>
          <a:xfrm>
            <a:off x="8412237" y="2216153"/>
            <a:ext cx="484665" cy="313001"/>
          </a:xfrm>
          <a:custGeom>
            <a:avLst/>
            <a:gdLst/>
            <a:ahLst/>
            <a:cxnLst/>
            <a:rect l="l" t="t" r="r" b="b"/>
            <a:pathLst>
              <a:path w="1524790" h="984723">
                <a:moveTo>
                  <a:pt x="525665" y="0"/>
                </a:moveTo>
                <a:cubicBezTo>
                  <a:pt x="586873" y="0"/>
                  <a:pt x="642380" y="18002"/>
                  <a:pt x="692186" y="54007"/>
                </a:cubicBezTo>
                <a:cubicBezTo>
                  <a:pt x="741992" y="90011"/>
                  <a:pt x="779497" y="133817"/>
                  <a:pt x="804700" y="185423"/>
                </a:cubicBezTo>
                <a:cubicBezTo>
                  <a:pt x="841905" y="126616"/>
                  <a:pt x="892011" y="81010"/>
                  <a:pt x="955019" y="48606"/>
                </a:cubicBezTo>
                <a:cubicBezTo>
                  <a:pt x="1018027" y="16202"/>
                  <a:pt x="1081335" y="0"/>
                  <a:pt x="1144943" y="0"/>
                </a:cubicBezTo>
                <a:cubicBezTo>
                  <a:pt x="1258957" y="0"/>
                  <a:pt x="1350768" y="33904"/>
                  <a:pt x="1420377" y="101713"/>
                </a:cubicBezTo>
                <a:cubicBezTo>
                  <a:pt x="1489986" y="169521"/>
                  <a:pt x="1524790" y="267634"/>
                  <a:pt x="1524790" y="396050"/>
                </a:cubicBezTo>
                <a:lnTo>
                  <a:pt x="1524790" y="984723"/>
                </a:lnTo>
                <a:lnTo>
                  <a:pt x="1252956" y="984723"/>
                </a:lnTo>
                <a:lnTo>
                  <a:pt x="1252956" y="455457"/>
                </a:lnTo>
                <a:cubicBezTo>
                  <a:pt x="1252956" y="306639"/>
                  <a:pt x="1198350" y="232229"/>
                  <a:pt x="1089136" y="232229"/>
                </a:cubicBezTo>
                <a:cubicBezTo>
                  <a:pt x="1035129" y="232229"/>
                  <a:pt x="988323" y="251732"/>
                  <a:pt x="948718" y="290737"/>
                </a:cubicBezTo>
                <a:cubicBezTo>
                  <a:pt x="909113" y="329741"/>
                  <a:pt x="889311" y="387049"/>
                  <a:pt x="889311" y="462658"/>
                </a:cubicBezTo>
                <a:lnTo>
                  <a:pt x="889311" y="984723"/>
                </a:lnTo>
                <a:lnTo>
                  <a:pt x="617477" y="984723"/>
                </a:lnTo>
                <a:lnTo>
                  <a:pt x="617477" y="455457"/>
                </a:lnTo>
                <a:cubicBezTo>
                  <a:pt x="617477" y="378647"/>
                  <a:pt x="605775" y="322240"/>
                  <a:pt x="582373" y="286236"/>
                </a:cubicBezTo>
                <a:cubicBezTo>
                  <a:pt x="558970" y="250231"/>
                  <a:pt x="521165" y="232229"/>
                  <a:pt x="468958" y="232229"/>
                </a:cubicBezTo>
                <a:cubicBezTo>
                  <a:pt x="416752" y="232229"/>
                  <a:pt x="370546" y="251732"/>
                  <a:pt x="330341" y="290737"/>
                </a:cubicBezTo>
                <a:cubicBezTo>
                  <a:pt x="290136" y="329741"/>
                  <a:pt x="270034" y="387049"/>
                  <a:pt x="270034" y="462658"/>
                </a:cubicBezTo>
                <a:lnTo>
                  <a:pt x="270034" y="984723"/>
                </a:lnTo>
                <a:lnTo>
                  <a:pt x="0" y="984723"/>
                </a:lnTo>
                <a:lnTo>
                  <a:pt x="0" y="16202"/>
                </a:lnTo>
                <a:lnTo>
                  <a:pt x="270034" y="16202"/>
                </a:lnTo>
                <a:lnTo>
                  <a:pt x="270034" y="126016"/>
                </a:lnTo>
                <a:cubicBezTo>
                  <a:pt x="344443" y="42005"/>
                  <a:pt x="429653" y="0"/>
                  <a:pt x="52566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35" name="Рисунок 134"/>
          <p:cNvSpPr>
            <a:spLocks noGrp="1"/>
          </p:cNvSpPr>
          <p:nvPr>
            <p:ph type="pic" sz="quarter" idx="56"/>
          </p:nvPr>
        </p:nvSpPr>
        <p:spPr>
          <a:xfrm>
            <a:off x="10017588" y="2211265"/>
            <a:ext cx="287824" cy="313001"/>
          </a:xfrm>
          <a:custGeom>
            <a:avLst/>
            <a:gdLst/>
            <a:ahLst/>
            <a:cxnLst/>
            <a:rect l="l" t="t" r="r" b="b"/>
            <a:pathLst>
              <a:path w="905513" h="984723">
                <a:moveTo>
                  <a:pt x="545468" y="0"/>
                </a:moveTo>
                <a:cubicBezTo>
                  <a:pt x="647481" y="0"/>
                  <a:pt x="732991" y="36005"/>
                  <a:pt x="802000" y="108014"/>
                </a:cubicBezTo>
                <a:cubicBezTo>
                  <a:pt x="871008" y="180023"/>
                  <a:pt x="905513" y="276035"/>
                  <a:pt x="905513" y="396050"/>
                </a:cubicBezTo>
                <a:lnTo>
                  <a:pt x="905513" y="984723"/>
                </a:lnTo>
                <a:lnTo>
                  <a:pt x="635479" y="984723"/>
                </a:lnTo>
                <a:lnTo>
                  <a:pt x="635479" y="437455"/>
                </a:lnTo>
                <a:cubicBezTo>
                  <a:pt x="635479" y="288636"/>
                  <a:pt x="580872" y="214227"/>
                  <a:pt x="471659" y="214227"/>
                </a:cubicBezTo>
                <a:cubicBezTo>
                  <a:pt x="417652" y="214227"/>
                  <a:pt x="370546" y="233729"/>
                  <a:pt x="330341" y="272734"/>
                </a:cubicBezTo>
                <a:cubicBezTo>
                  <a:pt x="290136" y="311739"/>
                  <a:pt x="270033" y="369046"/>
                  <a:pt x="270033" y="444656"/>
                </a:cubicBezTo>
                <a:lnTo>
                  <a:pt x="270033" y="984723"/>
                </a:lnTo>
                <a:lnTo>
                  <a:pt x="0" y="984723"/>
                </a:lnTo>
                <a:lnTo>
                  <a:pt x="0" y="16202"/>
                </a:lnTo>
                <a:lnTo>
                  <a:pt x="270033" y="16202"/>
                </a:lnTo>
                <a:lnTo>
                  <a:pt x="270033" y="124216"/>
                </a:lnTo>
                <a:cubicBezTo>
                  <a:pt x="351644" y="41405"/>
                  <a:pt x="443455" y="0"/>
                  <a:pt x="545468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38" name="Рисунок 137"/>
          <p:cNvSpPr>
            <a:spLocks noGrp="1"/>
          </p:cNvSpPr>
          <p:nvPr>
            <p:ph type="pic" sz="quarter" idx="57"/>
          </p:nvPr>
        </p:nvSpPr>
        <p:spPr>
          <a:xfrm>
            <a:off x="2332124" y="3124092"/>
            <a:ext cx="325590" cy="317579"/>
          </a:xfrm>
          <a:custGeom>
            <a:avLst/>
            <a:gdLst/>
            <a:ahLst/>
            <a:cxnLst/>
            <a:rect l="l" t="t" r="r" b="b"/>
            <a:pathLst>
              <a:path w="1024328" h="999125">
                <a:moveTo>
                  <a:pt x="512164" y="230429"/>
                </a:moveTo>
                <a:cubicBezTo>
                  <a:pt x="441955" y="230429"/>
                  <a:pt x="384348" y="255632"/>
                  <a:pt x="339343" y="306038"/>
                </a:cubicBezTo>
                <a:cubicBezTo>
                  <a:pt x="294337" y="356445"/>
                  <a:pt x="271834" y="421253"/>
                  <a:pt x="271834" y="500463"/>
                </a:cubicBezTo>
                <a:cubicBezTo>
                  <a:pt x="271834" y="579673"/>
                  <a:pt x="294337" y="644181"/>
                  <a:pt x="339343" y="693987"/>
                </a:cubicBezTo>
                <a:cubicBezTo>
                  <a:pt x="384348" y="743793"/>
                  <a:pt x="441955" y="768696"/>
                  <a:pt x="512164" y="768696"/>
                </a:cubicBezTo>
                <a:cubicBezTo>
                  <a:pt x="582373" y="768696"/>
                  <a:pt x="639980" y="743793"/>
                  <a:pt x="684986" y="693987"/>
                </a:cubicBezTo>
                <a:cubicBezTo>
                  <a:pt x="729991" y="644181"/>
                  <a:pt x="752494" y="579673"/>
                  <a:pt x="752494" y="500463"/>
                </a:cubicBezTo>
                <a:cubicBezTo>
                  <a:pt x="752494" y="421253"/>
                  <a:pt x="729991" y="356445"/>
                  <a:pt x="684986" y="306038"/>
                </a:cubicBezTo>
                <a:cubicBezTo>
                  <a:pt x="639980" y="255632"/>
                  <a:pt x="582373" y="230429"/>
                  <a:pt x="512164" y="230429"/>
                </a:cubicBezTo>
                <a:close/>
                <a:moveTo>
                  <a:pt x="512164" y="0"/>
                </a:moveTo>
                <a:cubicBezTo>
                  <a:pt x="659183" y="0"/>
                  <a:pt x="781298" y="48306"/>
                  <a:pt x="878510" y="144918"/>
                </a:cubicBezTo>
                <a:cubicBezTo>
                  <a:pt x="975722" y="241530"/>
                  <a:pt x="1024328" y="360045"/>
                  <a:pt x="1024328" y="500463"/>
                </a:cubicBezTo>
                <a:cubicBezTo>
                  <a:pt x="1024328" y="640880"/>
                  <a:pt x="975722" y="759095"/>
                  <a:pt x="878510" y="855107"/>
                </a:cubicBezTo>
                <a:cubicBezTo>
                  <a:pt x="781298" y="951119"/>
                  <a:pt x="659183" y="999125"/>
                  <a:pt x="512164" y="999125"/>
                </a:cubicBezTo>
                <a:cubicBezTo>
                  <a:pt x="365146" y="999125"/>
                  <a:pt x="243031" y="951119"/>
                  <a:pt x="145818" y="855107"/>
                </a:cubicBezTo>
                <a:cubicBezTo>
                  <a:pt x="48606" y="759095"/>
                  <a:pt x="0" y="640880"/>
                  <a:pt x="0" y="500463"/>
                </a:cubicBezTo>
                <a:cubicBezTo>
                  <a:pt x="0" y="360045"/>
                  <a:pt x="48606" y="241530"/>
                  <a:pt x="145818" y="144918"/>
                </a:cubicBezTo>
                <a:cubicBezTo>
                  <a:pt x="243031" y="48306"/>
                  <a:pt x="365146" y="0"/>
                  <a:pt x="512164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41" name="Рисунок 140"/>
          <p:cNvSpPr>
            <a:spLocks noGrp="1"/>
          </p:cNvSpPr>
          <p:nvPr>
            <p:ph type="pic" sz="quarter" idx="58"/>
          </p:nvPr>
        </p:nvSpPr>
        <p:spPr>
          <a:xfrm>
            <a:off x="3697334" y="3124733"/>
            <a:ext cx="317007" cy="424011"/>
          </a:xfrm>
          <a:custGeom>
            <a:avLst/>
            <a:gdLst/>
            <a:ahLst/>
            <a:cxnLst/>
            <a:rect l="l" t="t" r="r" b="b"/>
            <a:pathLst>
              <a:path w="997325" h="1333967">
                <a:moveTo>
                  <a:pt x="493262" y="226829"/>
                </a:moveTo>
                <a:cubicBezTo>
                  <a:pt x="429654" y="226829"/>
                  <a:pt x="375947" y="252932"/>
                  <a:pt x="332142" y="305138"/>
                </a:cubicBezTo>
                <a:cubicBezTo>
                  <a:pt x="288336" y="357345"/>
                  <a:pt x="266434" y="422753"/>
                  <a:pt x="266434" y="501363"/>
                </a:cubicBezTo>
                <a:cubicBezTo>
                  <a:pt x="266434" y="579973"/>
                  <a:pt x="288336" y="644181"/>
                  <a:pt x="332142" y="693987"/>
                </a:cubicBezTo>
                <a:cubicBezTo>
                  <a:pt x="375947" y="743793"/>
                  <a:pt x="429054" y="768696"/>
                  <a:pt x="491462" y="768696"/>
                </a:cubicBezTo>
                <a:cubicBezTo>
                  <a:pt x="553869" y="768696"/>
                  <a:pt x="608476" y="743793"/>
                  <a:pt x="655282" y="693987"/>
                </a:cubicBezTo>
                <a:cubicBezTo>
                  <a:pt x="702088" y="644181"/>
                  <a:pt x="725491" y="580273"/>
                  <a:pt x="725491" y="502263"/>
                </a:cubicBezTo>
                <a:cubicBezTo>
                  <a:pt x="725491" y="424253"/>
                  <a:pt x="702688" y="358845"/>
                  <a:pt x="657082" y="306038"/>
                </a:cubicBezTo>
                <a:cubicBezTo>
                  <a:pt x="611477" y="253232"/>
                  <a:pt x="556870" y="226829"/>
                  <a:pt x="493262" y="226829"/>
                </a:cubicBezTo>
                <a:close/>
                <a:moveTo>
                  <a:pt x="563471" y="0"/>
                </a:moveTo>
                <a:cubicBezTo>
                  <a:pt x="676285" y="0"/>
                  <a:pt x="776797" y="47106"/>
                  <a:pt x="865008" y="141318"/>
                </a:cubicBezTo>
                <a:cubicBezTo>
                  <a:pt x="953219" y="235530"/>
                  <a:pt x="997325" y="354044"/>
                  <a:pt x="997325" y="496862"/>
                </a:cubicBezTo>
                <a:cubicBezTo>
                  <a:pt x="997325" y="639680"/>
                  <a:pt x="953219" y="759095"/>
                  <a:pt x="865008" y="855107"/>
                </a:cubicBezTo>
                <a:cubicBezTo>
                  <a:pt x="776797" y="951119"/>
                  <a:pt x="673584" y="999125"/>
                  <a:pt x="555370" y="999125"/>
                </a:cubicBezTo>
                <a:cubicBezTo>
                  <a:pt x="437155" y="999125"/>
                  <a:pt x="342043" y="951719"/>
                  <a:pt x="270034" y="856907"/>
                </a:cubicBezTo>
                <a:lnTo>
                  <a:pt x="270034" y="1333967"/>
                </a:lnTo>
                <a:lnTo>
                  <a:pt x="0" y="1333967"/>
                </a:lnTo>
                <a:lnTo>
                  <a:pt x="0" y="16202"/>
                </a:lnTo>
                <a:lnTo>
                  <a:pt x="270034" y="16202"/>
                </a:lnTo>
                <a:lnTo>
                  <a:pt x="270034" y="124216"/>
                </a:lnTo>
                <a:cubicBezTo>
                  <a:pt x="352844" y="41405"/>
                  <a:pt x="450657" y="0"/>
                  <a:pt x="563471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44" name="Рисунок 143"/>
          <p:cNvSpPr>
            <a:spLocks noGrp="1"/>
          </p:cNvSpPr>
          <p:nvPr>
            <p:ph type="pic" sz="quarter" idx="59"/>
          </p:nvPr>
        </p:nvSpPr>
        <p:spPr>
          <a:xfrm>
            <a:off x="5103829" y="3127287"/>
            <a:ext cx="317007" cy="424011"/>
          </a:xfrm>
          <a:custGeom>
            <a:avLst/>
            <a:gdLst/>
            <a:ahLst/>
            <a:cxnLst/>
            <a:rect l="l" t="t" r="r" b="b"/>
            <a:pathLst>
              <a:path w="997325" h="1333967">
                <a:moveTo>
                  <a:pt x="504063" y="226829"/>
                </a:moveTo>
                <a:cubicBezTo>
                  <a:pt x="440455" y="226829"/>
                  <a:pt x="385849" y="252932"/>
                  <a:pt x="340243" y="305138"/>
                </a:cubicBezTo>
                <a:cubicBezTo>
                  <a:pt x="294637" y="357345"/>
                  <a:pt x="271834" y="422753"/>
                  <a:pt x="271834" y="501363"/>
                </a:cubicBezTo>
                <a:cubicBezTo>
                  <a:pt x="271834" y="579973"/>
                  <a:pt x="295237" y="644181"/>
                  <a:pt x="342043" y="693987"/>
                </a:cubicBezTo>
                <a:cubicBezTo>
                  <a:pt x="388849" y="743793"/>
                  <a:pt x="443456" y="768696"/>
                  <a:pt x="505864" y="768696"/>
                </a:cubicBezTo>
                <a:cubicBezTo>
                  <a:pt x="568271" y="768696"/>
                  <a:pt x="621078" y="743793"/>
                  <a:pt x="664283" y="693987"/>
                </a:cubicBezTo>
                <a:cubicBezTo>
                  <a:pt x="707489" y="644181"/>
                  <a:pt x="729092" y="579973"/>
                  <a:pt x="729092" y="501363"/>
                </a:cubicBezTo>
                <a:cubicBezTo>
                  <a:pt x="729092" y="422753"/>
                  <a:pt x="707489" y="357345"/>
                  <a:pt x="664283" y="305138"/>
                </a:cubicBezTo>
                <a:cubicBezTo>
                  <a:pt x="621078" y="252932"/>
                  <a:pt x="567671" y="226829"/>
                  <a:pt x="504063" y="226829"/>
                </a:cubicBezTo>
                <a:close/>
                <a:moveTo>
                  <a:pt x="435655" y="0"/>
                </a:moveTo>
                <a:cubicBezTo>
                  <a:pt x="546069" y="0"/>
                  <a:pt x="642681" y="41405"/>
                  <a:pt x="725491" y="124216"/>
                </a:cubicBezTo>
                <a:lnTo>
                  <a:pt x="725491" y="16202"/>
                </a:lnTo>
                <a:lnTo>
                  <a:pt x="997325" y="16202"/>
                </a:lnTo>
                <a:lnTo>
                  <a:pt x="997325" y="1333967"/>
                </a:lnTo>
                <a:lnTo>
                  <a:pt x="725491" y="1333967"/>
                </a:lnTo>
                <a:lnTo>
                  <a:pt x="725491" y="907314"/>
                </a:lnTo>
                <a:cubicBezTo>
                  <a:pt x="648682" y="968521"/>
                  <a:pt x="561071" y="999125"/>
                  <a:pt x="462658" y="999125"/>
                </a:cubicBezTo>
                <a:cubicBezTo>
                  <a:pt x="339043" y="999125"/>
                  <a:pt x="231029" y="952619"/>
                  <a:pt x="138618" y="859608"/>
                </a:cubicBezTo>
                <a:cubicBezTo>
                  <a:pt x="46206" y="766596"/>
                  <a:pt x="0" y="647181"/>
                  <a:pt x="0" y="501363"/>
                </a:cubicBezTo>
                <a:cubicBezTo>
                  <a:pt x="0" y="355545"/>
                  <a:pt x="45006" y="235530"/>
                  <a:pt x="135017" y="141318"/>
                </a:cubicBezTo>
                <a:cubicBezTo>
                  <a:pt x="225029" y="47106"/>
                  <a:pt x="325241" y="0"/>
                  <a:pt x="43565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47" name="Рисунок 146"/>
          <p:cNvSpPr>
            <a:spLocks noGrp="1"/>
          </p:cNvSpPr>
          <p:nvPr>
            <p:ph type="pic" sz="quarter" idx="60"/>
          </p:nvPr>
        </p:nvSpPr>
        <p:spPr>
          <a:xfrm>
            <a:off x="6461376" y="3120277"/>
            <a:ext cx="178530" cy="313002"/>
          </a:xfrm>
          <a:custGeom>
            <a:avLst/>
            <a:gdLst/>
            <a:ahLst/>
            <a:cxnLst/>
            <a:rect l="l" t="t" r="r" b="b"/>
            <a:pathLst>
              <a:path w="561670" h="984723">
                <a:moveTo>
                  <a:pt x="559870" y="0"/>
                </a:moveTo>
                <a:lnTo>
                  <a:pt x="561670" y="253832"/>
                </a:lnTo>
                <a:lnTo>
                  <a:pt x="509463" y="253832"/>
                </a:lnTo>
                <a:cubicBezTo>
                  <a:pt x="429053" y="253832"/>
                  <a:pt x="369046" y="282335"/>
                  <a:pt x="329441" y="339343"/>
                </a:cubicBezTo>
                <a:cubicBezTo>
                  <a:pt x="289836" y="396350"/>
                  <a:pt x="270033" y="471659"/>
                  <a:pt x="270033" y="565271"/>
                </a:cubicBezTo>
                <a:lnTo>
                  <a:pt x="270033" y="984723"/>
                </a:lnTo>
                <a:lnTo>
                  <a:pt x="0" y="984723"/>
                </a:lnTo>
                <a:lnTo>
                  <a:pt x="0" y="16202"/>
                </a:lnTo>
                <a:lnTo>
                  <a:pt x="270033" y="16202"/>
                </a:lnTo>
                <a:lnTo>
                  <a:pt x="270033" y="144018"/>
                </a:lnTo>
                <a:cubicBezTo>
                  <a:pt x="304838" y="104413"/>
                  <a:pt x="348343" y="70809"/>
                  <a:pt x="400550" y="43206"/>
                </a:cubicBezTo>
                <a:cubicBezTo>
                  <a:pt x="452756" y="15602"/>
                  <a:pt x="505863" y="1200"/>
                  <a:pt x="55987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50" name="Рисунок 149"/>
          <p:cNvSpPr>
            <a:spLocks noGrp="1"/>
          </p:cNvSpPr>
          <p:nvPr>
            <p:ph type="pic" sz="quarter" idx="61"/>
          </p:nvPr>
        </p:nvSpPr>
        <p:spPr>
          <a:xfrm>
            <a:off x="7618312" y="3124092"/>
            <a:ext cx="256924" cy="317579"/>
          </a:xfrm>
          <a:custGeom>
            <a:avLst/>
            <a:gdLst/>
            <a:ahLst/>
            <a:cxnLst/>
            <a:rect l="l" t="t" r="r" b="b"/>
            <a:pathLst>
              <a:path w="808301" h="999125">
                <a:moveTo>
                  <a:pt x="448256" y="0"/>
                </a:moveTo>
                <a:cubicBezTo>
                  <a:pt x="562270" y="0"/>
                  <a:pt x="676284" y="38405"/>
                  <a:pt x="790299" y="115215"/>
                </a:cubicBezTo>
                <a:lnTo>
                  <a:pt x="689486" y="295237"/>
                </a:lnTo>
                <a:cubicBezTo>
                  <a:pt x="605475" y="237630"/>
                  <a:pt x="521765" y="208826"/>
                  <a:pt x="438355" y="208826"/>
                </a:cubicBezTo>
                <a:cubicBezTo>
                  <a:pt x="354944" y="208826"/>
                  <a:pt x="313239" y="231629"/>
                  <a:pt x="313239" y="277235"/>
                </a:cubicBezTo>
                <a:cubicBezTo>
                  <a:pt x="313239" y="302438"/>
                  <a:pt x="326441" y="322240"/>
                  <a:pt x="352844" y="336642"/>
                </a:cubicBezTo>
                <a:cubicBezTo>
                  <a:pt x="379247" y="351044"/>
                  <a:pt x="423053" y="367846"/>
                  <a:pt x="484260" y="387049"/>
                </a:cubicBezTo>
                <a:cubicBezTo>
                  <a:pt x="545468" y="406251"/>
                  <a:pt x="588973" y="420953"/>
                  <a:pt x="614777" y="431154"/>
                </a:cubicBezTo>
                <a:cubicBezTo>
                  <a:pt x="640580" y="441355"/>
                  <a:pt x="671484" y="457257"/>
                  <a:pt x="707488" y="478860"/>
                </a:cubicBezTo>
                <a:cubicBezTo>
                  <a:pt x="774697" y="519665"/>
                  <a:pt x="808301" y="587774"/>
                  <a:pt x="808301" y="683186"/>
                </a:cubicBezTo>
                <a:cubicBezTo>
                  <a:pt x="808301" y="778597"/>
                  <a:pt x="773196" y="855107"/>
                  <a:pt x="702988" y="912714"/>
                </a:cubicBezTo>
                <a:cubicBezTo>
                  <a:pt x="632779" y="970321"/>
                  <a:pt x="543668" y="999125"/>
                  <a:pt x="435654" y="999125"/>
                </a:cubicBezTo>
                <a:cubicBezTo>
                  <a:pt x="363645" y="999125"/>
                  <a:pt x="288636" y="986223"/>
                  <a:pt x="210626" y="960420"/>
                </a:cubicBezTo>
                <a:cubicBezTo>
                  <a:pt x="132616" y="934617"/>
                  <a:pt x="62408" y="896512"/>
                  <a:pt x="0" y="846106"/>
                </a:cubicBezTo>
                <a:lnTo>
                  <a:pt x="118815" y="676885"/>
                </a:lnTo>
                <a:cubicBezTo>
                  <a:pt x="219627" y="754895"/>
                  <a:pt x="327041" y="793899"/>
                  <a:pt x="441055" y="793899"/>
                </a:cubicBezTo>
                <a:cubicBezTo>
                  <a:pt x="475859" y="793899"/>
                  <a:pt x="503463" y="786999"/>
                  <a:pt x="523865" y="773197"/>
                </a:cubicBezTo>
                <a:cubicBezTo>
                  <a:pt x="544268" y="759395"/>
                  <a:pt x="554469" y="741093"/>
                  <a:pt x="554469" y="718290"/>
                </a:cubicBezTo>
                <a:cubicBezTo>
                  <a:pt x="554469" y="695487"/>
                  <a:pt x="540367" y="674484"/>
                  <a:pt x="512164" y="655282"/>
                </a:cubicBezTo>
                <a:cubicBezTo>
                  <a:pt x="483960" y="636080"/>
                  <a:pt x="443155" y="618077"/>
                  <a:pt x="389749" y="601275"/>
                </a:cubicBezTo>
                <a:cubicBezTo>
                  <a:pt x="336342" y="584473"/>
                  <a:pt x="295537" y="570071"/>
                  <a:pt x="267333" y="558070"/>
                </a:cubicBezTo>
                <a:cubicBezTo>
                  <a:pt x="239130" y="546068"/>
                  <a:pt x="207026" y="528666"/>
                  <a:pt x="171021" y="505863"/>
                </a:cubicBezTo>
                <a:cubicBezTo>
                  <a:pt x="97812" y="460258"/>
                  <a:pt x="61207" y="392749"/>
                  <a:pt x="61207" y="303338"/>
                </a:cubicBezTo>
                <a:cubicBezTo>
                  <a:pt x="61207" y="213927"/>
                  <a:pt x="97212" y="141018"/>
                  <a:pt x="169221" y="84611"/>
                </a:cubicBezTo>
                <a:cubicBezTo>
                  <a:pt x="241230" y="28204"/>
                  <a:pt x="334242" y="0"/>
                  <a:pt x="448256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53" name="Рисунок 152"/>
          <p:cNvSpPr>
            <a:spLocks noGrp="1"/>
          </p:cNvSpPr>
          <p:nvPr>
            <p:ph type="pic" sz="quarter" idx="62"/>
          </p:nvPr>
        </p:nvSpPr>
        <p:spPr>
          <a:xfrm>
            <a:off x="8781008" y="3030765"/>
            <a:ext cx="226025" cy="404557"/>
          </a:xfrm>
          <a:custGeom>
            <a:avLst/>
            <a:gdLst/>
            <a:ahLst/>
            <a:cxnLst/>
            <a:rect l="l" t="t" r="r" b="b"/>
            <a:pathLst>
              <a:path w="711089" h="1272759">
                <a:moveTo>
                  <a:pt x="113414" y="0"/>
                </a:moveTo>
                <a:lnTo>
                  <a:pt x="385248" y="0"/>
                </a:lnTo>
                <a:lnTo>
                  <a:pt x="385248" y="289836"/>
                </a:lnTo>
                <a:lnTo>
                  <a:pt x="619277" y="289836"/>
                </a:lnTo>
                <a:lnTo>
                  <a:pt x="619277" y="484261"/>
                </a:lnTo>
                <a:lnTo>
                  <a:pt x="385248" y="484261"/>
                </a:lnTo>
                <a:lnTo>
                  <a:pt x="385248" y="918115"/>
                </a:lnTo>
                <a:cubicBezTo>
                  <a:pt x="385248" y="955319"/>
                  <a:pt x="394849" y="984423"/>
                  <a:pt x="414052" y="1005426"/>
                </a:cubicBezTo>
                <a:cubicBezTo>
                  <a:pt x="433254" y="1026428"/>
                  <a:pt x="456057" y="1036929"/>
                  <a:pt x="482460" y="1036929"/>
                </a:cubicBezTo>
                <a:cubicBezTo>
                  <a:pt x="532866" y="1036929"/>
                  <a:pt x="575472" y="1014127"/>
                  <a:pt x="610276" y="968521"/>
                </a:cubicBezTo>
                <a:lnTo>
                  <a:pt x="711089" y="1157545"/>
                </a:lnTo>
                <a:cubicBezTo>
                  <a:pt x="627078" y="1234354"/>
                  <a:pt x="538567" y="1272759"/>
                  <a:pt x="445556" y="1272759"/>
                </a:cubicBezTo>
                <a:cubicBezTo>
                  <a:pt x="352544" y="1272759"/>
                  <a:pt x="273934" y="1242155"/>
                  <a:pt x="209726" y="1180948"/>
                </a:cubicBezTo>
                <a:cubicBezTo>
                  <a:pt x="145518" y="1119740"/>
                  <a:pt x="113414" y="1036329"/>
                  <a:pt x="113414" y="930716"/>
                </a:cubicBezTo>
                <a:lnTo>
                  <a:pt x="113414" y="484261"/>
                </a:lnTo>
                <a:lnTo>
                  <a:pt x="0" y="484261"/>
                </a:lnTo>
                <a:lnTo>
                  <a:pt x="0" y="289836"/>
                </a:lnTo>
                <a:lnTo>
                  <a:pt x="113414" y="289836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56" name="Рисунок 155"/>
          <p:cNvSpPr>
            <a:spLocks noGrp="1"/>
          </p:cNvSpPr>
          <p:nvPr>
            <p:ph type="pic" sz="quarter" idx="63"/>
          </p:nvPr>
        </p:nvSpPr>
        <p:spPr>
          <a:xfrm>
            <a:off x="10090776" y="3129241"/>
            <a:ext cx="288397" cy="312431"/>
          </a:xfrm>
          <a:custGeom>
            <a:avLst/>
            <a:gdLst/>
            <a:ahLst/>
            <a:cxnLst/>
            <a:rect l="l" t="t" r="r" b="b"/>
            <a:pathLst>
              <a:path w="907314" h="982923">
                <a:moveTo>
                  <a:pt x="0" y="0"/>
                </a:moveTo>
                <a:lnTo>
                  <a:pt x="271834" y="0"/>
                </a:lnTo>
                <a:lnTo>
                  <a:pt x="271834" y="527466"/>
                </a:lnTo>
                <a:cubicBezTo>
                  <a:pt x="271834" y="676285"/>
                  <a:pt x="326441" y="750694"/>
                  <a:pt x="435655" y="750694"/>
                </a:cubicBezTo>
                <a:cubicBezTo>
                  <a:pt x="489662" y="750694"/>
                  <a:pt x="536467" y="731192"/>
                  <a:pt x="576072" y="692187"/>
                </a:cubicBezTo>
                <a:cubicBezTo>
                  <a:pt x="615677" y="653182"/>
                  <a:pt x="635480" y="596475"/>
                  <a:pt x="635480" y="522065"/>
                </a:cubicBezTo>
                <a:lnTo>
                  <a:pt x="635480" y="0"/>
                </a:lnTo>
                <a:lnTo>
                  <a:pt x="907314" y="0"/>
                </a:lnTo>
                <a:lnTo>
                  <a:pt x="907314" y="968521"/>
                </a:lnTo>
                <a:lnTo>
                  <a:pt x="635480" y="968521"/>
                </a:lnTo>
                <a:lnTo>
                  <a:pt x="635480" y="840705"/>
                </a:lnTo>
                <a:cubicBezTo>
                  <a:pt x="568271" y="935517"/>
                  <a:pt x="481561" y="982923"/>
                  <a:pt x="375347" y="982923"/>
                </a:cubicBezTo>
                <a:cubicBezTo>
                  <a:pt x="269134" y="982923"/>
                  <a:pt x="180023" y="949619"/>
                  <a:pt x="108014" y="883010"/>
                </a:cubicBezTo>
                <a:cubicBezTo>
                  <a:pt x="36005" y="816402"/>
                  <a:pt x="0" y="717690"/>
                  <a:pt x="0" y="58687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59" name="Рисунок 158"/>
          <p:cNvSpPr>
            <a:spLocks noGrp="1"/>
          </p:cNvSpPr>
          <p:nvPr>
            <p:ph type="pic" sz="quarter" idx="64"/>
          </p:nvPr>
        </p:nvSpPr>
        <p:spPr>
          <a:xfrm>
            <a:off x="2281425" y="4022893"/>
            <a:ext cx="331885" cy="308424"/>
          </a:xfrm>
          <a:custGeom>
            <a:avLst/>
            <a:gdLst/>
            <a:ahLst/>
            <a:cxnLst/>
            <a:rect l="l" t="t" r="r" b="b"/>
            <a:pathLst>
              <a:path w="1044131" h="970321">
                <a:moveTo>
                  <a:pt x="0" y="0"/>
                </a:moveTo>
                <a:lnTo>
                  <a:pt x="280836" y="0"/>
                </a:lnTo>
                <a:lnTo>
                  <a:pt x="522066" y="610276"/>
                </a:lnTo>
                <a:lnTo>
                  <a:pt x="763296" y="0"/>
                </a:lnTo>
                <a:lnTo>
                  <a:pt x="1044131" y="0"/>
                </a:lnTo>
                <a:lnTo>
                  <a:pt x="660683" y="970321"/>
                </a:lnTo>
                <a:lnTo>
                  <a:pt x="383448" y="97032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62" name="Рисунок 161"/>
          <p:cNvSpPr>
            <a:spLocks noGrp="1"/>
          </p:cNvSpPr>
          <p:nvPr>
            <p:ph type="pic" sz="quarter" idx="65"/>
          </p:nvPr>
        </p:nvSpPr>
        <p:spPr>
          <a:xfrm>
            <a:off x="3718693" y="4018513"/>
            <a:ext cx="501261" cy="307852"/>
          </a:xfrm>
          <a:custGeom>
            <a:avLst/>
            <a:gdLst/>
            <a:ahLst/>
            <a:cxnLst/>
            <a:rect l="l" t="t" r="r" b="b"/>
            <a:pathLst>
              <a:path w="1576997" h="968521">
                <a:moveTo>
                  <a:pt x="0" y="0"/>
                </a:moveTo>
                <a:lnTo>
                  <a:pt x="279034" y="0"/>
                </a:lnTo>
                <a:lnTo>
                  <a:pt x="468058" y="585073"/>
                </a:lnTo>
                <a:lnTo>
                  <a:pt x="657082" y="0"/>
                </a:lnTo>
                <a:lnTo>
                  <a:pt x="918114" y="0"/>
                </a:lnTo>
                <a:lnTo>
                  <a:pt x="1107138" y="585073"/>
                </a:lnTo>
                <a:lnTo>
                  <a:pt x="1296161" y="0"/>
                </a:lnTo>
                <a:lnTo>
                  <a:pt x="1576997" y="0"/>
                </a:lnTo>
                <a:lnTo>
                  <a:pt x="1247555" y="968521"/>
                </a:lnTo>
                <a:lnTo>
                  <a:pt x="966720" y="968521"/>
                </a:lnTo>
                <a:lnTo>
                  <a:pt x="788498" y="441055"/>
                </a:lnTo>
                <a:lnTo>
                  <a:pt x="608475" y="968521"/>
                </a:lnTo>
                <a:lnTo>
                  <a:pt x="329441" y="96852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65" name="Рисунок 164"/>
          <p:cNvSpPr>
            <a:spLocks noGrp="1"/>
          </p:cNvSpPr>
          <p:nvPr>
            <p:ph type="pic" sz="quarter" idx="66"/>
          </p:nvPr>
        </p:nvSpPr>
        <p:spPr>
          <a:xfrm>
            <a:off x="5127406" y="4021298"/>
            <a:ext cx="319869" cy="307853"/>
          </a:xfrm>
          <a:custGeom>
            <a:avLst/>
            <a:gdLst/>
            <a:ahLst/>
            <a:cxnLst/>
            <a:rect l="l" t="t" r="r" b="b"/>
            <a:pathLst>
              <a:path w="1006326" h="968521">
                <a:moveTo>
                  <a:pt x="18003" y="0"/>
                </a:moveTo>
                <a:lnTo>
                  <a:pt x="340243" y="0"/>
                </a:lnTo>
                <a:lnTo>
                  <a:pt x="505864" y="259233"/>
                </a:lnTo>
                <a:lnTo>
                  <a:pt x="676885" y="0"/>
                </a:lnTo>
                <a:lnTo>
                  <a:pt x="993725" y="0"/>
                </a:lnTo>
                <a:lnTo>
                  <a:pt x="660683" y="473459"/>
                </a:lnTo>
                <a:lnTo>
                  <a:pt x="1006326" y="968521"/>
                </a:lnTo>
                <a:lnTo>
                  <a:pt x="684086" y="968521"/>
                </a:lnTo>
                <a:lnTo>
                  <a:pt x="495062" y="702088"/>
                </a:lnTo>
                <a:lnTo>
                  <a:pt x="311439" y="968521"/>
                </a:lnTo>
                <a:lnTo>
                  <a:pt x="0" y="968521"/>
                </a:lnTo>
                <a:lnTo>
                  <a:pt x="338443" y="47526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68" name="Рисунок 167"/>
          <p:cNvSpPr>
            <a:spLocks noGrp="1"/>
          </p:cNvSpPr>
          <p:nvPr>
            <p:ph type="pic" sz="quarter" idx="67"/>
          </p:nvPr>
        </p:nvSpPr>
        <p:spPr>
          <a:xfrm>
            <a:off x="6304685" y="4090490"/>
            <a:ext cx="333029" cy="429161"/>
          </a:xfrm>
          <a:custGeom>
            <a:avLst/>
            <a:gdLst/>
            <a:ahLst/>
            <a:cxnLst/>
            <a:rect l="l" t="t" r="r" b="b"/>
            <a:pathLst>
              <a:path w="1047731" h="1350169">
                <a:moveTo>
                  <a:pt x="0" y="0"/>
                </a:moveTo>
                <a:lnTo>
                  <a:pt x="288036" y="0"/>
                </a:lnTo>
                <a:lnTo>
                  <a:pt x="523866" y="603075"/>
                </a:lnTo>
                <a:lnTo>
                  <a:pt x="759695" y="0"/>
                </a:lnTo>
                <a:lnTo>
                  <a:pt x="1047731" y="0"/>
                </a:lnTo>
                <a:lnTo>
                  <a:pt x="597675" y="1141343"/>
                </a:lnTo>
                <a:cubicBezTo>
                  <a:pt x="571272" y="1207351"/>
                  <a:pt x="530167" y="1258657"/>
                  <a:pt x="474360" y="1295262"/>
                </a:cubicBezTo>
                <a:cubicBezTo>
                  <a:pt x="418553" y="1331867"/>
                  <a:pt x="356445" y="1350169"/>
                  <a:pt x="288036" y="1350169"/>
                </a:cubicBezTo>
                <a:cubicBezTo>
                  <a:pt x="193225" y="1350169"/>
                  <a:pt x="103813" y="1311764"/>
                  <a:pt x="19803" y="1234955"/>
                </a:cubicBezTo>
                <a:lnTo>
                  <a:pt x="142218" y="1035130"/>
                </a:lnTo>
                <a:cubicBezTo>
                  <a:pt x="187824" y="1079535"/>
                  <a:pt x="234630" y="1101738"/>
                  <a:pt x="282636" y="1101738"/>
                </a:cubicBezTo>
                <a:cubicBezTo>
                  <a:pt x="307839" y="1101738"/>
                  <a:pt x="329442" y="1089436"/>
                  <a:pt x="347444" y="1064833"/>
                </a:cubicBezTo>
                <a:cubicBezTo>
                  <a:pt x="365446" y="1040230"/>
                  <a:pt x="374447" y="1014127"/>
                  <a:pt x="374447" y="986523"/>
                </a:cubicBezTo>
                <a:cubicBezTo>
                  <a:pt x="374447" y="958920"/>
                  <a:pt x="249632" y="630079"/>
                  <a:pt x="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1" name="Рисунок 170"/>
          <p:cNvSpPr>
            <a:spLocks noGrp="1"/>
          </p:cNvSpPr>
          <p:nvPr>
            <p:ph type="pic" sz="quarter" idx="68"/>
          </p:nvPr>
        </p:nvSpPr>
        <p:spPr>
          <a:xfrm>
            <a:off x="7529501" y="4021298"/>
            <a:ext cx="267797" cy="307852"/>
          </a:xfrm>
          <a:custGeom>
            <a:avLst/>
            <a:gdLst/>
            <a:ahLst/>
            <a:cxnLst/>
            <a:rect l="l" t="t" r="r" b="b"/>
            <a:pathLst>
              <a:path w="842506" h="968521">
                <a:moveTo>
                  <a:pt x="34205" y="0"/>
                </a:moveTo>
                <a:lnTo>
                  <a:pt x="815502" y="0"/>
                </a:lnTo>
                <a:lnTo>
                  <a:pt x="815502" y="210627"/>
                </a:lnTo>
                <a:lnTo>
                  <a:pt x="345644" y="743493"/>
                </a:lnTo>
                <a:lnTo>
                  <a:pt x="842506" y="743493"/>
                </a:lnTo>
                <a:lnTo>
                  <a:pt x="842506" y="968521"/>
                </a:lnTo>
                <a:lnTo>
                  <a:pt x="0" y="968521"/>
                </a:lnTo>
                <a:lnTo>
                  <a:pt x="0" y="745293"/>
                </a:lnTo>
                <a:lnTo>
                  <a:pt x="457258" y="223228"/>
                </a:lnTo>
                <a:lnTo>
                  <a:pt x="34205" y="22322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2" name="Рисунок 171"/>
          <p:cNvSpPr>
            <a:spLocks noGrp="1"/>
          </p:cNvSpPr>
          <p:nvPr>
            <p:ph type="pic" sz="quarter" idx="69"/>
          </p:nvPr>
        </p:nvSpPr>
        <p:spPr>
          <a:xfrm>
            <a:off x="1774826" y="1223374"/>
            <a:ext cx="432023" cy="399979"/>
          </a:xfrm>
          <a:custGeom>
            <a:avLst/>
            <a:gdLst/>
            <a:ahLst/>
            <a:cxnLst/>
            <a:rect l="l" t="t" r="r" b="b"/>
            <a:pathLst>
              <a:path w="1359170" h="1258357">
                <a:moveTo>
                  <a:pt x="680485" y="374447"/>
                </a:moveTo>
                <a:lnTo>
                  <a:pt x="522065" y="739892"/>
                </a:lnTo>
                <a:lnTo>
                  <a:pt x="837104" y="739892"/>
                </a:lnTo>
                <a:close/>
                <a:moveTo>
                  <a:pt x="543668" y="0"/>
                </a:moveTo>
                <a:lnTo>
                  <a:pt x="815502" y="0"/>
                </a:lnTo>
                <a:lnTo>
                  <a:pt x="1359170" y="1258357"/>
                </a:lnTo>
                <a:lnTo>
                  <a:pt x="1060332" y="1258357"/>
                </a:lnTo>
                <a:lnTo>
                  <a:pt x="943318" y="986523"/>
                </a:lnTo>
                <a:lnTo>
                  <a:pt x="415852" y="986523"/>
                </a:lnTo>
                <a:lnTo>
                  <a:pt x="298837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3" name="Рисунок 172"/>
          <p:cNvSpPr>
            <a:spLocks noGrp="1"/>
          </p:cNvSpPr>
          <p:nvPr>
            <p:ph type="pic" sz="quarter" idx="70"/>
          </p:nvPr>
        </p:nvSpPr>
        <p:spPr>
          <a:xfrm>
            <a:off x="3207394" y="1223374"/>
            <a:ext cx="319296" cy="399979"/>
          </a:xfrm>
          <a:custGeom>
            <a:avLst/>
            <a:gdLst/>
            <a:ahLst/>
            <a:cxnLst/>
            <a:rect l="l" t="t" r="r" b="b"/>
            <a:pathLst>
              <a:path w="1004525" h="1258357">
                <a:moveTo>
                  <a:pt x="280835" y="730891"/>
                </a:moveTo>
                <a:lnTo>
                  <a:pt x="280835" y="1020728"/>
                </a:lnTo>
                <a:lnTo>
                  <a:pt x="473459" y="1020728"/>
                </a:lnTo>
                <a:cubicBezTo>
                  <a:pt x="553869" y="1020728"/>
                  <a:pt x="614177" y="1010826"/>
                  <a:pt x="654382" y="991024"/>
                </a:cubicBezTo>
                <a:cubicBezTo>
                  <a:pt x="694587" y="971221"/>
                  <a:pt x="714689" y="932216"/>
                  <a:pt x="714689" y="874009"/>
                </a:cubicBezTo>
                <a:cubicBezTo>
                  <a:pt x="714689" y="815802"/>
                  <a:pt x="693387" y="777397"/>
                  <a:pt x="650781" y="758795"/>
                </a:cubicBezTo>
                <a:cubicBezTo>
                  <a:pt x="608176" y="740192"/>
                  <a:pt x="540068" y="730891"/>
                  <a:pt x="446456" y="730891"/>
                </a:cubicBezTo>
                <a:close/>
                <a:moveTo>
                  <a:pt x="280835" y="237630"/>
                </a:moveTo>
                <a:lnTo>
                  <a:pt x="280835" y="509464"/>
                </a:lnTo>
                <a:lnTo>
                  <a:pt x="414052" y="509464"/>
                </a:lnTo>
                <a:cubicBezTo>
                  <a:pt x="492062" y="509464"/>
                  <a:pt x="549969" y="501063"/>
                  <a:pt x="587774" y="484260"/>
                </a:cubicBezTo>
                <a:cubicBezTo>
                  <a:pt x="625578" y="467458"/>
                  <a:pt x="644480" y="431154"/>
                  <a:pt x="644480" y="375347"/>
                </a:cubicBezTo>
                <a:cubicBezTo>
                  <a:pt x="644480" y="319540"/>
                  <a:pt x="627078" y="282635"/>
                  <a:pt x="592274" y="264633"/>
                </a:cubicBezTo>
                <a:cubicBezTo>
                  <a:pt x="557470" y="246631"/>
                  <a:pt x="498662" y="237630"/>
                  <a:pt x="415852" y="237630"/>
                </a:cubicBezTo>
                <a:close/>
                <a:moveTo>
                  <a:pt x="0" y="0"/>
                </a:moveTo>
                <a:lnTo>
                  <a:pt x="489661" y="0"/>
                </a:lnTo>
                <a:cubicBezTo>
                  <a:pt x="574872" y="0"/>
                  <a:pt x="648381" y="10201"/>
                  <a:pt x="710189" y="30604"/>
                </a:cubicBezTo>
                <a:cubicBezTo>
                  <a:pt x="771996" y="51006"/>
                  <a:pt x="818502" y="78610"/>
                  <a:pt x="849706" y="113414"/>
                </a:cubicBezTo>
                <a:cubicBezTo>
                  <a:pt x="906113" y="178222"/>
                  <a:pt x="934317" y="251431"/>
                  <a:pt x="934317" y="333041"/>
                </a:cubicBezTo>
                <a:cubicBezTo>
                  <a:pt x="934317" y="431454"/>
                  <a:pt x="902513" y="504663"/>
                  <a:pt x="838905" y="552669"/>
                </a:cubicBezTo>
                <a:cubicBezTo>
                  <a:pt x="817302" y="569471"/>
                  <a:pt x="802300" y="579972"/>
                  <a:pt x="793899" y="584173"/>
                </a:cubicBezTo>
                <a:cubicBezTo>
                  <a:pt x="785498" y="588373"/>
                  <a:pt x="770496" y="595274"/>
                  <a:pt x="748893" y="604876"/>
                </a:cubicBezTo>
                <a:cubicBezTo>
                  <a:pt x="826903" y="621678"/>
                  <a:pt x="889011" y="656782"/>
                  <a:pt x="935217" y="710189"/>
                </a:cubicBezTo>
                <a:cubicBezTo>
                  <a:pt x="981423" y="763595"/>
                  <a:pt x="1004525" y="829904"/>
                  <a:pt x="1004525" y="909114"/>
                </a:cubicBezTo>
                <a:cubicBezTo>
                  <a:pt x="1004525" y="996724"/>
                  <a:pt x="974522" y="1074134"/>
                  <a:pt x="914514" y="1141343"/>
                </a:cubicBezTo>
                <a:cubicBezTo>
                  <a:pt x="844905" y="1219352"/>
                  <a:pt x="723690" y="1258357"/>
                  <a:pt x="550869" y="1258357"/>
                </a:cubicBez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4" name="Рисунок 173"/>
          <p:cNvSpPr>
            <a:spLocks noGrp="1"/>
          </p:cNvSpPr>
          <p:nvPr>
            <p:ph type="pic" sz="quarter" idx="71"/>
          </p:nvPr>
        </p:nvSpPr>
        <p:spPr>
          <a:xfrm>
            <a:off x="4498843" y="1209641"/>
            <a:ext cx="374801" cy="413711"/>
          </a:xfrm>
          <a:custGeom>
            <a:avLst/>
            <a:gdLst/>
            <a:ahLst/>
            <a:cxnLst/>
            <a:rect l="l" t="t" r="r" b="b"/>
            <a:pathLst>
              <a:path w="1179147" h="1301563">
                <a:moveTo>
                  <a:pt x="660683" y="0"/>
                </a:moveTo>
                <a:cubicBezTo>
                  <a:pt x="867108" y="0"/>
                  <a:pt x="1039930" y="78610"/>
                  <a:pt x="1179147" y="235830"/>
                </a:cubicBezTo>
                <a:lnTo>
                  <a:pt x="1004525" y="433855"/>
                </a:lnTo>
                <a:cubicBezTo>
                  <a:pt x="915714" y="323441"/>
                  <a:pt x="805301" y="268234"/>
                  <a:pt x="673284" y="268234"/>
                </a:cubicBezTo>
                <a:cubicBezTo>
                  <a:pt x="567671" y="268234"/>
                  <a:pt x="477360" y="302738"/>
                  <a:pt x="402350" y="371747"/>
                </a:cubicBezTo>
                <a:cubicBezTo>
                  <a:pt x="327341" y="440755"/>
                  <a:pt x="289836" y="533767"/>
                  <a:pt x="289836" y="650782"/>
                </a:cubicBezTo>
                <a:cubicBezTo>
                  <a:pt x="289836" y="767796"/>
                  <a:pt x="325241" y="861708"/>
                  <a:pt x="396050" y="932517"/>
                </a:cubicBezTo>
                <a:cubicBezTo>
                  <a:pt x="466858" y="1003326"/>
                  <a:pt x="552669" y="1038730"/>
                  <a:pt x="653482" y="1038730"/>
                </a:cubicBezTo>
                <a:cubicBezTo>
                  <a:pt x="791499" y="1038730"/>
                  <a:pt x="904313" y="984123"/>
                  <a:pt x="991924" y="874910"/>
                </a:cubicBezTo>
                <a:lnTo>
                  <a:pt x="1171946" y="1060333"/>
                </a:lnTo>
                <a:cubicBezTo>
                  <a:pt x="1029129" y="1221153"/>
                  <a:pt x="860808" y="1301563"/>
                  <a:pt x="666983" y="1301563"/>
                </a:cubicBezTo>
                <a:cubicBezTo>
                  <a:pt x="473159" y="1301563"/>
                  <a:pt x="313539" y="1240355"/>
                  <a:pt x="188124" y="1117940"/>
                </a:cubicBezTo>
                <a:cubicBezTo>
                  <a:pt x="62708" y="995525"/>
                  <a:pt x="0" y="841005"/>
                  <a:pt x="0" y="654382"/>
                </a:cubicBezTo>
                <a:cubicBezTo>
                  <a:pt x="0" y="467759"/>
                  <a:pt x="63908" y="312039"/>
                  <a:pt x="191724" y="187224"/>
                </a:cubicBezTo>
                <a:cubicBezTo>
                  <a:pt x="319540" y="62408"/>
                  <a:pt x="475860" y="0"/>
                  <a:pt x="66068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5" name="Рисунок 174"/>
          <p:cNvSpPr>
            <a:spLocks noGrp="1"/>
          </p:cNvSpPr>
          <p:nvPr>
            <p:ph type="pic" sz="quarter" idx="72"/>
          </p:nvPr>
        </p:nvSpPr>
        <p:spPr>
          <a:xfrm>
            <a:off x="5781208" y="1223374"/>
            <a:ext cx="362785" cy="399979"/>
          </a:xfrm>
          <a:custGeom>
            <a:avLst/>
            <a:gdLst/>
            <a:ahLst/>
            <a:cxnLst/>
            <a:rect l="l" t="t" r="r" b="b"/>
            <a:pathLst>
              <a:path w="1141343" h="1258357">
                <a:moveTo>
                  <a:pt x="280835" y="244831"/>
                </a:moveTo>
                <a:lnTo>
                  <a:pt x="280835" y="1009926"/>
                </a:lnTo>
                <a:lnTo>
                  <a:pt x="459057" y="1009926"/>
                </a:lnTo>
                <a:cubicBezTo>
                  <a:pt x="587473" y="1009926"/>
                  <a:pt x="686186" y="977522"/>
                  <a:pt x="755194" y="912714"/>
                </a:cubicBezTo>
                <a:cubicBezTo>
                  <a:pt x="824203" y="847906"/>
                  <a:pt x="858707" y="753694"/>
                  <a:pt x="858707" y="630079"/>
                </a:cubicBezTo>
                <a:cubicBezTo>
                  <a:pt x="858707" y="506463"/>
                  <a:pt x="824203" y="411351"/>
                  <a:pt x="755194" y="344743"/>
                </a:cubicBezTo>
                <a:cubicBezTo>
                  <a:pt x="686186" y="278135"/>
                  <a:pt x="580273" y="244831"/>
                  <a:pt x="437455" y="244831"/>
                </a:cubicBezTo>
                <a:close/>
                <a:moveTo>
                  <a:pt x="0" y="0"/>
                </a:moveTo>
                <a:lnTo>
                  <a:pt x="444656" y="0"/>
                </a:lnTo>
                <a:cubicBezTo>
                  <a:pt x="669084" y="0"/>
                  <a:pt x="841305" y="54907"/>
                  <a:pt x="961320" y="164721"/>
                </a:cubicBezTo>
                <a:cubicBezTo>
                  <a:pt x="1081335" y="274534"/>
                  <a:pt x="1141343" y="427253"/>
                  <a:pt x="1141343" y="622878"/>
                </a:cubicBezTo>
                <a:cubicBezTo>
                  <a:pt x="1141343" y="818502"/>
                  <a:pt x="1082835" y="973322"/>
                  <a:pt x="965821" y="1087336"/>
                </a:cubicBezTo>
                <a:cubicBezTo>
                  <a:pt x="848806" y="1201350"/>
                  <a:pt x="670284" y="1258357"/>
                  <a:pt x="430254" y="1258357"/>
                </a:cubicBez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6" name="Рисунок 175"/>
          <p:cNvSpPr>
            <a:spLocks noGrp="1"/>
          </p:cNvSpPr>
          <p:nvPr>
            <p:ph type="pic" sz="quarter" idx="73"/>
          </p:nvPr>
        </p:nvSpPr>
        <p:spPr>
          <a:xfrm>
            <a:off x="7202546" y="1223374"/>
            <a:ext cx="294691" cy="399979"/>
          </a:xfrm>
          <a:custGeom>
            <a:avLst/>
            <a:gdLst/>
            <a:ahLst/>
            <a:cxnLst/>
            <a:rect l="l" t="t" r="r" b="b"/>
            <a:pathLst>
              <a:path w="927116" h="1258357">
                <a:moveTo>
                  <a:pt x="0" y="0"/>
                </a:moveTo>
                <a:lnTo>
                  <a:pt x="907313" y="0"/>
                </a:lnTo>
                <a:lnTo>
                  <a:pt x="907313" y="250231"/>
                </a:lnTo>
                <a:lnTo>
                  <a:pt x="280835" y="250231"/>
                </a:lnTo>
                <a:lnTo>
                  <a:pt x="280835" y="509464"/>
                </a:lnTo>
                <a:lnTo>
                  <a:pt x="844305" y="509464"/>
                </a:lnTo>
                <a:lnTo>
                  <a:pt x="844305" y="748894"/>
                </a:lnTo>
                <a:lnTo>
                  <a:pt x="280835" y="748894"/>
                </a:lnTo>
                <a:lnTo>
                  <a:pt x="280835" y="1009926"/>
                </a:lnTo>
                <a:lnTo>
                  <a:pt x="927116" y="1009926"/>
                </a:lnTo>
                <a:lnTo>
                  <a:pt x="927116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7" name="Рисунок 176"/>
          <p:cNvSpPr>
            <a:spLocks noGrp="1"/>
          </p:cNvSpPr>
          <p:nvPr>
            <p:ph type="pic" sz="quarter" idx="74"/>
          </p:nvPr>
        </p:nvSpPr>
        <p:spPr>
          <a:xfrm>
            <a:off x="8523394" y="1219142"/>
            <a:ext cx="274664" cy="399979"/>
          </a:xfrm>
          <a:custGeom>
            <a:avLst/>
            <a:gdLst/>
            <a:ahLst/>
            <a:cxnLst/>
            <a:rect l="l" t="t" r="r" b="b"/>
            <a:pathLst>
              <a:path w="864108" h="1258357">
                <a:moveTo>
                  <a:pt x="0" y="0"/>
                </a:moveTo>
                <a:lnTo>
                  <a:pt x="864108" y="0"/>
                </a:lnTo>
                <a:lnTo>
                  <a:pt x="864108" y="246631"/>
                </a:lnTo>
                <a:lnTo>
                  <a:pt x="280835" y="246631"/>
                </a:lnTo>
                <a:lnTo>
                  <a:pt x="280835" y="518465"/>
                </a:lnTo>
                <a:lnTo>
                  <a:pt x="835304" y="518465"/>
                </a:lnTo>
                <a:lnTo>
                  <a:pt x="835304" y="765096"/>
                </a:lnTo>
                <a:lnTo>
                  <a:pt x="280835" y="765096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8" name="Рисунок 177"/>
          <p:cNvSpPr>
            <a:spLocks noGrp="1"/>
          </p:cNvSpPr>
          <p:nvPr>
            <p:ph type="pic" sz="quarter" idx="75"/>
          </p:nvPr>
        </p:nvSpPr>
        <p:spPr>
          <a:xfrm>
            <a:off x="9610346" y="1214790"/>
            <a:ext cx="372510" cy="413711"/>
          </a:xfrm>
          <a:custGeom>
            <a:avLst/>
            <a:gdLst/>
            <a:ahLst/>
            <a:cxnLst/>
            <a:rect l="l" t="t" r="r" b="b"/>
            <a:pathLst>
              <a:path w="1171946" h="1301563">
                <a:moveTo>
                  <a:pt x="654381" y="0"/>
                </a:moveTo>
                <a:cubicBezTo>
                  <a:pt x="835004" y="0"/>
                  <a:pt x="991923" y="59408"/>
                  <a:pt x="1125140" y="178223"/>
                </a:cubicBezTo>
                <a:lnTo>
                  <a:pt x="979322" y="388849"/>
                </a:lnTo>
                <a:cubicBezTo>
                  <a:pt x="922915" y="339643"/>
                  <a:pt x="871008" y="305738"/>
                  <a:pt x="823602" y="287136"/>
                </a:cubicBezTo>
                <a:cubicBezTo>
                  <a:pt x="776196" y="268534"/>
                  <a:pt x="724890" y="259233"/>
                  <a:pt x="669683" y="259233"/>
                </a:cubicBezTo>
                <a:cubicBezTo>
                  <a:pt x="562870" y="259233"/>
                  <a:pt x="472859" y="295537"/>
                  <a:pt x="399650" y="368146"/>
                </a:cubicBezTo>
                <a:cubicBezTo>
                  <a:pt x="326440" y="440755"/>
                  <a:pt x="289836" y="536467"/>
                  <a:pt x="289836" y="655282"/>
                </a:cubicBezTo>
                <a:cubicBezTo>
                  <a:pt x="289836" y="774097"/>
                  <a:pt x="324940" y="869209"/>
                  <a:pt x="395149" y="940618"/>
                </a:cubicBezTo>
                <a:cubicBezTo>
                  <a:pt x="465358" y="1012027"/>
                  <a:pt x="549068" y="1047731"/>
                  <a:pt x="646280" y="1047731"/>
                </a:cubicBezTo>
                <a:cubicBezTo>
                  <a:pt x="743492" y="1047731"/>
                  <a:pt x="824502" y="1029129"/>
                  <a:pt x="889311" y="991924"/>
                </a:cubicBezTo>
                <a:lnTo>
                  <a:pt x="889311" y="646281"/>
                </a:lnTo>
                <a:lnTo>
                  <a:pt x="1171946" y="646281"/>
                </a:lnTo>
                <a:lnTo>
                  <a:pt x="1171946" y="1092737"/>
                </a:lnTo>
                <a:cubicBezTo>
                  <a:pt x="1047130" y="1231954"/>
                  <a:pt x="874309" y="1301563"/>
                  <a:pt x="653481" y="1301563"/>
                </a:cubicBezTo>
                <a:cubicBezTo>
                  <a:pt x="468658" y="1301563"/>
                  <a:pt x="313539" y="1240355"/>
                  <a:pt x="188123" y="1117940"/>
                </a:cubicBezTo>
                <a:cubicBezTo>
                  <a:pt x="62707" y="995525"/>
                  <a:pt x="0" y="841005"/>
                  <a:pt x="0" y="654382"/>
                </a:cubicBezTo>
                <a:cubicBezTo>
                  <a:pt x="0" y="467759"/>
                  <a:pt x="63908" y="312039"/>
                  <a:pt x="191724" y="187224"/>
                </a:cubicBezTo>
                <a:cubicBezTo>
                  <a:pt x="319540" y="62408"/>
                  <a:pt x="473759" y="0"/>
                  <a:pt x="654381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79" name="Рисунок 178"/>
          <p:cNvSpPr>
            <a:spLocks noGrp="1"/>
          </p:cNvSpPr>
          <p:nvPr>
            <p:ph type="pic" sz="quarter" idx="76"/>
          </p:nvPr>
        </p:nvSpPr>
        <p:spPr>
          <a:xfrm>
            <a:off x="1822532" y="2127835"/>
            <a:ext cx="337609" cy="399979"/>
          </a:xfrm>
          <a:custGeom>
            <a:avLst/>
            <a:gdLst/>
            <a:ahLst/>
            <a:cxnLst/>
            <a:rect l="l" t="t" r="r" b="b"/>
            <a:pathLst>
              <a:path w="1062133" h="1258357">
                <a:moveTo>
                  <a:pt x="0" y="0"/>
                </a:moveTo>
                <a:lnTo>
                  <a:pt x="280835" y="0"/>
                </a:lnTo>
                <a:lnTo>
                  <a:pt x="280835" y="525666"/>
                </a:lnTo>
                <a:lnTo>
                  <a:pt x="781298" y="525666"/>
                </a:lnTo>
                <a:lnTo>
                  <a:pt x="781298" y="0"/>
                </a:lnTo>
                <a:lnTo>
                  <a:pt x="1062133" y="0"/>
                </a:lnTo>
                <a:lnTo>
                  <a:pt x="1062133" y="1258357"/>
                </a:lnTo>
                <a:lnTo>
                  <a:pt x="781298" y="1258357"/>
                </a:lnTo>
                <a:lnTo>
                  <a:pt x="781298" y="763295"/>
                </a:lnTo>
                <a:lnTo>
                  <a:pt x="280835" y="763295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0" name="Рисунок 179"/>
          <p:cNvSpPr>
            <a:spLocks noGrp="1"/>
          </p:cNvSpPr>
          <p:nvPr>
            <p:ph type="pic" sz="quarter" idx="77"/>
          </p:nvPr>
        </p:nvSpPr>
        <p:spPr>
          <a:xfrm>
            <a:off x="3218778" y="2127835"/>
            <a:ext cx="89265" cy="399978"/>
          </a:xfrm>
          <a:custGeom>
            <a:avLst/>
            <a:gdLst/>
            <a:ahLst/>
            <a:cxnLst/>
            <a:rect l="l" t="t" r="r" b="b"/>
            <a:pathLst>
              <a:path w="280835" h="1258357">
                <a:moveTo>
                  <a:pt x="0" y="0"/>
                </a:moveTo>
                <a:lnTo>
                  <a:pt x="280835" y="0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1" name="Рисунок 180"/>
          <p:cNvSpPr>
            <a:spLocks noGrp="1"/>
          </p:cNvSpPr>
          <p:nvPr>
            <p:ph type="pic" sz="quarter" idx="78"/>
          </p:nvPr>
        </p:nvSpPr>
        <p:spPr>
          <a:xfrm>
            <a:off x="4157673" y="2124402"/>
            <a:ext cx="257496" cy="403412"/>
          </a:xfrm>
          <a:custGeom>
            <a:avLst/>
            <a:gdLst/>
            <a:ahLst/>
            <a:cxnLst/>
            <a:rect l="l" t="t" r="r" b="b"/>
            <a:pathLst>
              <a:path w="810101" h="1269159">
                <a:moveTo>
                  <a:pt x="154819" y="0"/>
                </a:moveTo>
                <a:lnTo>
                  <a:pt x="810101" y="0"/>
                </a:lnTo>
                <a:lnTo>
                  <a:pt x="810101" y="820903"/>
                </a:lnTo>
                <a:cubicBezTo>
                  <a:pt x="810101" y="970921"/>
                  <a:pt x="771396" y="1083135"/>
                  <a:pt x="693986" y="1157545"/>
                </a:cubicBezTo>
                <a:cubicBezTo>
                  <a:pt x="616577" y="1231954"/>
                  <a:pt x="517264" y="1269159"/>
                  <a:pt x="396049" y="1269159"/>
                </a:cubicBezTo>
                <a:cubicBezTo>
                  <a:pt x="244830" y="1269159"/>
                  <a:pt x="112814" y="1210951"/>
                  <a:pt x="0" y="1094537"/>
                </a:cubicBezTo>
                <a:lnTo>
                  <a:pt x="145818" y="892911"/>
                </a:lnTo>
                <a:cubicBezTo>
                  <a:pt x="221427" y="974522"/>
                  <a:pt x="300637" y="1015327"/>
                  <a:pt x="383447" y="1015327"/>
                </a:cubicBezTo>
                <a:cubicBezTo>
                  <a:pt x="423052" y="1015327"/>
                  <a:pt x="456957" y="1000025"/>
                  <a:pt x="485160" y="969421"/>
                </a:cubicBezTo>
                <a:cubicBezTo>
                  <a:pt x="513364" y="938817"/>
                  <a:pt x="527465" y="892911"/>
                  <a:pt x="527465" y="831704"/>
                </a:cubicBezTo>
                <a:lnTo>
                  <a:pt x="527465" y="241230"/>
                </a:lnTo>
                <a:lnTo>
                  <a:pt x="154819" y="2412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2" name="Рисунок 181"/>
          <p:cNvSpPr>
            <a:spLocks noGrp="1"/>
          </p:cNvSpPr>
          <p:nvPr>
            <p:ph type="pic" sz="quarter" idx="79"/>
          </p:nvPr>
        </p:nvSpPr>
        <p:spPr>
          <a:xfrm>
            <a:off x="5286585" y="2127835"/>
            <a:ext cx="350769" cy="399979"/>
          </a:xfrm>
          <a:custGeom>
            <a:avLst/>
            <a:gdLst/>
            <a:ahLst/>
            <a:cxnLst/>
            <a:rect l="l" t="t" r="r" b="b"/>
            <a:pathLst>
              <a:path w="1103538" h="1258357">
                <a:moveTo>
                  <a:pt x="0" y="0"/>
                </a:moveTo>
                <a:lnTo>
                  <a:pt x="280835" y="0"/>
                </a:lnTo>
                <a:lnTo>
                  <a:pt x="280835" y="516665"/>
                </a:lnTo>
                <a:lnTo>
                  <a:pt x="756095" y="0"/>
                </a:lnTo>
                <a:lnTo>
                  <a:pt x="1103538" y="0"/>
                </a:lnTo>
                <a:lnTo>
                  <a:pt x="603075" y="556269"/>
                </a:lnTo>
                <a:cubicBezTo>
                  <a:pt x="646281" y="616277"/>
                  <a:pt x="726091" y="728191"/>
                  <a:pt x="842505" y="892011"/>
                </a:cubicBezTo>
                <a:cubicBezTo>
                  <a:pt x="958920" y="1055832"/>
                  <a:pt x="1045931" y="1177947"/>
                  <a:pt x="1103538" y="1258357"/>
                </a:cubicBezTo>
                <a:lnTo>
                  <a:pt x="775897" y="1258357"/>
                </a:lnTo>
                <a:lnTo>
                  <a:pt x="406851" y="761495"/>
                </a:lnTo>
                <a:lnTo>
                  <a:pt x="280835" y="901913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3" name="Рисунок 182"/>
          <p:cNvSpPr>
            <a:spLocks noGrp="1"/>
          </p:cNvSpPr>
          <p:nvPr>
            <p:ph type="pic" sz="quarter" idx="80"/>
          </p:nvPr>
        </p:nvSpPr>
        <p:spPr>
          <a:xfrm>
            <a:off x="6703094" y="2129164"/>
            <a:ext cx="259786" cy="399978"/>
          </a:xfrm>
          <a:custGeom>
            <a:avLst/>
            <a:gdLst/>
            <a:ahLst/>
            <a:cxnLst/>
            <a:rect l="l" t="t" r="r" b="b"/>
            <a:pathLst>
              <a:path w="817302" h="1258357">
                <a:moveTo>
                  <a:pt x="0" y="0"/>
                </a:moveTo>
                <a:lnTo>
                  <a:pt x="280835" y="0"/>
                </a:lnTo>
                <a:lnTo>
                  <a:pt x="280835" y="1008126"/>
                </a:lnTo>
                <a:lnTo>
                  <a:pt x="817302" y="1008126"/>
                </a:lnTo>
                <a:lnTo>
                  <a:pt x="817302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4" name="Рисунок 183"/>
          <p:cNvSpPr>
            <a:spLocks noGrp="1"/>
          </p:cNvSpPr>
          <p:nvPr>
            <p:ph type="pic" sz="quarter" idx="81"/>
          </p:nvPr>
        </p:nvSpPr>
        <p:spPr>
          <a:xfrm>
            <a:off x="7812350" y="2129176"/>
            <a:ext cx="447472" cy="399979"/>
          </a:xfrm>
          <a:custGeom>
            <a:avLst/>
            <a:gdLst/>
            <a:ahLst/>
            <a:cxnLst/>
            <a:rect l="l" t="t" r="r" b="b"/>
            <a:pathLst>
              <a:path w="1407776" h="1258357">
                <a:moveTo>
                  <a:pt x="0" y="0"/>
                </a:moveTo>
                <a:lnTo>
                  <a:pt x="379848" y="0"/>
                </a:lnTo>
                <a:lnTo>
                  <a:pt x="703888" y="691286"/>
                </a:lnTo>
                <a:lnTo>
                  <a:pt x="1029729" y="0"/>
                </a:lnTo>
                <a:lnTo>
                  <a:pt x="1407776" y="0"/>
                </a:lnTo>
                <a:lnTo>
                  <a:pt x="1407776" y="1258357"/>
                </a:lnTo>
                <a:lnTo>
                  <a:pt x="1126941" y="1258357"/>
                </a:lnTo>
                <a:lnTo>
                  <a:pt x="1126941" y="466258"/>
                </a:lnTo>
                <a:lnTo>
                  <a:pt x="786698" y="1153944"/>
                </a:lnTo>
                <a:lnTo>
                  <a:pt x="619277" y="1153944"/>
                </a:lnTo>
                <a:lnTo>
                  <a:pt x="280835" y="466258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5" name="Рисунок 184"/>
          <p:cNvSpPr>
            <a:spLocks noGrp="1"/>
          </p:cNvSpPr>
          <p:nvPr>
            <p:ph type="pic" sz="quarter" idx="82"/>
          </p:nvPr>
        </p:nvSpPr>
        <p:spPr>
          <a:xfrm>
            <a:off x="9484953" y="2124287"/>
            <a:ext cx="369079" cy="399979"/>
          </a:xfrm>
          <a:custGeom>
            <a:avLst/>
            <a:gdLst/>
            <a:ahLst/>
            <a:cxnLst/>
            <a:rect l="l" t="t" r="r" b="b"/>
            <a:pathLst>
              <a:path w="1161145" h="1258357">
                <a:moveTo>
                  <a:pt x="0" y="0"/>
                </a:moveTo>
                <a:lnTo>
                  <a:pt x="262833" y="0"/>
                </a:lnTo>
                <a:lnTo>
                  <a:pt x="880310" y="810101"/>
                </a:lnTo>
                <a:lnTo>
                  <a:pt x="880310" y="0"/>
                </a:lnTo>
                <a:lnTo>
                  <a:pt x="1161145" y="0"/>
                </a:lnTo>
                <a:lnTo>
                  <a:pt x="1161145" y="1258357"/>
                </a:lnTo>
                <a:lnTo>
                  <a:pt x="880310" y="1258357"/>
                </a:lnTo>
                <a:lnTo>
                  <a:pt x="280835" y="469859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6" name="Рисунок 185"/>
          <p:cNvSpPr>
            <a:spLocks noGrp="1"/>
          </p:cNvSpPr>
          <p:nvPr>
            <p:ph type="pic" sz="quarter" idx="83"/>
          </p:nvPr>
        </p:nvSpPr>
        <p:spPr>
          <a:xfrm>
            <a:off x="1798938" y="3028531"/>
            <a:ext cx="420006" cy="413140"/>
          </a:xfrm>
          <a:custGeom>
            <a:avLst/>
            <a:gdLst/>
            <a:ahLst/>
            <a:cxnLst/>
            <a:rect l="l" t="t" r="r" b="b"/>
            <a:pathLst>
              <a:path w="1321365" h="1299763">
                <a:moveTo>
                  <a:pt x="661582" y="244831"/>
                </a:moveTo>
                <a:cubicBezTo>
                  <a:pt x="556569" y="244831"/>
                  <a:pt x="468058" y="284436"/>
                  <a:pt x="396049" y="363646"/>
                </a:cubicBezTo>
                <a:cubicBezTo>
                  <a:pt x="324040" y="442856"/>
                  <a:pt x="288036" y="538568"/>
                  <a:pt x="288036" y="650782"/>
                </a:cubicBezTo>
                <a:cubicBezTo>
                  <a:pt x="288036" y="762996"/>
                  <a:pt x="324040" y="858408"/>
                  <a:pt x="396049" y="937017"/>
                </a:cubicBezTo>
                <a:cubicBezTo>
                  <a:pt x="468058" y="1015627"/>
                  <a:pt x="556569" y="1054932"/>
                  <a:pt x="661582" y="1054932"/>
                </a:cubicBezTo>
                <a:cubicBezTo>
                  <a:pt x="766595" y="1054932"/>
                  <a:pt x="855106" y="1015627"/>
                  <a:pt x="927115" y="937017"/>
                </a:cubicBezTo>
                <a:cubicBezTo>
                  <a:pt x="999124" y="858408"/>
                  <a:pt x="1035129" y="762996"/>
                  <a:pt x="1035129" y="650782"/>
                </a:cubicBezTo>
                <a:cubicBezTo>
                  <a:pt x="1035129" y="538568"/>
                  <a:pt x="999124" y="442856"/>
                  <a:pt x="927115" y="363646"/>
                </a:cubicBezTo>
                <a:cubicBezTo>
                  <a:pt x="855106" y="284436"/>
                  <a:pt x="766595" y="244831"/>
                  <a:pt x="661582" y="244831"/>
                </a:cubicBezTo>
                <a:close/>
                <a:moveTo>
                  <a:pt x="660682" y="0"/>
                </a:moveTo>
                <a:cubicBezTo>
                  <a:pt x="846705" y="0"/>
                  <a:pt x="1003325" y="62108"/>
                  <a:pt x="1130541" y="186324"/>
                </a:cubicBezTo>
                <a:cubicBezTo>
                  <a:pt x="1257757" y="310539"/>
                  <a:pt x="1321365" y="465058"/>
                  <a:pt x="1321365" y="649882"/>
                </a:cubicBezTo>
                <a:cubicBezTo>
                  <a:pt x="1321365" y="834705"/>
                  <a:pt x="1257757" y="989224"/>
                  <a:pt x="1130541" y="1113439"/>
                </a:cubicBezTo>
                <a:cubicBezTo>
                  <a:pt x="1003325" y="1237655"/>
                  <a:pt x="846705" y="1299763"/>
                  <a:pt x="660682" y="1299763"/>
                </a:cubicBezTo>
                <a:cubicBezTo>
                  <a:pt x="474659" y="1299763"/>
                  <a:pt x="318039" y="1237655"/>
                  <a:pt x="190823" y="1113439"/>
                </a:cubicBezTo>
                <a:cubicBezTo>
                  <a:pt x="63608" y="989224"/>
                  <a:pt x="0" y="834705"/>
                  <a:pt x="0" y="649882"/>
                </a:cubicBezTo>
                <a:cubicBezTo>
                  <a:pt x="0" y="465058"/>
                  <a:pt x="63608" y="310539"/>
                  <a:pt x="190823" y="186324"/>
                </a:cubicBezTo>
                <a:cubicBezTo>
                  <a:pt x="318039" y="62108"/>
                  <a:pt x="474659" y="0"/>
                  <a:pt x="660682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7" name="Рисунок 186"/>
          <p:cNvSpPr>
            <a:spLocks noGrp="1"/>
          </p:cNvSpPr>
          <p:nvPr>
            <p:ph type="pic" sz="quarter" idx="84"/>
          </p:nvPr>
        </p:nvSpPr>
        <p:spPr>
          <a:xfrm>
            <a:off x="3260550" y="3033515"/>
            <a:ext cx="317579" cy="399979"/>
          </a:xfrm>
          <a:custGeom>
            <a:avLst/>
            <a:gdLst/>
            <a:ahLst/>
            <a:cxnLst/>
            <a:rect l="l" t="t" r="r" b="b"/>
            <a:pathLst>
              <a:path w="999124" h="1258357">
                <a:moveTo>
                  <a:pt x="280835" y="241230"/>
                </a:moveTo>
                <a:lnTo>
                  <a:pt x="280835" y="664283"/>
                </a:lnTo>
                <a:lnTo>
                  <a:pt x="469858" y="664283"/>
                </a:lnTo>
                <a:cubicBezTo>
                  <a:pt x="563470" y="664283"/>
                  <a:pt x="627078" y="645381"/>
                  <a:pt x="660682" y="607576"/>
                </a:cubicBezTo>
                <a:cubicBezTo>
                  <a:pt x="694286" y="569771"/>
                  <a:pt x="711088" y="514564"/>
                  <a:pt x="711088" y="441955"/>
                </a:cubicBezTo>
                <a:cubicBezTo>
                  <a:pt x="711088" y="369346"/>
                  <a:pt x="689186" y="317740"/>
                  <a:pt x="645380" y="287136"/>
                </a:cubicBezTo>
                <a:cubicBezTo>
                  <a:pt x="601575" y="256532"/>
                  <a:pt x="533466" y="241230"/>
                  <a:pt x="441055" y="241230"/>
                </a:cubicBezTo>
                <a:close/>
                <a:moveTo>
                  <a:pt x="0" y="0"/>
                </a:moveTo>
                <a:lnTo>
                  <a:pt x="444655" y="0"/>
                </a:lnTo>
                <a:cubicBezTo>
                  <a:pt x="637879" y="0"/>
                  <a:pt x="778597" y="37504"/>
                  <a:pt x="866808" y="112514"/>
                </a:cubicBezTo>
                <a:cubicBezTo>
                  <a:pt x="955019" y="187523"/>
                  <a:pt x="999124" y="302738"/>
                  <a:pt x="999124" y="458157"/>
                </a:cubicBezTo>
                <a:cubicBezTo>
                  <a:pt x="999124" y="613577"/>
                  <a:pt x="953819" y="727291"/>
                  <a:pt x="863207" y="799300"/>
                </a:cubicBezTo>
                <a:cubicBezTo>
                  <a:pt x="772596" y="871309"/>
                  <a:pt x="634279" y="907313"/>
                  <a:pt x="448256" y="907313"/>
                </a:cubicBezTo>
                <a:lnTo>
                  <a:pt x="280835" y="907313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8" name="Рисунок 187"/>
          <p:cNvSpPr>
            <a:spLocks noGrp="1"/>
          </p:cNvSpPr>
          <p:nvPr>
            <p:ph type="pic" sz="quarter" idx="85"/>
          </p:nvPr>
        </p:nvSpPr>
        <p:spPr>
          <a:xfrm>
            <a:off x="4551730" y="3031134"/>
            <a:ext cx="451478" cy="485239"/>
          </a:xfrm>
          <a:custGeom>
            <a:avLst/>
            <a:gdLst/>
            <a:ahLst/>
            <a:cxnLst/>
            <a:rect l="l" t="t" r="r" b="b"/>
            <a:pathLst>
              <a:path w="1420377" h="1526591">
                <a:moveTo>
                  <a:pt x="661582" y="244831"/>
                </a:moveTo>
                <a:cubicBezTo>
                  <a:pt x="556569" y="244831"/>
                  <a:pt x="468058" y="284436"/>
                  <a:pt x="396049" y="363646"/>
                </a:cubicBezTo>
                <a:cubicBezTo>
                  <a:pt x="324040" y="442856"/>
                  <a:pt x="288036" y="538568"/>
                  <a:pt x="288036" y="650782"/>
                </a:cubicBezTo>
                <a:cubicBezTo>
                  <a:pt x="288036" y="762996"/>
                  <a:pt x="324040" y="858408"/>
                  <a:pt x="396049" y="937017"/>
                </a:cubicBezTo>
                <a:cubicBezTo>
                  <a:pt x="468058" y="1015627"/>
                  <a:pt x="556569" y="1054932"/>
                  <a:pt x="661582" y="1054932"/>
                </a:cubicBezTo>
                <a:cubicBezTo>
                  <a:pt x="766595" y="1054932"/>
                  <a:pt x="855106" y="1015627"/>
                  <a:pt x="927115" y="937017"/>
                </a:cubicBezTo>
                <a:cubicBezTo>
                  <a:pt x="999124" y="858408"/>
                  <a:pt x="1035129" y="762996"/>
                  <a:pt x="1035129" y="650782"/>
                </a:cubicBezTo>
                <a:cubicBezTo>
                  <a:pt x="1035129" y="538568"/>
                  <a:pt x="999124" y="442856"/>
                  <a:pt x="927115" y="363646"/>
                </a:cubicBezTo>
                <a:cubicBezTo>
                  <a:pt x="855106" y="284436"/>
                  <a:pt x="766595" y="244831"/>
                  <a:pt x="661582" y="244831"/>
                </a:cubicBezTo>
                <a:close/>
                <a:moveTo>
                  <a:pt x="660682" y="0"/>
                </a:moveTo>
                <a:cubicBezTo>
                  <a:pt x="846705" y="0"/>
                  <a:pt x="1003325" y="62108"/>
                  <a:pt x="1130541" y="186324"/>
                </a:cubicBezTo>
                <a:cubicBezTo>
                  <a:pt x="1257757" y="310539"/>
                  <a:pt x="1321365" y="465058"/>
                  <a:pt x="1321365" y="649882"/>
                </a:cubicBezTo>
                <a:cubicBezTo>
                  <a:pt x="1321365" y="780698"/>
                  <a:pt x="1288061" y="898313"/>
                  <a:pt x="1221452" y="1002726"/>
                </a:cubicBezTo>
                <a:cubicBezTo>
                  <a:pt x="1154844" y="1107139"/>
                  <a:pt x="1065133" y="1185148"/>
                  <a:pt x="952319" y="1236755"/>
                </a:cubicBezTo>
                <a:cubicBezTo>
                  <a:pt x="963120" y="1254757"/>
                  <a:pt x="980222" y="1270059"/>
                  <a:pt x="1003625" y="1282661"/>
                </a:cubicBezTo>
                <a:cubicBezTo>
                  <a:pt x="1027028" y="1295262"/>
                  <a:pt x="1051331" y="1301563"/>
                  <a:pt x="1076534" y="1301563"/>
                </a:cubicBezTo>
                <a:cubicBezTo>
                  <a:pt x="1101737" y="1301563"/>
                  <a:pt x="1126340" y="1297662"/>
                  <a:pt x="1150343" y="1289861"/>
                </a:cubicBezTo>
                <a:cubicBezTo>
                  <a:pt x="1174346" y="1282061"/>
                  <a:pt x="1193549" y="1272759"/>
                  <a:pt x="1207951" y="1261958"/>
                </a:cubicBezTo>
                <a:cubicBezTo>
                  <a:pt x="1239154" y="1236755"/>
                  <a:pt x="1261357" y="1212152"/>
                  <a:pt x="1274559" y="1188149"/>
                </a:cubicBezTo>
                <a:lnTo>
                  <a:pt x="1420377" y="1362771"/>
                </a:lnTo>
                <a:cubicBezTo>
                  <a:pt x="1317164" y="1471984"/>
                  <a:pt x="1188148" y="1526591"/>
                  <a:pt x="1033329" y="1526591"/>
                </a:cubicBezTo>
                <a:cubicBezTo>
                  <a:pt x="961320" y="1526591"/>
                  <a:pt x="890511" y="1506789"/>
                  <a:pt x="820902" y="1467184"/>
                </a:cubicBezTo>
                <a:cubicBezTo>
                  <a:pt x="751293" y="1427579"/>
                  <a:pt x="697887" y="1371772"/>
                  <a:pt x="660682" y="1299763"/>
                </a:cubicBezTo>
                <a:cubicBezTo>
                  <a:pt x="474659" y="1299763"/>
                  <a:pt x="318039" y="1237655"/>
                  <a:pt x="190823" y="1113439"/>
                </a:cubicBezTo>
                <a:cubicBezTo>
                  <a:pt x="63608" y="989224"/>
                  <a:pt x="0" y="834705"/>
                  <a:pt x="0" y="649882"/>
                </a:cubicBezTo>
                <a:cubicBezTo>
                  <a:pt x="0" y="465058"/>
                  <a:pt x="63608" y="310539"/>
                  <a:pt x="190823" y="186324"/>
                </a:cubicBezTo>
                <a:cubicBezTo>
                  <a:pt x="318039" y="62108"/>
                  <a:pt x="474659" y="0"/>
                  <a:pt x="660682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89" name="Рисунок 188"/>
          <p:cNvSpPr>
            <a:spLocks noGrp="1"/>
          </p:cNvSpPr>
          <p:nvPr>
            <p:ph type="pic" sz="quarter" idx="86"/>
          </p:nvPr>
        </p:nvSpPr>
        <p:spPr>
          <a:xfrm>
            <a:off x="5986698" y="3033301"/>
            <a:ext cx="349624" cy="399979"/>
          </a:xfrm>
          <a:custGeom>
            <a:avLst/>
            <a:gdLst/>
            <a:ahLst/>
            <a:cxnLst/>
            <a:rect l="l" t="t" r="r" b="b"/>
            <a:pathLst>
              <a:path w="1099938" h="1258357">
                <a:moveTo>
                  <a:pt x="280835" y="241230"/>
                </a:moveTo>
                <a:lnTo>
                  <a:pt x="280835" y="613877"/>
                </a:lnTo>
                <a:lnTo>
                  <a:pt x="486061" y="613877"/>
                </a:lnTo>
                <a:cubicBezTo>
                  <a:pt x="582073" y="613877"/>
                  <a:pt x="647481" y="598275"/>
                  <a:pt x="682285" y="567071"/>
                </a:cubicBezTo>
                <a:cubicBezTo>
                  <a:pt x="717090" y="535867"/>
                  <a:pt x="734492" y="486361"/>
                  <a:pt x="734492" y="418552"/>
                </a:cubicBezTo>
                <a:cubicBezTo>
                  <a:pt x="734492" y="350744"/>
                  <a:pt x="716490" y="304238"/>
                  <a:pt x="680485" y="279035"/>
                </a:cubicBezTo>
                <a:cubicBezTo>
                  <a:pt x="644481" y="253832"/>
                  <a:pt x="581473" y="241230"/>
                  <a:pt x="491461" y="241230"/>
                </a:cubicBezTo>
                <a:close/>
                <a:moveTo>
                  <a:pt x="0" y="0"/>
                </a:moveTo>
                <a:lnTo>
                  <a:pt x="477060" y="0"/>
                </a:lnTo>
                <a:cubicBezTo>
                  <a:pt x="672684" y="0"/>
                  <a:pt x="812202" y="33004"/>
                  <a:pt x="895612" y="99012"/>
                </a:cubicBezTo>
                <a:cubicBezTo>
                  <a:pt x="979022" y="165021"/>
                  <a:pt x="1020728" y="271234"/>
                  <a:pt x="1020728" y="417652"/>
                </a:cubicBezTo>
                <a:cubicBezTo>
                  <a:pt x="1020728" y="619277"/>
                  <a:pt x="940918" y="749494"/>
                  <a:pt x="781298" y="808301"/>
                </a:cubicBezTo>
                <a:lnTo>
                  <a:pt x="1099938" y="1258357"/>
                </a:lnTo>
                <a:lnTo>
                  <a:pt x="754294" y="1258357"/>
                </a:lnTo>
                <a:lnTo>
                  <a:pt x="475259" y="856907"/>
                </a:lnTo>
                <a:lnTo>
                  <a:pt x="280835" y="856907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0" name="Рисунок 189"/>
          <p:cNvSpPr>
            <a:spLocks noGrp="1"/>
          </p:cNvSpPr>
          <p:nvPr>
            <p:ph type="pic" sz="quarter" idx="87"/>
          </p:nvPr>
        </p:nvSpPr>
        <p:spPr>
          <a:xfrm>
            <a:off x="7175344" y="3027959"/>
            <a:ext cx="317581" cy="413713"/>
          </a:xfrm>
          <a:custGeom>
            <a:avLst/>
            <a:gdLst/>
            <a:ahLst/>
            <a:cxnLst/>
            <a:rect l="l" t="t" r="r" b="b"/>
            <a:pathLst>
              <a:path w="999125" h="1301563">
                <a:moveTo>
                  <a:pt x="504063" y="0"/>
                </a:moveTo>
                <a:cubicBezTo>
                  <a:pt x="588073" y="0"/>
                  <a:pt x="672084" y="14402"/>
                  <a:pt x="756094" y="43206"/>
                </a:cubicBezTo>
                <a:cubicBezTo>
                  <a:pt x="840105" y="72009"/>
                  <a:pt x="913314" y="112814"/>
                  <a:pt x="975722" y="165621"/>
                </a:cubicBezTo>
                <a:lnTo>
                  <a:pt x="833504" y="370847"/>
                </a:lnTo>
                <a:cubicBezTo>
                  <a:pt x="724290" y="288036"/>
                  <a:pt x="611476" y="246631"/>
                  <a:pt x="495062" y="246631"/>
                </a:cubicBezTo>
                <a:cubicBezTo>
                  <a:pt x="448256" y="246631"/>
                  <a:pt x="411351" y="257733"/>
                  <a:pt x="384348" y="279935"/>
                </a:cubicBezTo>
                <a:cubicBezTo>
                  <a:pt x="357345" y="302138"/>
                  <a:pt x="343843" y="331542"/>
                  <a:pt x="343843" y="368146"/>
                </a:cubicBezTo>
                <a:cubicBezTo>
                  <a:pt x="343843" y="404751"/>
                  <a:pt x="360345" y="433855"/>
                  <a:pt x="393349" y="455457"/>
                </a:cubicBezTo>
                <a:cubicBezTo>
                  <a:pt x="426353" y="477060"/>
                  <a:pt x="502563" y="502563"/>
                  <a:pt x="621978" y="531967"/>
                </a:cubicBezTo>
                <a:cubicBezTo>
                  <a:pt x="741392" y="561370"/>
                  <a:pt x="834104" y="605476"/>
                  <a:pt x="900112" y="664283"/>
                </a:cubicBezTo>
                <a:cubicBezTo>
                  <a:pt x="966121" y="723091"/>
                  <a:pt x="999125" y="808901"/>
                  <a:pt x="999125" y="921715"/>
                </a:cubicBezTo>
                <a:cubicBezTo>
                  <a:pt x="999125" y="1034530"/>
                  <a:pt x="956819" y="1126041"/>
                  <a:pt x="872209" y="1196250"/>
                </a:cubicBezTo>
                <a:cubicBezTo>
                  <a:pt x="787598" y="1266459"/>
                  <a:pt x="676284" y="1301563"/>
                  <a:pt x="538267" y="1301563"/>
                </a:cubicBezTo>
                <a:cubicBezTo>
                  <a:pt x="339042" y="1301563"/>
                  <a:pt x="159620" y="1227754"/>
                  <a:pt x="0" y="1080135"/>
                </a:cubicBezTo>
                <a:lnTo>
                  <a:pt x="167421" y="874910"/>
                </a:lnTo>
                <a:cubicBezTo>
                  <a:pt x="303038" y="993724"/>
                  <a:pt x="428453" y="1053132"/>
                  <a:pt x="543668" y="1053132"/>
                </a:cubicBezTo>
                <a:cubicBezTo>
                  <a:pt x="595274" y="1053132"/>
                  <a:pt x="635779" y="1042031"/>
                  <a:pt x="665183" y="1019828"/>
                </a:cubicBezTo>
                <a:cubicBezTo>
                  <a:pt x="694587" y="997625"/>
                  <a:pt x="709288" y="967621"/>
                  <a:pt x="709288" y="929817"/>
                </a:cubicBezTo>
                <a:cubicBezTo>
                  <a:pt x="709288" y="892012"/>
                  <a:pt x="693687" y="862008"/>
                  <a:pt x="662483" y="839805"/>
                </a:cubicBezTo>
                <a:cubicBezTo>
                  <a:pt x="631279" y="817603"/>
                  <a:pt x="569471" y="795100"/>
                  <a:pt x="477059" y="772297"/>
                </a:cubicBezTo>
                <a:cubicBezTo>
                  <a:pt x="330641" y="737493"/>
                  <a:pt x="223528" y="692187"/>
                  <a:pt x="155719" y="636380"/>
                </a:cubicBezTo>
                <a:cubicBezTo>
                  <a:pt x="87911" y="580573"/>
                  <a:pt x="54007" y="492962"/>
                  <a:pt x="54007" y="373547"/>
                </a:cubicBezTo>
                <a:cubicBezTo>
                  <a:pt x="54007" y="254132"/>
                  <a:pt x="96912" y="162021"/>
                  <a:pt x="182723" y="97212"/>
                </a:cubicBezTo>
                <a:cubicBezTo>
                  <a:pt x="268533" y="32404"/>
                  <a:pt x="375647" y="0"/>
                  <a:pt x="50406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1" name="Рисунок 190"/>
          <p:cNvSpPr>
            <a:spLocks noGrp="1"/>
          </p:cNvSpPr>
          <p:nvPr>
            <p:ph type="pic" sz="quarter" idx="88"/>
          </p:nvPr>
        </p:nvSpPr>
        <p:spPr>
          <a:xfrm>
            <a:off x="8357556" y="3035343"/>
            <a:ext cx="315863" cy="399979"/>
          </a:xfrm>
          <a:custGeom>
            <a:avLst/>
            <a:gdLst/>
            <a:ahLst/>
            <a:cxnLst/>
            <a:rect l="l" t="t" r="r" b="b"/>
            <a:pathLst>
              <a:path w="993724" h="1258357">
                <a:moveTo>
                  <a:pt x="0" y="0"/>
                </a:moveTo>
                <a:lnTo>
                  <a:pt x="993724" y="0"/>
                </a:lnTo>
                <a:lnTo>
                  <a:pt x="993724" y="243030"/>
                </a:lnTo>
                <a:lnTo>
                  <a:pt x="637279" y="243030"/>
                </a:lnTo>
                <a:lnTo>
                  <a:pt x="637279" y="1258357"/>
                </a:lnTo>
                <a:lnTo>
                  <a:pt x="356444" y="1258357"/>
                </a:lnTo>
                <a:lnTo>
                  <a:pt x="356444" y="243030"/>
                </a:lnTo>
                <a:lnTo>
                  <a:pt x="0" y="2430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2" name="Рисунок 191"/>
          <p:cNvSpPr>
            <a:spLocks noGrp="1"/>
          </p:cNvSpPr>
          <p:nvPr>
            <p:ph type="pic" sz="quarter" idx="89"/>
          </p:nvPr>
        </p:nvSpPr>
        <p:spPr>
          <a:xfrm>
            <a:off x="9595280" y="3037687"/>
            <a:ext cx="342758" cy="403985"/>
          </a:xfrm>
          <a:custGeom>
            <a:avLst/>
            <a:gdLst/>
            <a:ahLst/>
            <a:cxnLst/>
            <a:rect l="l" t="t" r="r" b="b"/>
            <a:pathLst>
              <a:path w="1078335" h="1270959">
                <a:moveTo>
                  <a:pt x="0" y="0"/>
                </a:moveTo>
                <a:lnTo>
                  <a:pt x="280835" y="0"/>
                </a:lnTo>
                <a:lnTo>
                  <a:pt x="280835" y="694887"/>
                </a:lnTo>
                <a:cubicBezTo>
                  <a:pt x="280835" y="795699"/>
                  <a:pt x="304238" y="875209"/>
                  <a:pt x="351044" y="933417"/>
                </a:cubicBezTo>
                <a:cubicBezTo>
                  <a:pt x="397850" y="991624"/>
                  <a:pt x="460858" y="1020728"/>
                  <a:pt x="540068" y="1020728"/>
                </a:cubicBezTo>
                <a:cubicBezTo>
                  <a:pt x="619278" y="1020728"/>
                  <a:pt x="681986" y="991624"/>
                  <a:pt x="728191" y="933417"/>
                </a:cubicBezTo>
                <a:cubicBezTo>
                  <a:pt x="774397" y="875209"/>
                  <a:pt x="797500" y="795699"/>
                  <a:pt x="797500" y="694887"/>
                </a:cubicBezTo>
                <a:lnTo>
                  <a:pt x="797500" y="0"/>
                </a:lnTo>
                <a:lnTo>
                  <a:pt x="1078335" y="0"/>
                </a:lnTo>
                <a:lnTo>
                  <a:pt x="1078335" y="703888"/>
                </a:lnTo>
                <a:cubicBezTo>
                  <a:pt x="1078335" y="886311"/>
                  <a:pt x="1027929" y="1026428"/>
                  <a:pt x="927116" y="1124240"/>
                </a:cubicBezTo>
                <a:cubicBezTo>
                  <a:pt x="826304" y="1222053"/>
                  <a:pt x="697287" y="1270959"/>
                  <a:pt x="540068" y="1270959"/>
                </a:cubicBezTo>
                <a:cubicBezTo>
                  <a:pt x="382848" y="1270959"/>
                  <a:pt x="253532" y="1221753"/>
                  <a:pt x="152119" y="1123340"/>
                </a:cubicBezTo>
                <a:cubicBezTo>
                  <a:pt x="50707" y="1024928"/>
                  <a:pt x="0" y="885111"/>
                  <a:pt x="0" y="703888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3" name="Рисунок 192"/>
          <p:cNvSpPr>
            <a:spLocks noGrp="1"/>
          </p:cNvSpPr>
          <p:nvPr>
            <p:ph type="pic" sz="quarter" idx="90"/>
          </p:nvPr>
        </p:nvSpPr>
        <p:spPr>
          <a:xfrm>
            <a:off x="1774826" y="3931339"/>
            <a:ext cx="397118" cy="399979"/>
          </a:xfrm>
          <a:custGeom>
            <a:avLst/>
            <a:gdLst/>
            <a:ahLst/>
            <a:cxnLst/>
            <a:rect l="l" t="t" r="r" b="b"/>
            <a:pathLst>
              <a:path w="1249356" h="1258357">
                <a:moveTo>
                  <a:pt x="0" y="0"/>
                </a:moveTo>
                <a:lnTo>
                  <a:pt x="304238" y="0"/>
                </a:lnTo>
                <a:lnTo>
                  <a:pt x="624678" y="801100"/>
                </a:lnTo>
                <a:lnTo>
                  <a:pt x="945118" y="0"/>
                </a:lnTo>
                <a:lnTo>
                  <a:pt x="1249356" y="0"/>
                </a:lnTo>
                <a:lnTo>
                  <a:pt x="743493" y="1258357"/>
                </a:lnTo>
                <a:lnTo>
                  <a:pt x="505863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4" name="Рисунок 193"/>
          <p:cNvSpPr>
            <a:spLocks noGrp="1"/>
          </p:cNvSpPr>
          <p:nvPr>
            <p:ph type="pic" sz="quarter" idx="91"/>
          </p:nvPr>
        </p:nvSpPr>
        <p:spPr>
          <a:xfrm>
            <a:off x="3004610" y="3926386"/>
            <a:ext cx="586521" cy="399979"/>
          </a:xfrm>
          <a:custGeom>
            <a:avLst/>
            <a:gdLst/>
            <a:ahLst/>
            <a:cxnLst/>
            <a:rect l="l" t="t" r="r" b="b"/>
            <a:pathLst>
              <a:path w="1845230" h="1258357">
                <a:moveTo>
                  <a:pt x="0" y="0"/>
                </a:moveTo>
                <a:lnTo>
                  <a:pt x="304238" y="0"/>
                </a:lnTo>
                <a:lnTo>
                  <a:pt x="552669" y="723690"/>
                </a:lnTo>
                <a:lnTo>
                  <a:pt x="775897" y="0"/>
                </a:lnTo>
                <a:lnTo>
                  <a:pt x="1069333" y="0"/>
                </a:lnTo>
                <a:lnTo>
                  <a:pt x="1290761" y="723690"/>
                </a:lnTo>
                <a:lnTo>
                  <a:pt x="1540992" y="0"/>
                </a:lnTo>
                <a:lnTo>
                  <a:pt x="1845230" y="0"/>
                </a:lnTo>
                <a:lnTo>
                  <a:pt x="1405975" y="1258357"/>
                </a:lnTo>
                <a:lnTo>
                  <a:pt x="1197149" y="1258357"/>
                </a:lnTo>
                <a:lnTo>
                  <a:pt x="921715" y="383448"/>
                </a:lnTo>
                <a:lnTo>
                  <a:pt x="648081" y="1258357"/>
                </a:lnTo>
                <a:lnTo>
                  <a:pt x="439254" y="125835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5" name="Рисунок 194"/>
          <p:cNvSpPr>
            <a:spLocks noGrp="1"/>
          </p:cNvSpPr>
          <p:nvPr>
            <p:ph type="pic" sz="quarter" idx="92"/>
          </p:nvPr>
        </p:nvSpPr>
        <p:spPr>
          <a:xfrm>
            <a:off x="4627962" y="3929172"/>
            <a:ext cx="386246" cy="399979"/>
          </a:xfrm>
          <a:custGeom>
            <a:avLst/>
            <a:gdLst/>
            <a:ahLst/>
            <a:cxnLst/>
            <a:rect l="l" t="t" r="r" b="b"/>
            <a:pathLst>
              <a:path w="1215152" h="1258357">
                <a:moveTo>
                  <a:pt x="28804" y="0"/>
                </a:moveTo>
                <a:lnTo>
                  <a:pt x="365446" y="0"/>
                </a:lnTo>
                <a:lnTo>
                  <a:pt x="604876" y="372646"/>
                </a:lnTo>
                <a:lnTo>
                  <a:pt x="844305" y="0"/>
                </a:lnTo>
                <a:lnTo>
                  <a:pt x="1182748" y="0"/>
                </a:lnTo>
                <a:lnTo>
                  <a:pt x="790299" y="606676"/>
                </a:lnTo>
                <a:lnTo>
                  <a:pt x="1215152" y="1258357"/>
                </a:lnTo>
                <a:lnTo>
                  <a:pt x="873109" y="1258357"/>
                </a:lnTo>
                <a:lnTo>
                  <a:pt x="604876" y="844305"/>
                </a:lnTo>
                <a:lnTo>
                  <a:pt x="338442" y="1258357"/>
                </a:lnTo>
                <a:lnTo>
                  <a:pt x="0" y="1258357"/>
                </a:lnTo>
                <a:lnTo>
                  <a:pt x="423053" y="61387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6" name="Рисунок 195"/>
          <p:cNvSpPr>
            <a:spLocks noGrp="1"/>
          </p:cNvSpPr>
          <p:nvPr>
            <p:ph type="pic" sz="quarter" idx="93"/>
          </p:nvPr>
        </p:nvSpPr>
        <p:spPr>
          <a:xfrm>
            <a:off x="5855230" y="3929172"/>
            <a:ext cx="366218" cy="399979"/>
          </a:xfrm>
          <a:custGeom>
            <a:avLst/>
            <a:gdLst/>
            <a:ahLst/>
            <a:cxnLst/>
            <a:rect l="l" t="t" r="r" b="b"/>
            <a:pathLst>
              <a:path w="1152144" h="1258357">
                <a:moveTo>
                  <a:pt x="0" y="0"/>
                </a:moveTo>
                <a:lnTo>
                  <a:pt x="304238" y="0"/>
                </a:lnTo>
                <a:lnTo>
                  <a:pt x="576072" y="468058"/>
                </a:lnTo>
                <a:lnTo>
                  <a:pt x="847906" y="0"/>
                </a:lnTo>
                <a:lnTo>
                  <a:pt x="1152144" y="0"/>
                </a:lnTo>
                <a:lnTo>
                  <a:pt x="716490" y="761495"/>
                </a:lnTo>
                <a:lnTo>
                  <a:pt x="716490" y="1258357"/>
                </a:lnTo>
                <a:lnTo>
                  <a:pt x="435655" y="1258357"/>
                </a:lnTo>
                <a:lnTo>
                  <a:pt x="435655" y="76149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197" name="Рисунок 196"/>
          <p:cNvSpPr>
            <a:spLocks noGrp="1"/>
          </p:cNvSpPr>
          <p:nvPr>
            <p:ph type="pic" sz="quarter" idx="94"/>
          </p:nvPr>
        </p:nvSpPr>
        <p:spPr>
          <a:xfrm>
            <a:off x="7033208" y="3929172"/>
            <a:ext cx="334747" cy="399978"/>
          </a:xfrm>
          <a:custGeom>
            <a:avLst/>
            <a:gdLst/>
            <a:ahLst/>
            <a:cxnLst/>
            <a:rect l="l" t="t" r="r" b="b"/>
            <a:pathLst>
              <a:path w="1053132" h="1258357">
                <a:moveTo>
                  <a:pt x="21603" y="0"/>
                </a:moveTo>
                <a:lnTo>
                  <a:pt x="1042330" y="0"/>
                </a:lnTo>
                <a:lnTo>
                  <a:pt x="1042330" y="194424"/>
                </a:lnTo>
                <a:lnTo>
                  <a:pt x="385248" y="1013527"/>
                </a:lnTo>
                <a:lnTo>
                  <a:pt x="1053132" y="1013527"/>
                </a:lnTo>
                <a:lnTo>
                  <a:pt x="1053132" y="1258357"/>
                </a:lnTo>
                <a:lnTo>
                  <a:pt x="0" y="1258357"/>
                </a:lnTo>
                <a:lnTo>
                  <a:pt x="0" y="1065733"/>
                </a:lnTo>
                <a:lnTo>
                  <a:pt x="658882" y="243030"/>
                </a:lnTo>
                <a:lnTo>
                  <a:pt x="21603" y="2430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58" name="Рисунок 57"/>
          <p:cNvSpPr>
            <a:spLocks noGrp="1"/>
          </p:cNvSpPr>
          <p:nvPr>
            <p:ph type="pic" sz="quarter" idx="42"/>
          </p:nvPr>
        </p:nvSpPr>
        <p:spPr>
          <a:xfrm>
            <a:off x="8697897" y="5348101"/>
            <a:ext cx="208560" cy="77917"/>
          </a:xfrm>
          <a:custGeom>
            <a:avLst/>
            <a:gdLst/>
            <a:ahLst/>
            <a:cxnLst/>
            <a:rect l="l" t="t" r="r" b="b"/>
            <a:pathLst>
              <a:path w="640880" h="239430">
                <a:moveTo>
                  <a:pt x="0" y="0"/>
                </a:moveTo>
                <a:lnTo>
                  <a:pt x="640880" y="0"/>
                </a:lnTo>
                <a:lnTo>
                  <a:pt x="640880" y="239430"/>
                </a:lnTo>
                <a:lnTo>
                  <a:pt x="0" y="2394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59" name="Рисунок 58"/>
          <p:cNvSpPr>
            <a:spLocks noGrp="1"/>
          </p:cNvSpPr>
          <p:nvPr>
            <p:ph type="pic" sz="quarter" idx="95"/>
          </p:nvPr>
        </p:nvSpPr>
        <p:spPr>
          <a:xfrm>
            <a:off x="1781641" y="5184862"/>
            <a:ext cx="165794" cy="409505"/>
          </a:xfrm>
          <a:custGeom>
            <a:avLst/>
            <a:gdLst/>
            <a:ahLst/>
            <a:cxnLst/>
            <a:rect l="l" t="t" r="r" b="b"/>
            <a:pathLst>
              <a:path w="509464" h="1258357">
                <a:moveTo>
                  <a:pt x="0" y="0"/>
                </a:moveTo>
                <a:lnTo>
                  <a:pt x="509464" y="0"/>
                </a:lnTo>
                <a:lnTo>
                  <a:pt x="509464" y="1258357"/>
                </a:lnTo>
                <a:lnTo>
                  <a:pt x="239430" y="1258357"/>
                </a:lnTo>
                <a:lnTo>
                  <a:pt x="239430" y="239430"/>
                </a:lnTo>
                <a:lnTo>
                  <a:pt x="0" y="2394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0" name="Рисунок 59"/>
          <p:cNvSpPr>
            <a:spLocks noGrp="1"/>
          </p:cNvSpPr>
          <p:nvPr>
            <p:ph type="pic" sz="quarter" idx="96"/>
          </p:nvPr>
        </p:nvSpPr>
        <p:spPr>
          <a:xfrm>
            <a:off x="2399484" y="5175651"/>
            <a:ext cx="295852" cy="418879"/>
          </a:xfrm>
          <a:custGeom>
            <a:avLst/>
            <a:gdLst/>
            <a:ahLst/>
            <a:cxnLst/>
            <a:rect l="l" t="t" r="r" b="b"/>
            <a:pathLst>
              <a:path w="909113" h="1287161">
                <a:moveTo>
                  <a:pt x="461757" y="0"/>
                </a:moveTo>
                <a:cubicBezTo>
                  <a:pt x="570371" y="0"/>
                  <a:pt x="665783" y="34505"/>
                  <a:pt x="747993" y="103513"/>
                </a:cubicBezTo>
                <a:cubicBezTo>
                  <a:pt x="830203" y="172522"/>
                  <a:pt x="871308" y="266434"/>
                  <a:pt x="871308" y="385248"/>
                </a:cubicBezTo>
                <a:cubicBezTo>
                  <a:pt x="871308" y="450057"/>
                  <a:pt x="854806" y="512164"/>
                  <a:pt x="821802" y="571572"/>
                </a:cubicBezTo>
                <a:cubicBezTo>
                  <a:pt x="788798" y="630979"/>
                  <a:pt x="727891" y="706889"/>
                  <a:pt x="639079" y="799300"/>
                </a:cubicBezTo>
                <a:lnTo>
                  <a:pt x="412251" y="1035130"/>
                </a:lnTo>
                <a:lnTo>
                  <a:pt x="909113" y="1035130"/>
                </a:lnTo>
                <a:lnTo>
                  <a:pt x="909113" y="1287161"/>
                </a:lnTo>
                <a:lnTo>
                  <a:pt x="21602" y="1287161"/>
                </a:lnTo>
                <a:lnTo>
                  <a:pt x="21602" y="1078335"/>
                </a:lnTo>
                <a:lnTo>
                  <a:pt x="390648" y="700288"/>
                </a:lnTo>
                <a:cubicBezTo>
                  <a:pt x="465058" y="624678"/>
                  <a:pt x="518164" y="564371"/>
                  <a:pt x="549968" y="519365"/>
                </a:cubicBezTo>
                <a:cubicBezTo>
                  <a:pt x="581772" y="474360"/>
                  <a:pt x="597674" y="430854"/>
                  <a:pt x="597674" y="388849"/>
                </a:cubicBezTo>
                <a:cubicBezTo>
                  <a:pt x="597674" y="346844"/>
                  <a:pt x="583873" y="311739"/>
                  <a:pt x="556269" y="283536"/>
                </a:cubicBezTo>
                <a:cubicBezTo>
                  <a:pt x="528666" y="255332"/>
                  <a:pt x="493261" y="241230"/>
                  <a:pt x="450056" y="241230"/>
                </a:cubicBezTo>
                <a:cubicBezTo>
                  <a:pt x="370846" y="241230"/>
                  <a:pt x="295837" y="297638"/>
                  <a:pt x="225028" y="410452"/>
                </a:cubicBezTo>
                <a:lnTo>
                  <a:pt x="0" y="277235"/>
                </a:lnTo>
                <a:cubicBezTo>
                  <a:pt x="58807" y="186024"/>
                  <a:pt x="123315" y="117015"/>
                  <a:pt x="193524" y="70209"/>
                </a:cubicBezTo>
                <a:cubicBezTo>
                  <a:pt x="263733" y="23403"/>
                  <a:pt x="353144" y="0"/>
                  <a:pt x="461757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1" name="Рисунок 60"/>
          <p:cNvSpPr>
            <a:spLocks noGrp="1"/>
          </p:cNvSpPr>
          <p:nvPr>
            <p:ph type="pic" sz="quarter" idx="97"/>
          </p:nvPr>
        </p:nvSpPr>
        <p:spPr>
          <a:xfrm>
            <a:off x="3107938" y="5188309"/>
            <a:ext cx="292922" cy="414192"/>
          </a:xfrm>
          <a:custGeom>
            <a:avLst/>
            <a:gdLst/>
            <a:ahLst/>
            <a:cxnLst/>
            <a:rect l="l" t="t" r="r" b="b"/>
            <a:pathLst>
              <a:path w="900113" h="1272759">
                <a:moveTo>
                  <a:pt x="70209" y="0"/>
                </a:moveTo>
                <a:lnTo>
                  <a:pt x="840705" y="0"/>
                </a:lnTo>
                <a:lnTo>
                  <a:pt x="840705" y="194424"/>
                </a:lnTo>
                <a:lnTo>
                  <a:pt x="583273" y="487861"/>
                </a:lnTo>
                <a:cubicBezTo>
                  <a:pt x="684086" y="504663"/>
                  <a:pt x="762096" y="546968"/>
                  <a:pt x="817302" y="614777"/>
                </a:cubicBezTo>
                <a:cubicBezTo>
                  <a:pt x="872509" y="682585"/>
                  <a:pt x="900113" y="760895"/>
                  <a:pt x="900113" y="849706"/>
                </a:cubicBezTo>
                <a:cubicBezTo>
                  <a:pt x="900113" y="981723"/>
                  <a:pt x="855407" y="1085236"/>
                  <a:pt x="765996" y="1160245"/>
                </a:cubicBezTo>
                <a:cubicBezTo>
                  <a:pt x="676585" y="1235254"/>
                  <a:pt x="562271" y="1272759"/>
                  <a:pt x="423053" y="1272759"/>
                </a:cubicBezTo>
                <a:cubicBezTo>
                  <a:pt x="283836" y="1272759"/>
                  <a:pt x="142818" y="1223553"/>
                  <a:pt x="0" y="1125140"/>
                </a:cubicBezTo>
                <a:lnTo>
                  <a:pt x="115215" y="901913"/>
                </a:lnTo>
                <a:cubicBezTo>
                  <a:pt x="234030" y="985923"/>
                  <a:pt x="340243" y="1027928"/>
                  <a:pt x="433855" y="1027928"/>
                </a:cubicBezTo>
                <a:cubicBezTo>
                  <a:pt x="490262" y="1027928"/>
                  <a:pt x="536767" y="1014127"/>
                  <a:pt x="573372" y="986523"/>
                </a:cubicBezTo>
                <a:cubicBezTo>
                  <a:pt x="609977" y="958920"/>
                  <a:pt x="628279" y="919015"/>
                  <a:pt x="628279" y="866808"/>
                </a:cubicBezTo>
                <a:cubicBezTo>
                  <a:pt x="628279" y="814602"/>
                  <a:pt x="607276" y="773196"/>
                  <a:pt x="565271" y="742593"/>
                </a:cubicBezTo>
                <a:cubicBezTo>
                  <a:pt x="523266" y="711989"/>
                  <a:pt x="465058" y="696687"/>
                  <a:pt x="390649" y="696687"/>
                </a:cubicBezTo>
                <a:cubicBezTo>
                  <a:pt x="351044" y="696687"/>
                  <a:pt x="295237" y="708088"/>
                  <a:pt x="223228" y="730891"/>
                </a:cubicBezTo>
                <a:lnTo>
                  <a:pt x="223228" y="523865"/>
                </a:lnTo>
                <a:lnTo>
                  <a:pt x="464458" y="239430"/>
                </a:lnTo>
                <a:lnTo>
                  <a:pt x="70209" y="23943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2" name="Рисунок 61"/>
          <p:cNvSpPr>
            <a:spLocks noGrp="1"/>
          </p:cNvSpPr>
          <p:nvPr>
            <p:ph type="pic" sz="quarter" idx="98"/>
          </p:nvPr>
        </p:nvSpPr>
        <p:spPr>
          <a:xfrm>
            <a:off x="3820411" y="5185847"/>
            <a:ext cx="298781" cy="409506"/>
          </a:xfrm>
          <a:custGeom>
            <a:avLst/>
            <a:gdLst/>
            <a:ahLst/>
            <a:cxnLst/>
            <a:rect l="l" t="t" r="r" b="b"/>
            <a:pathLst>
              <a:path w="918115" h="1258357">
                <a:moveTo>
                  <a:pt x="448256" y="0"/>
                </a:moveTo>
                <a:lnTo>
                  <a:pt x="754294" y="0"/>
                </a:lnTo>
                <a:lnTo>
                  <a:pt x="327641" y="714689"/>
                </a:lnTo>
                <a:lnTo>
                  <a:pt x="505863" y="714689"/>
                </a:lnTo>
                <a:lnTo>
                  <a:pt x="505863" y="495062"/>
                </a:lnTo>
                <a:lnTo>
                  <a:pt x="775897" y="495062"/>
                </a:lnTo>
                <a:lnTo>
                  <a:pt x="775897" y="714689"/>
                </a:lnTo>
                <a:lnTo>
                  <a:pt x="918115" y="714689"/>
                </a:lnTo>
                <a:lnTo>
                  <a:pt x="918115" y="957719"/>
                </a:lnTo>
                <a:lnTo>
                  <a:pt x="775897" y="957719"/>
                </a:lnTo>
                <a:lnTo>
                  <a:pt x="775897" y="1258357"/>
                </a:lnTo>
                <a:lnTo>
                  <a:pt x="505863" y="1258357"/>
                </a:lnTo>
                <a:lnTo>
                  <a:pt x="505863" y="957719"/>
                </a:lnTo>
                <a:lnTo>
                  <a:pt x="0" y="957719"/>
                </a:lnTo>
                <a:lnTo>
                  <a:pt x="0" y="74349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3" name="Рисунок 62"/>
          <p:cNvSpPr>
            <a:spLocks noGrp="1"/>
          </p:cNvSpPr>
          <p:nvPr>
            <p:ph type="pic" sz="quarter" idx="99"/>
          </p:nvPr>
        </p:nvSpPr>
        <p:spPr>
          <a:xfrm>
            <a:off x="4558937" y="5186607"/>
            <a:ext cx="292337" cy="414192"/>
          </a:xfrm>
          <a:custGeom>
            <a:avLst/>
            <a:gdLst/>
            <a:ahLst/>
            <a:cxnLst/>
            <a:rect l="l" t="t" r="r" b="b"/>
            <a:pathLst>
              <a:path w="898312" h="1272759">
                <a:moveTo>
                  <a:pt x="63008" y="0"/>
                </a:moveTo>
                <a:lnTo>
                  <a:pt x="822703" y="0"/>
                </a:lnTo>
                <a:lnTo>
                  <a:pt x="822703" y="243030"/>
                </a:lnTo>
                <a:lnTo>
                  <a:pt x="325841" y="243030"/>
                </a:lnTo>
                <a:lnTo>
                  <a:pt x="325841" y="453657"/>
                </a:lnTo>
                <a:cubicBezTo>
                  <a:pt x="363045" y="442855"/>
                  <a:pt x="405651" y="437455"/>
                  <a:pt x="453656" y="437455"/>
                </a:cubicBezTo>
                <a:cubicBezTo>
                  <a:pt x="574872" y="437455"/>
                  <a:pt x="679285" y="474059"/>
                  <a:pt x="766896" y="547268"/>
                </a:cubicBezTo>
                <a:cubicBezTo>
                  <a:pt x="854507" y="620477"/>
                  <a:pt x="898312" y="719190"/>
                  <a:pt x="898312" y="843405"/>
                </a:cubicBezTo>
                <a:cubicBezTo>
                  <a:pt x="898312" y="967621"/>
                  <a:pt x="853006" y="1070234"/>
                  <a:pt x="762395" y="1151244"/>
                </a:cubicBezTo>
                <a:cubicBezTo>
                  <a:pt x="671784" y="1232254"/>
                  <a:pt x="559870" y="1272759"/>
                  <a:pt x="426653" y="1272759"/>
                </a:cubicBezTo>
                <a:cubicBezTo>
                  <a:pt x="256232" y="1272759"/>
                  <a:pt x="114014" y="1209751"/>
                  <a:pt x="0" y="1083735"/>
                </a:cubicBezTo>
                <a:lnTo>
                  <a:pt x="147618" y="878510"/>
                </a:lnTo>
                <a:cubicBezTo>
                  <a:pt x="158420" y="889311"/>
                  <a:pt x="172821" y="902513"/>
                  <a:pt x="190824" y="918114"/>
                </a:cubicBezTo>
                <a:cubicBezTo>
                  <a:pt x="208826" y="933716"/>
                  <a:pt x="241830" y="954419"/>
                  <a:pt x="289836" y="980222"/>
                </a:cubicBezTo>
                <a:cubicBezTo>
                  <a:pt x="337842" y="1006026"/>
                  <a:pt x="385848" y="1018927"/>
                  <a:pt x="433854" y="1018927"/>
                </a:cubicBezTo>
                <a:cubicBezTo>
                  <a:pt x="481860" y="1018927"/>
                  <a:pt x="524465" y="1004525"/>
                  <a:pt x="561670" y="975722"/>
                </a:cubicBezTo>
                <a:cubicBezTo>
                  <a:pt x="598875" y="946918"/>
                  <a:pt x="617477" y="904313"/>
                  <a:pt x="617477" y="847906"/>
                </a:cubicBezTo>
                <a:cubicBezTo>
                  <a:pt x="617477" y="791499"/>
                  <a:pt x="597374" y="747993"/>
                  <a:pt x="557169" y="717390"/>
                </a:cubicBezTo>
                <a:cubicBezTo>
                  <a:pt x="516964" y="686786"/>
                  <a:pt x="465058" y="671484"/>
                  <a:pt x="401450" y="671484"/>
                </a:cubicBezTo>
                <a:cubicBezTo>
                  <a:pt x="337842" y="671484"/>
                  <a:pt x="264033" y="694287"/>
                  <a:pt x="180022" y="739892"/>
                </a:cubicBezTo>
                <a:lnTo>
                  <a:pt x="63008" y="61387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4" name="Рисунок 63"/>
          <p:cNvSpPr>
            <a:spLocks noGrp="1"/>
          </p:cNvSpPr>
          <p:nvPr>
            <p:ph type="pic" sz="quarter" idx="100"/>
          </p:nvPr>
        </p:nvSpPr>
        <p:spPr>
          <a:xfrm>
            <a:off x="5291826" y="5181556"/>
            <a:ext cx="305226" cy="423566"/>
          </a:xfrm>
          <a:custGeom>
            <a:avLst/>
            <a:gdLst/>
            <a:ahLst/>
            <a:cxnLst/>
            <a:rect l="l" t="t" r="r" b="b"/>
            <a:pathLst>
              <a:path w="937918" h="1301563">
                <a:moveTo>
                  <a:pt x="499563" y="694887"/>
                </a:moveTo>
                <a:cubicBezTo>
                  <a:pt x="443756" y="694887"/>
                  <a:pt x="396950" y="711389"/>
                  <a:pt x="359145" y="744393"/>
                </a:cubicBezTo>
                <a:cubicBezTo>
                  <a:pt x="321340" y="777397"/>
                  <a:pt x="302438" y="820303"/>
                  <a:pt x="302438" y="873109"/>
                </a:cubicBezTo>
                <a:cubicBezTo>
                  <a:pt x="302438" y="925916"/>
                  <a:pt x="320440" y="971222"/>
                  <a:pt x="356445" y="1009026"/>
                </a:cubicBezTo>
                <a:cubicBezTo>
                  <a:pt x="392449" y="1046831"/>
                  <a:pt x="437455" y="1065733"/>
                  <a:pt x="491462" y="1065733"/>
                </a:cubicBezTo>
                <a:cubicBezTo>
                  <a:pt x="545468" y="1065733"/>
                  <a:pt x="590474" y="1048931"/>
                  <a:pt x="626479" y="1015327"/>
                </a:cubicBezTo>
                <a:cubicBezTo>
                  <a:pt x="662483" y="981723"/>
                  <a:pt x="680485" y="938217"/>
                  <a:pt x="680485" y="884811"/>
                </a:cubicBezTo>
                <a:cubicBezTo>
                  <a:pt x="680485" y="831404"/>
                  <a:pt x="664283" y="786398"/>
                  <a:pt x="631879" y="749794"/>
                </a:cubicBezTo>
                <a:cubicBezTo>
                  <a:pt x="599475" y="713189"/>
                  <a:pt x="555370" y="694887"/>
                  <a:pt x="499563" y="694887"/>
                </a:cubicBezTo>
                <a:close/>
                <a:moveTo>
                  <a:pt x="514865" y="0"/>
                </a:moveTo>
                <a:cubicBezTo>
                  <a:pt x="573672" y="0"/>
                  <a:pt x="629779" y="8701"/>
                  <a:pt x="683186" y="26104"/>
                </a:cubicBezTo>
                <a:cubicBezTo>
                  <a:pt x="736592" y="43506"/>
                  <a:pt x="777698" y="61208"/>
                  <a:pt x="806501" y="79210"/>
                </a:cubicBezTo>
                <a:cubicBezTo>
                  <a:pt x="835305" y="97212"/>
                  <a:pt x="867109" y="120015"/>
                  <a:pt x="901913" y="147619"/>
                </a:cubicBezTo>
                <a:lnTo>
                  <a:pt x="768696" y="345643"/>
                </a:lnTo>
                <a:cubicBezTo>
                  <a:pt x="761495" y="338443"/>
                  <a:pt x="750994" y="328841"/>
                  <a:pt x="737192" y="316840"/>
                </a:cubicBezTo>
                <a:cubicBezTo>
                  <a:pt x="723391" y="304838"/>
                  <a:pt x="696087" y="289236"/>
                  <a:pt x="655282" y="270034"/>
                </a:cubicBezTo>
                <a:cubicBezTo>
                  <a:pt x="614477" y="250832"/>
                  <a:pt x="574872" y="241230"/>
                  <a:pt x="536467" y="241230"/>
                </a:cubicBezTo>
                <a:cubicBezTo>
                  <a:pt x="458458" y="241230"/>
                  <a:pt x="398150" y="267334"/>
                  <a:pt x="355545" y="319540"/>
                </a:cubicBezTo>
                <a:cubicBezTo>
                  <a:pt x="312939" y="371747"/>
                  <a:pt x="286836" y="442856"/>
                  <a:pt x="277235" y="532867"/>
                </a:cubicBezTo>
                <a:cubicBezTo>
                  <a:pt x="355245" y="482461"/>
                  <a:pt x="438055" y="457257"/>
                  <a:pt x="525666" y="457257"/>
                </a:cubicBezTo>
                <a:cubicBezTo>
                  <a:pt x="643281" y="457257"/>
                  <a:pt x="741393" y="495662"/>
                  <a:pt x="820003" y="572472"/>
                </a:cubicBezTo>
                <a:cubicBezTo>
                  <a:pt x="898613" y="649281"/>
                  <a:pt x="937918" y="751594"/>
                  <a:pt x="937918" y="879410"/>
                </a:cubicBezTo>
                <a:cubicBezTo>
                  <a:pt x="937918" y="1007226"/>
                  <a:pt x="895612" y="1109539"/>
                  <a:pt x="811002" y="1186349"/>
                </a:cubicBezTo>
                <a:cubicBezTo>
                  <a:pt x="726391" y="1263158"/>
                  <a:pt x="619878" y="1301563"/>
                  <a:pt x="491462" y="1301563"/>
                </a:cubicBezTo>
                <a:cubicBezTo>
                  <a:pt x="402651" y="1301563"/>
                  <a:pt x="325541" y="1284461"/>
                  <a:pt x="260133" y="1250257"/>
                </a:cubicBezTo>
                <a:cubicBezTo>
                  <a:pt x="194725" y="1216052"/>
                  <a:pt x="144018" y="1168346"/>
                  <a:pt x="108014" y="1107139"/>
                </a:cubicBezTo>
                <a:cubicBezTo>
                  <a:pt x="36005" y="988324"/>
                  <a:pt x="0" y="839505"/>
                  <a:pt x="0" y="660683"/>
                </a:cubicBezTo>
                <a:cubicBezTo>
                  <a:pt x="0" y="545469"/>
                  <a:pt x="14102" y="444356"/>
                  <a:pt x="42306" y="357345"/>
                </a:cubicBezTo>
                <a:cubicBezTo>
                  <a:pt x="70509" y="270334"/>
                  <a:pt x="109214" y="201625"/>
                  <a:pt x="158420" y="151219"/>
                </a:cubicBezTo>
                <a:cubicBezTo>
                  <a:pt x="254432" y="50407"/>
                  <a:pt x="373247" y="0"/>
                  <a:pt x="51486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5" name="Рисунок 64"/>
          <p:cNvSpPr>
            <a:spLocks noGrp="1"/>
          </p:cNvSpPr>
          <p:nvPr>
            <p:ph type="pic" sz="quarter" idx="101"/>
          </p:nvPr>
        </p:nvSpPr>
        <p:spPr>
          <a:xfrm>
            <a:off x="6033916" y="5185847"/>
            <a:ext cx="295852" cy="409506"/>
          </a:xfrm>
          <a:custGeom>
            <a:avLst/>
            <a:gdLst/>
            <a:ahLst/>
            <a:cxnLst/>
            <a:rect l="l" t="t" r="r" b="b"/>
            <a:pathLst>
              <a:path w="909113" h="1258357">
                <a:moveTo>
                  <a:pt x="0" y="0"/>
                </a:moveTo>
                <a:lnTo>
                  <a:pt x="909113" y="0"/>
                </a:lnTo>
                <a:lnTo>
                  <a:pt x="909113" y="212426"/>
                </a:lnTo>
                <a:lnTo>
                  <a:pt x="399650" y="1258357"/>
                </a:lnTo>
                <a:lnTo>
                  <a:pt x="93612" y="1258357"/>
                </a:lnTo>
                <a:lnTo>
                  <a:pt x="579672" y="241230"/>
                </a:lnTo>
                <a:lnTo>
                  <a:pt x="262833" y="241230"/>
                </a:lnTo>
                <a:lnTo>
                  <a:pt x="262833" y="403250"/>
                </a:lnTo>
                <a:lnTo>
                  <a:pt x="0" y="40325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6" name="Рисунок 65"/>
          <p:cNvSpPr>
            <a:spLocks noGrp="1"/>
          </p:cNvSpPr>
          <p:nvPr>
            <p:ph type="pic" sz="quarter" idx="102"/>
          </p:nvPr>
        </p:nvSpPr>
        <p:spPr>
          <a:xfrm>
            <a:off x="6711906" y="5178380"/>
            <a:ext cx="312841" cy="423566"/>
          </a:xfrm>
          <a:custGeom>
            <a:avLst/>
            <a:gdLst/>
            <a:ahLst/>
            <a:cxnLst/>
            <a:rect l="l" t="t" r="r" b="b"/>
            <a:pathLst>
              <a:path w="961320" h="1301563">
                <a:moveTo>
                  <a:pt x="480660" y="734492"/>
                </a:moveTo>
                <a:cubicBezTo>
                  <a:pt x="429054" y="734492"/>
                  <a:pt x="382848" y="748894"/>
                  <a:pt x="342043" y="777697"/>
                </a:cubicBezTo>
                <a:cubicBezTo>
                  <a:pt x="301238" y="806501"/>
                  <a:pt x="280835" y="847906"/>
                  <a:pt x="280835" y="901913"/>
                </a:cubicBezTo>
                <a:cubicBezTo>
                  <a:pt x="280835" y="955920"/>
                  <a:pt x="301838" y="997025"/>
                  <a:pt x="343843" y="1025228"/>
                </a:cubicBezTo>
                <a:cubicBezTo>
                  <a:pt x="385848" y="1053432"/>
                  <a:pt x="431454" y="1067534"/>
                  <a:pt x="480660" y="1067534"/>
                </a:cubicBezTo>
                <a:cubicBezTo>
                  <a:pt x="529866" y="1067534"/>
                  <a:pt x="575472" y="1053432"/>
                  <a:pt x="617477" y="1025228"/>
                </a:cubicBezTo>
                <a:cubicBezTo>
                  <a:pt x="659482" y="997025"/>
                  <a:pt x="680485" y="955920"/>
                  <a:pt x="680485" y="901913"/>
                </a:cubicBezTo>
                <a:cubicBezTo>
                  <a:pt x="680485" y="847906"/>
                  <a:pt x="660082" y="806501"/>
                  <a:pt x="619277" y="777697"/>
                </a:cubicBezTo>
                <a:cubicBezTo>
                  <a:pt x="578472" y="748894"/>
                  <a:pt x="532266" y="734492"/>
                  <a:pt x="480660" y="734492"/>
                </a:cubicBezTo>
                <a:close/>
                <a:moveTo>
                  <a:pt x="480660" y="217828"/>
                </a:moveTo>
                <a:cubicBezTo>
                  <a:pt x="433854" y="217828"/>
                  <a:pt x="393649" y="232229"/>
                  <a:pt x="360045" y="261033"/>
                </a:cubicBezTo>
                <a:cubicBezTo>
                  <a:pt x="326441" y="289837"/>
                  <a:pt x="309639" y="325541"/>
                  <a:pt x="309639" y="368146"/>
                </a:cubicBezTo>
                <a:cubicBezTo>
                  <a:pt x="309639" y="410752"/>
                  <a:pt x="326741" y="446456"/>
                  <a:pt x="360945" y="475260"/>
                </a:cubicBezTo>
                <a:cubicBezTo>
                  <a:pt x="395149" y="504063"/>
                  <a:pt x="435054" y="518465"/>
                  <a:pt x="480660" y="518465"/>
                </a:cubicBezTo>
                <a:cubicBezTo>
                  <a:pt x="526266" y="518465"/>
                  <a:pt x="566171" y="504063"/>
                  <a:pt x="600375" y="475260"/>
                </a:cubicBezTo>
                <a:cubicBezTo>
                  <a:pt x="634579" y="446456"/>
                  <a:pt x="651681" y="410752"/>
                  <a:pt x="651681" y="368146"/>
                </a:cubicBezTo>
                <a:cubicBezTo>
                  <a:pt x="651681" y="325541"/>
                  <a:pt x="634879" y="289837"/>
                  <a:pt x="601275" y="261033"/>
                </a:cubicBezTo>
                <a:cubicBezTo>
                  <a:pt x="567671" y="232229"/>
                  <a:pt x="527466" y="217828"/>
                  <a:pt x="480660" y="217828"/>
                </a:cubicBezTo>
                <a:close/>
                <a:moveTo>
                  <a:pt x="480660" y="0"/>
                </a:moveTo>
                <a:cubicBezTo>
                  <a:pt x="605476" y="0"/>
                  <a:pt x="709289" y="33004"/>
                  <a:pt x="792099" y="99013"/>
                </a:cubicBezTo>
                <a:cubicBezTo>
                  <a:pt x="874909" y="165021"/>
                  <a:pt x="916314" y="246331"/>
                  <a:pt x="916314" y="342943"/>
                </a:cubicBezTo>
                <a:cubicBezTo>
                  <a:pt x="916314" y="439555"/>
                  <a:pt x="879110" y="522666"/>
                  <a:pt x="804700" y="592274"/>
                </a:cubicBezTo>
                <a:cubicBezTo>
                  <a:pt x="909114" y="672684"/>
                  <a:pt x="961320" y="778298"/>
                  <a:pt x="961320" y="909114"/>
                </a:cubicBezTo>
                <a:cubicBezTo>
                  <a:pt x="961320" y="1019528"/>
                  <a:pt x="916914" y="1112539"/>
                  <a:pt x="828103" y="1188149"/>
                </a:cubicBezTo>
                <a:cubicBezTo>
                  <a:pt x="739292" y="1263758"/>
                  <a:pt x="623478" y="1301563"/>
                  <a:pt x="480660" y="1301563"/>
                </a:cubicBezTo>
                <a:cubicBezTo>
                  <a:pt x="337842" y="1301563"/>
                  <a:pt x="222028" y="1263758"/>
                  <a:pt x="133216" y="1188149"/>
                </a:cubicBezTo>
                <a:cubicBezTo>
                  <a:pt x="44405" y="1112539"/>
                  <a:pt x="0" y="1019528"/>
                  <a:pt x="0" y="909114"/>
                </a:cubicBezTo>
                <a:cubicBezTo>
                  <a:pt x="0" y="778298"/>
                  <a:pt x="52206" y="672684"/>
                  <a:pt x="156619" y="592274"/>
                </a:cubicBezTo>
                <a:cubicBezTo>
                  <a:pt x="81010" y="521465"/>
                  <a:pt x="43205" y="438055"/>
                  <a:pt x="43205" y="342043"/>
                </a:cubicBezTo>
                <a:cubicBezTo>
                  <a:pt x="43205" y="246031"/>
                  <a:pt x="84910" y="165021"/>
                  <a:pt x="168321" y="99013"/>
                </a:cubicBezTo>
                <a:cubicBezTo>
                  <a:pt x="251731" y="33004"/>
                  <a:pt x="355844" y="0"/>
                  <a:pt x="48066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7" name="Рисунок 66"/>
          <p:cNvSpPr>
            <a:spLocks noGrp="1"/>
          </p:cNvSpPr>
          <p:nvPr>
            <p:ph type="pic" sz="quarter" idx="103"/>
          </p:nvPr>
        </p:nvSpPr>
        <p:spPr>
          <a:xfrm>
            <a:off x="7394802" y="5178380"/>
            <a:ext cx="305225" cy="423566"/>
          </a:xfrm>
          <a:custGeom>
            <a:avLst/>
            <a:gdLst/>
            <a:ahLst/>
            <a:cxnLst/>
            <a:rect l="l" t="t" r="r" b="b"/>
            <a:pathLst>
              <a:path w="937917" h="1301563">
                <a:moveTo>
                  <a:pt x="446456" y="235830"/>
                </a:moveTo>
                <a:cubicBezTo>
                  <a:pt x="392449" y="235830"/>
                  <a:pt x="348343" y="252932"/>
                  <a:pt x="314139" y="287136"/>
                </a:cubicBezTo>
                <a:cubicBezTo>
                  <a:pt x="279935" y="321340"/>
                  <a:pt x="262833" y="364846"/>
                  <a:pt x="262833" y="417652"/>
                </a:cubicBezTo>
                <a:cubicBezTo>
                  <a:pt x="262833" y="470459"/>
                  <a:pt x="278435" y="515165"/>
                  <a:pt x="309639" y="551769"/>
                </a:cubicBezTo>
                <a:cubicBezTo>
                  <a:pt x="340843" y="588374"/>
                  <a:pt x="384348" y="606676"/>
                  <a:pt x="440155" y="606676"/>
                </a:cubicBezTo>
                <a:cubicBezTo>
                  <a:pt x="495962" y="606676"/>
                  <a:pt x="542468" y="590474"/>
                  <a:pt x="579672" y="558070"/>
                </a:cubicBezTo>
                <a:cubicBezTo>
                  <a:pt x="616877" y="525666"/>
                  <a:pt x="635479" y="483061"/>
                  <a:pt x="635479" y="430254"/>
                </a:cubicBezTo>
                <a:cubicBezTo>
                  <a:pt x="635479" y="377447"/>
                  <a:pt x="617477" y="331842"/>
                  <a:pt x="581473" y="293437"/>
                </a:cubicBezTo>
                <a:cubicBezTo>
                  <a:pt x="545468" y="255032"/>
                  <a:pt x="500462" y="235830"/>
                  <a:pt x="446456" y="235830"/>
                </a:cubicBezTo>
                <a:close/>
                <a:moveTo>
                  <a:pt x="446456" y="0"/>
                </a:moveTo>
                <a:cubicBezTo>
                  <a:pt x="535267" y="0"/>
                  <a:pt x="612376" y="17102"/>
                  <a:pt x="677785" y="51307"/>
                </a:cubicBezTo>
                <a:cubicBezTo>
                  <a:pt x="743193" y="85511"/>
                  <a:pt x="794499" y="133217"/>
                  <a:pt x="831704" y="194425"/>
                </a:cubicBezTo>
                <a:cubicBezTo>
                  <a:pt x="902513" y="313239"/>
                  <a:pt x="937917" y="462058"/>
                  <a:pt x="937917" y="640880"/>
                </a:cubicBezTo>
                <a:cubicBezTo>
                  <a:pt x="937917" y="756095"/>
                  <a:pt x="923815" y="857207"/>
                  <a:pt x="895612" y="944218"/>
                </a:cubicBezTo>
                <a:cubicBezTo>
                  <a:pt x="867408" y="1031229"/>
                  <a:pt x="829304" y="1099938"/>
                  <a:pt x="781298" y="1150344"/>
                </a:cubicBezTo>
                <a:cubicBezTo>
                  <a:pt x="682885" y="1251157"/>
                  <a:pt x="563470" y="1301563"/>
                  <a:pt x="423053" y="1301563"/>
                </a:cubicBezTo>
                <a:cubicBezTo>
                  <a:pt x="364245" y="1301563"/>
                  <a:pt x="307838" y="1292862"/>
                  <a:pt x="253832" y="1275460"/>
                </a:cubicBezTo>
                <a:cubicBezTo>
                  <a:pt x="199825" y="1258058"/>
                  <a:pt x="159020" y="1240655"/>
                  <a:pt x="131416" y="1223253"/>
                </a:cubicBezTo>
                <a:cubicBezTo>
                  <a:pt x="103813" y="1205851"/>
                  <a:pt x="72009" y="1183348"/>
                  <a:pt x="36004" y="1155745"/>
                </a:cubicBezTo>
                <a:lnTo>
                  <a:pt x="176422" y="957720"/>
                </a:lnTo>
                <a:cubicBezTo>
                  <a:pt x="184823" y="964921"/>
                  <a:pt x="195924" y="974222"/>
                  <a:pt x="209726" y="985623"/>
                </a:cubicBezTo>
                <a:cubicBezTo>
                  <a:pt x="223528" y="997025"/>
                  <a:pt x="250231" y="1012327"/>
                  <a:pt x="289836" y="1031529"/>
                </a:cubicBezTo>
                <a:cubicBezTo>
                  <a:pt x="329441" y="1050731"/>
                  <a:pt x="366646" y="1060333"/>
                  <a:pt x="401450" y="1060333"/>
                </a:cubicBezTo>
                <a:cubicBezTo>
                  <a:pt x="479460" y="1060333"/>
                  <a:pt x="539767" y="1034229"/>
                  <a:pt x="582373" y="982023"/>
                </a:cubicBezTo>
                <a:cubicBezTo>
                  <a:pt x="624978" y="929816"/>
                  <a:pt x="651081" y="858708"/>
                  <a:pt x="660683" y="768696"/>
                </a:cubicBezTo>
                <a:cubicBezTo>
                  <a:pt x="583873" y="820303"/>
                  <a:pt x="501063" y="846106"/>
                  <a:pt x="412251" y="846106"/>
                </a:cubicBezTo>
                <a:cubicBezTo>
                  <a:pt x="294637" y="846106"/>
                  <a:pt x="196525" y="807401"/>
                  <a:pt x="117915" y="729991"/>
                </a:cubicBezTo>
                <a:cubicBezTo>
                  <a:pt x="39305" y="652582"/>
                  <a:pt x="0" y="550269"/>
                  <a:pt x="0" y="423053"/>
                </a:cubicBezTo>
                <a:cubicBezTo>
                  <a:pt x="0" y="295837"/>
                  <a:pt x="42305" y="193524"/>
                  <a:pt x="126916" y="116115"/>
                </a:cubicBezTo>
                <a:cubicBezTo>
                  <a:pt x="211526" y="38705"/>
                  <a:pt x="318040" y="0"/>
                  <a:pt x="446456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8" name="Рисунок 67"/>
          <p:cNvSpPr>
            <a:spLocks noGrp="1"/>
          </p:cNvSpPr>
          <p:nvPr>
            <p:ph type="pic" sz="quarter" idx="104"/>
          </p:nvPr>
        </p:nvSpPr>
        <p:spPr>
          <a:xfrm>
            <a:off x="8042372" y="5178378"/>
            <a:ext cx="338618" cy="423566"/>
          </a:xfrm>
          <a:custGeom>
            <a:avLst/>
            <a:gdLst/>
            <a:ahLst/>
            <a:cxnLst/>
            <a:rect l="l" t="t" r="r" b="b"/>
            <a:pathLst>
              <a:path w="1040530" h="1301563">
                <a:moveTo>
                  <a:pt x="520265" y="232229"/>
                </a:moveTo>
                <a:cubicBezTo>
                  <a:pt x="436255" y="232229"/>
                  <a:pt x="374447" y="270634"/>
                  <a:pt x="334842" y="347444"/>
                </a:cubicBezTo>
                <a:cubicBezTo>
                  <a:pt x="295237" y="424253"/>
                  <a:pt x="275435" y="525666"/>
                  <a:pt x="275435" y="651682"/>
                </a:cubicBezTo>
                <a:cubicBezTo>
                  <a:pt x="275435" y="777697"/>
                  <a:pt x="295237" y="879110"/>
                  <a:pt x="334842" y="955920"/>
                </a:cubicBezTo>
                <a:cubicBezTo>
                  <a:pt x="374447" y="1032729"/>
                  <a:pt x="436255" y="1071134"/>
                  <a:pt x="520265" y="1071134"/>
                </a:cubicBezTo>
                <a:cubicBezTo>
                  <a:pt x="604276" y="1071134"/>
                  <a:pt x="666084" y="1032729"/>
                  <a:pt x="705689" y="955920"/>
                </a:cubicBezTo>
                <a:cubicBezTo>
                  <a:pt x="745294" y="879110"/>
                  <a:pt x="765096" y="777697"/>
                  <a:pt x="765096" y="651682"/>
                </a:cubicBezTo>
                <a:cubicBezTo>
                  <a:pt x="765096" y="525666"/>
                  <a:pt x="745294" y="424253"/>
                  <a:pt x="705689" y="347444"/>
                </a:cubicBezTo>
                <a:cubicBezTo>
                  <a:pt x="666084" y="270634"/>
                  <a:pt x="604276" y="232229"/>
                  <a:pt x="520265" y="232229"/>
                </a:cubicBezTo>
                <a:close/>
                <a:moveTo>
                  <a:pt x="520265" y="0"/>
                </a:moveTo>
                <a:cubicBezTo>
                  <a:pt x="694287" y="0"/>
                  <a:pt x="824503" y="59108"/>
                  <a:pt x="910914" y="177322"/>
                </a:cubicBezTo>
                <a:cubicBezTo>
                  <a:pt x="997325" y="295537"/>
                  <a:pt x="1040530" y="453357"/>
                  <a:pt x="1040530" y="650782"/>
                </a:cubicBezTo>
                <a:cubicBezTo>
                  <a:pt x="1040530" y="848206"/>
                  <a:pt x="997325" y="1006026"/>
                  <a:pt x="910914" y="1124241"/>
                </a:cubicBezTo>
                <a:cubicBezTo>
                  <a:pt x="824503" y="1242456"/>
                  <a:pt x="694287" y="1301563"/>
                  <a:pt x="520265" y="1301563"/>
                </a:cubicBezTo>
                <a:cubicBezTo>
                  <a:pt x="346244" y="1301563"/>
                  <a:pt x="216027" y="1242456"/>
                  <a:pt x="129617" y="1124241"/>
                </a:cubicBezTo>
                <a:cubicBezTo>
                  <a:pt x="43206" y="1006026"/>
                  <a:pt x="0" y="848206"/>
                  <a:pt x="0" y="650782"/>
                </a:cubicBezTo>
                <a:cubicBezTo>
                  <a:pt x="0" y="453357"/>
                  <a:pt x="43206" y="295537"/>
                  <a:pt x="129617" y="177322"/>
                </a:cubicBezTo>
                <a:cubicBezTo>
                  <a:pt x="216027" y="59108"/>
                  <a:pt x="346244" y="0"/>
                  <a:pt x="520265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69" name="Рисунок 68"/>
          <p:cNvSpPr>
            <a:spLocks noGrp="1"/>
          </p:cNvSpPr>
          <p:nvPr>
            <p:ph type="pic" sz="quarter" idx="105"/>
          </p:nvPr>
        </p:nvSpPr>
        <p:spPr>
          <a:xfrm>
            <a:off x="9199631" y="5497704"/>
            <a:ext cx="103109" cy="103109"/>
          </a:xfrm>
          <a:custGeom>
            <a:avLst/>
            <a:gdLst/>
            <a:ahLst/>
            <a:cxnLst/>
            <a:rect l="l" t="t" r="r" b="b"/>
            <a:pathLst>
              <a:path w="316840" h="316840">
                <a:moveTo>
                  <a:pt x="158420" y="0"/>
                </a:moveTo>
                <a:cubicBezTo>
                  <a:pt x="202826" y="0"/>
                  <a:pt x="240330" y="15302"/>
                  <a:pt x="270934" y="45906"/>
                </a:cubicBezTo>
                <a:cubicBezTo>
                  <a:pt x="301538" y="76510"/>
                  <a:pt x="316840" y="114015"/>
                  <a:pt x="316840" y="158420"/>
                </a:cubicBezTo>
                <a:cubicBezTo>
                  <a:pt x="316840" y="202826"/>
                  <a:pt x="301538" y="240330"/>
                  <a:pt x="270934" y="270934"/>
                </a:cubicBezTo>
                <a:cubicBezTo>
                  <a:pt x="240330" y="301538"/>
                  <a:pt x="202826" y="316840"/>
                  <a:pt x="158420" y="316840"/>
                </a:cubicBezTo>
                <a:cubicBezTo>
                  <a:pt x="114014" y="316840"/>
                  <a:pt x="76510" y="301538"/>
                  <a:pt x="45906" y="270934"/>
                </a:cubicBezTo>
                <a:cubicBezTo>
                  <a:pt x="15302" y="240330"/>
                  <a:pt x="0" y="202826"/>
                  <a:pt x="0" y="158420"/>
                </a:cubicBezTo>
                <a:cubicBezTo>
                  <a:pt x="0" y="114015"/>
                  <a:pt x="15302" y="76510"/>
                  <a:pt x="45906" y="45906"/>
                </a:cubicBezTo>
                <a:cubicBezTo>
                  <a:pt x="76510" y="15302"/>
                  <a:pt x="114014" y="0"/>
                  <a:pt x="15842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70" name="Рисунок 69"/>
          <p:cNvSpPr>
            <a:spLocks noGrp="1"/>
          </p:cNvSpPr>
          <p:nvPr>
            <p:ph type="pic" sz="quarter" idx="106"/>
          </p:nvPr>
        </p:nvSpPr>
        <p:spPr>
          <a:xfrm>
            <a:off x="9675013" y="5185655"/>
            <a:ext cx="103695" cy="414194"/>
          </a:xfrm>
          <a:custGeom>
            <a:avLst/>
            <a:gdLst/>
            <a:ahLst/>
            <a:cxnLst/>
            <a:rect l="l" t="t" r="r" b="b"/>
            <a:pathLst>
              <a:path w="318640" h="1272759">
                <a:moveTo>
                  <a:pt x="158420" y="955919"/>
                </a:moveTo>
                <a:cubicBezTo>
                  <a:pt x="202825" y="955919"/>
                  <a:pt x="240330" y="971221"/>
                  <a:pt x="270934" y="1001825"/>
                </a:cubicBezTo>
                <a:cubicBezTo>
                  <a:pt x="301537" y="1032429"/>
                  <a:pt x="316839" y="1069934"/>
                  <a:pt x="316839" y="1114339"/>
                </a:cubicBezTo>
                <a:cubicBezTo>
                  <a:pt x="316839" y="1158745"/>
                  <a:pt x="301537" y="1196249"/>
                  <a:pt x="270934" y="1226853"/>
                </a:cubicBezTo>
                <a:cubicBezTo>
                  <a:pt x="240330" y="1257457"/>
                  <a:pt x="202825" y="1272759"/>
                  <a:pt x="158420" y="1272759"/>
                </a:cubicBezTo>
                <a:cubicBezTo>
                  <a:pt x="114014" y="1272759"/>
                  <a:pt x="76509" y="1257457"/>
                  <a:pt x="45905" y="1226853"/>
                </a:cubicBezTo>
                <a:cubicBezTo>
                  <a:pt x="15302" y="1196249"/>
                  <a:pt x="0" y="1158745"/>
                  <a:pt x="0" y="1114339"/>
                </a:cubicBezTo>
                <a:cubicBezTo>
                  <a:pt x="0" y="1069934"/>
                  <a:pt x="15302" y="1032429"/>
                  <a:pt x="45905" y="1001825"/>
                </a:cubicBezTo>
                <a:cubicBezTo>
                  <a:pt x="76509" y="971221"/>
                  <a:pt x="114014" y="955919"/>
                  <a:pt x="158420" y="955919"/>
                </a:cubicBezTo>
                <a:close/>
                <a:moveTo>
                  <a:pt x="0" y="0"/>
                </a:moveTo>
                <a:lnTo>
                  <a:pt x="318640" y="0"/>
                </a:lnTo>
                <a:lnTo>
                  <a:pt x="318640" y="223228"/>
                </a:lnTo>
                <a:lnTo>
                  <a:pt x="264633" y="871309"/>
                </a:lnTo>
                <a:lnTo>
                  <a:pt x="52206" y="871309"/>
                </a:lnTo>
                <a:lnTo>
                  <a:pt x="0" y="22322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71" name="Рисунок 70"/>
          <p:cNvSpPr>
            <a:spLocks noGrp="1"/>
          </p:cNvSpPr>
          <p:nvPr>
            <p:ph type="pic" sz="quarter" idx="107"/>
          </p:nvPr>
        </p:nvSpPr>
        <p:spPr>
          <a:xfrm>
            <a:off x="10105728" y="5175823"/>
            <a:ext cx="257186" cy="423566"/>
          </a:xfrm>
          <a:custGeom>
            <a:avLst/>
            <a:gdLst/>
            <a:ahLst/>
            <a:cxnLst/>
            <a:rect l="l" t="t" r="r" b="b"/>
            <a:pathLst>
              <a:path w="790299" h="1301563">
                <a:moveTo>
                  <a:pt x="399650" y="984723"/>
                </a:moveTo>
                <a:cubicBezTo>
                  <a:pt x="444056" y="984723"/>
                  <a:pt x="481560" y="1000025"/>
                  <a:pt x="512164" y="1030629"/>
                </a:cubicBezTo>
                <a:cubicBezTo>
                  <a:pt x="542768" y="1061233"/>
                  <a:pt x="558070" y="1098738"/>
                  <a:pt x="558070" y="1143143"/>
                </a:cubicBezTo>
                <a:cubicBezTo>
                  <a:pt x="558070" y="1187549"/>
                  <a:pt x="542768" y="1225053"/>
                  <a:pt x="512164" y="1255657"/>
                </a:cubicBezTo>
                <a:cubicBezTo>
                  <a:pt x="481560" y="1286261"/>
                  <a:pt x="444056" y="1301563"/>
                  <a:pt x="399650" y="1301563"/>
                </a:cubicBezTo>
                <a:cubicBezTo>
                  <a:pt x="355244" y="1301563"/>
                  <a:pt x="317740" y="1286261"/>
                  <a:pt x="287136" y="1255657"/>
                </a:cubicBezTo>
                <a:cubicBezTo>
                  <a:pt x="256532" y="1225053"/>
                  <a:pt x="241230" y="1187549"/>
                  <a:pt x="241230" y="1143143"/>
                </a:cubicBezTo>
                <a:cubicBezTo>
                  <a:pt x="241230" y="1098738"/>
                  <a:pt x="256532" y="1061233"/>
                  <a:pt x="287136" y="1030629"/>
                </a:cubicBezTo>
                <a:cubicBezTo>
                  <a:pt x="317740" y="1000025"/>
                  <a:pt x="355244" y="984723"/>
                  <a:pt x="399650" y="984723"/>
                </a:cubicBezTo>
                <a:close/>
                <a:moveTo>
                  <a:pt x="411351" y="0"/>
                </a:moveTo>
                <a:cubicBezTo>
                  <a:pt x="523566" y="0"/>
                  <a:pt x="614777" y="30604"/>
                  <a:pt x="684986" y="91812"/>
                </a:cubicBezTo>
                <a:cubicBezTo>
                  <a:pt x="755194" y="153019"/>
                  <a:pt x="790299" y="237630"/>
                  <a:pt x="790299" y="345644"/>
                </a:cubicBezTo>
                <a:cubicBezTo>
                  <a:pt x="790299" y="393650"/>
                  <a:pt x="784298" y="429354"/>
                  <a:pt x="772297" y="452757"/>
                </a:cubicBezTo>
                <a:cubicBezTo>
                  <a:pt x="760295" y="476160"/>
                  <a:pt x="751894" y="492962"/>
                  <a:pt x="747093" y="503163"/>
                </a:cubicBezTo>
                <a:cubicBezTo>
                  <a:pt x="742293" y="513364"/>
                  <a:pt x="731191" y="528666"/>
                  <a:pt x="713789" y="549069"/>
                </a:cubicBezTo>
                <a:cubicBezTo>
                  <a:pt x="696387" y="569471"/>
                  <a:pt x="684686" y="582673"/>
                  <a:pt x="678685" y="588674"/>
                </a:cubicBezTo>
                <a:cubicBezTo>
                  <a:pt x="649881" y="617477"/>
                  <a:pt x="622578" y="644481"/>
                  <a:pt x="596775" y="669684"/>
                </a:cubicBezTo>
                <a:cubicBezTo>
                  <a:pt x="570971" y="694887"/>
                  <a:pt x="553869" y="715590"/>
                  <a:pt x="545468" y="731792"/>
                </a:cubicBezTo>
                <a:cubicBezTo>
                  <a:pt x="537067" y="747994"/>
                  <a:pt x="532867" y="772297"/>
                  <a:pt x="532867" y="804701"/>
                </a:cubicBezTo>
                <a:lnTo>
                  <a:pt x="532867" y="912714"/>
                </a:lnTo>
                <a:lnTo>
                  <a:pt x="259233" y="912714"/>
                </a:lnTo>
                <a:lnTo>
                  <a:pt x="259233" y="777697"/>
                </a:lnTo>
                <a:cubicBezTo>
                  <a:pt x="259233" y="728491"/>
                  <a:pt x="265533" y="691587"/>
                  <a:pt x="278135" y="666984"/>
                </a:cubicBezTo>
                <a:cubicBezTo>
                  <a:pt x="290736" y="642381"/>
                  <a:pt x="317440" y="609076"/>
                  <a:pt x="358245" y="567071"/>
                </a:cubicBezTo>
                <a:lnTo>
                  <a:pt x="480660" y="441055"/>
                </a:lnTo>
                <a:cubicBezTo>
                  <a:pt x="498662" y="419453"/>
                  <a:pt x="507664" y="391549"/>
                  <a:pt x="507664" y="357345"/>
                </a:cubicBezTo>
                <a:cubicBezTo>
                  <a:pt x="507664" y="323141"/>
                  <a:pt x="498062" y="294637"/>
                  <a:pt x="478860" y="271834"/>
                </a:cubicBezTo>
                <a:cubicBezTo>
                  <a:pt x="459658" y="249031"/>
                  <a:pt x="434454" y="237630"/>
                  <a:pt x="403251" y="237630"/>
                </a:cubicBezTo>
                <a:cubicBezTo>
                  <a:pt x="372047" y="237630"/>
                  <a:pt x="345943" y="251132"/>
                  <a:pt x="324941" y="278135"/>
                </a:cubicBezTo>
                <a:cubicBezTo>
                  <a:pt x="303938" y="305138"/>
                  <a:pt x="291036" y="340843"/>
                  <a:pt x="286236" y="385248"/>
                </a:cubicBezTo>
                <a:lnTo>
                  <a:pt x="0" y="385248"/>
                </a:lnTo>
                <a:cubicBezTo>
                  <a:pt x="13202" y="265233"/>
                  <a:pt x="57007" y="171022"/>
                  <a:pt x="131417" y="102613"/>
                </a:cubicBezTo>
                <a:cubicBezTo>
                  <a:pt x="205826" y="34204"/>
                  <a:pt x="299137" y="0"/>
                  <a:pt x="411351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EE6-441E-9E47-BDF2-01BA180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EAB057F8-24FB-EA48-A47A-B4458D5F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EE6-441E-9E47-BDF2-01BA180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EAB057F8-24FB-EA48-A47A-B4458D5F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269515AB-4480-6540-AF5E-F5574B3DA8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03" y="6352565"/>
            <a:ext cx="1294296" cy="3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F84-547B-6645-8786-FBF5D70D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CB1F7-5FB6-A64B-96CB-A6C5B77AF2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600" y="2345964"/>
            <a:ext cx="10515600" cy="368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C95E774-15C7-EE4E-9CC3-BB94F1BC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AF800C-0673-1544-953C-AC49BFA80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F84-547B-6645-8786-FBF5D70D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CB1F7-5FB6-A64B-96CB-A6C5B77AF2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600" y="2345964"/>
            <a:ext cx="10515600" cy="368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C95E774-15C7-EE4E-9CC3-BB94F1BC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AF800C-0673-1544-953C-AC49BFA80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8AA2277-6915-7C45-A89C-49212989F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03" y="6352565"/>
            <a:ext cx="1294296" cy="3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F84-547B-6645-8786-FBF5D70D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CB1F7-5FB6-A64B-96CB-A6C5B77AF2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600" y="2345964"/>
            <a:ext cx="10515600" cy="368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05C3597-38DC-034F-AACB-463B7F1D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99F81-2D4A-0A4E-BB6D-BBFB68975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E2F8631-426C-284A-99E3-89747FC17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C1982BE-FE8D-214E-AA06-44831DDF1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12" y="6359546"/>
            <a:ext cx="407988" cy="361950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14.xml"/><Relationship Id="rId42" Type="http://schemas.openxmlformats.org/officeDocument/2006/relationships/slideLayout" Target="../slideLayouts/slideLayout135.xml"/><Relationship Id="rId47" Type="http://schemas.openxmlformats.org/officeDocument/2006/relationships/slideLayout" Target="../slideLayouts/slideLayout140.xml"/><Relationship Id="rId63" Type="http://schemas.openxmlformats.org/officeDocument/2006/relationships/slideLayout" Target="../slideLayouts/slideLayout156.xml"/><Relationship Id="rId68" Type="http://schemas.openxmlformats.org/officeDocument/2006/relationships/slideLayout" Target="../slideLayouts/slideLayout161.xml"/><Relationship Id="rId84" Type="http://schemas.openxmlformats.org/officeDocument/2006/relationships/slideLayout" Target="../slideLayouts/slideLayout177.xml"/><Relationship Id="rId89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25.xml"/><Relationship Id="rId37" Type="http://schemas.openxmlformats.org/officeDocument/2006/relationships/slideLayout" Target="../slideLayouts/slideLayout130.xml"/><Relationship Id="rId53" Type="http://schemas.openxmlformats.org/officeDocument/2006/relationships/slideLayout" Target="../slideLayouts/slideLayout146.xml"/><Relationship Id="rId58" Type="http://schemas.openxmlformats.org/officeDocument/2006/relationships/slideLayout" Target="../slideLayouts/slideLayout151.xml"/><Relationship Id="rId74" Type="http://schemas.openxmlformats.org/officeDocument/2006/relationships/slideLayout" Target="../slideLayouts/slideLayout167.xml"/><Relationship Id="rId79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98.xml"/><Relationship Id="rId90" Type="http://schemas.openxmlformats.org/officeDocument/2006/relationships/slideLayout" Target="../slideLayouts/slideLayout183.xml"/><Relationship Id="rId95" Type="http://schemas.openxmlformats.org/officeDocument/2006/relationships/theme" Target="../theme/theme2.xml"/><Relationship Id="rId22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20.xml"/><Relationship Id="rId43" Type="http://schemas.openxmlformats.org/officeDocument/2006/relationships/slideLayout" Target="../slideLayouts/slideLayout136.xml"/><Relationship Id="rId48" Type="http://schemas.openxmlformats.org/officeDocument/2006/relationships/slideLayout" Target="../slideLayouts/slideLayout141.xml"/><Relationship Id="rId64" Type="http://schemas.openxmlformats.org/officeDocument/2006/relationships/slideLayout" Target="../slideLayouts/slideLayout157.xml"/><Relationship Id="rId69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01.xml"/><Relationship Id="rId51" Type="http://schemas.openxmlformats.org/officeDocument/2006/relationships/slideLayout" Target="../slideLayouts/slideLayout144.xml"/><Relationship Id="rId72" Type="http://schemas.openxmlformats.org/officeDocument/2006/relationships/slideLayout" Target="../slideLayouts/slideLayout165.xml"/><Relationship Id="rId80" Type="http://schemas.openxmlformats.org/officeDocument/2006/relationships/slideLayout" Target="../slideLayouts/slideLayout173.xml"/><Relationship Id="rId85" Type="http://schemas.openxmlformats.org/officeDocument/2006/relationships/slideLayout" Target="../slideLayouts/slideLayout178.xml"/><Relationship Id="rId93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8.xml"/><Relationship Id="rId33" Type="http://schemas.openxmlformats.org/officeDocument/2006/relationships/slideLayout" Target="../slideLayouts/slideLayout126.xml"/><Relationship Id="rId38" Type="http://schemas.openxmlformats.org/officeDocument/2006/relationships/slideLayout" Target="../slideLayouts/slideLayout131.xml"/><Relationship Id="rId46" Type="http://schemas.openxmlformats.org/officeDocument/2006/relationships/slideLayout" Target="../slideLayouts/slideLayout139.xml"/><Relationship Id="rId59" Type="http://schemas.openxmlformats.org/officeDocument/2006/relationships/slideLayout" Target="../slideLayouts/slideLayout152.xml"/><Relationship Id="rId67" Type="http://schemas.openxmlformats.org/officeDocument/2006/relationships/slideLayout" Target="../slideLayouts/slideLayout160.xml"/><Relationship Id="rId20" Type="http://schemas.openxmlformats.org/officeDocument/2006/relationships/slideLayout" Target="../slideLayouts/slideLayout113.xml"/><Relationship Id="rId41" Type="http://schemas.openxmlformats.org/officeDocument/2006/relationships/slideLayout" Target="../slideLayouts/slideLayout134.xml"/><Relationship Id="rId54" Type="http://schemas.openxmlformats.org/officeDocument/2006/relationships/slideLayout" Target="../slideLayouts/slideLayout147.xml"/><Relationship Id="rId62" Type="http://schemas.openxmlformats.org/officeDocument/2006/relationships/slideLayout" Target="../slideLayouts/slideLayout155.xml"/><Relationship Id="rId70" Type="http://schemas.openxmlformats.org/officeDocument/2006/relationships/slideLayout" Target="../slideLayouts/slideLayout163.xml"/><Relationship Id="rId75" Type="http://schemas.openxmlformats.org/officeDocument/2006/relationships/slideLayout" Target="../slideLayouts/slideLayout168.xml"/><Relationship Id="rId83" Type="http://schemas.openxmlformats.org/officeDocument/2006/relationships/slideLayout" Target="../slideLayouts/slideLayout176.xml"/><Relationship Id="rId88" Type="http://schemas.openxmlformats.org/officeDocument/2006/relationships/slideLayout" Target="../slideLayouts/slideLayout181.xml"/><Relationship Id="rId91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16.xml"/><Relationship Id="rId28" Type="http://schemas.openxmlformats.org/officeDocument/2006/relationships/slideLayout" Target="../slideLayouts/slideLayout121.xml"/><Relationship Id="rId36" Type="http://schemas.openxmlformats.org/officeDocument/2006/relationships/slideLayout" Target="../slideLayouts/slideLayout129.xml"/><Relationship Id="rId49" Type="http://schemas.openxmlformats.org/officeDocument/2006/relationships/slideLayout" Target="../slideLayouts/slideLayout142.xml"/><Relationship Id="rId57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24.xml"/><Relationship Id="rId44" Type="http://schemas.openxmlformats.org/officeDocument/2006/relationships/slideLayout" Target="../slideLayouts/slideLayout137.xml"/><Relationship Id="rId52" Type="http://schemas.openxmlformats.org/officeDocument/2006/relationships/slideLayout" Target="../slideLayouts/slideLayout145.xml"/><Relationship Id="rId60" Type="http://schemas.openxmlformats.org/officeDocument/2006/relationships/slideLayout" Target="../slideLayouts/slideLayout153.xml"/><Relationship Id="rId65" Type="http://schemas.openxmlformats.org/officeDocument/2006/relationships/slideLayout" Target="../slideLayouts/slideLayout158.xml"/><Relationship Id="rId73" Type="http://schemas.openxmlformats.org/officeDocument/2006/relationships/slideLayout" Target="../slideLayouts/slideLayout166.xml"/><Relationship Id="rId78" Type="http://schemas.openxmlformats.org/officeDocument/2006/relationships/slideLayout" Target="../slideLayouts/slideLayout171.xml"/><Relationship Id="rId81" Type="http://schemas.openxmlformats.org/officeDocument/2006/relationships/slideLayout" Target="../slideLayouts/slideLayout174.xml"/><Relationship Id="rId86" Type="http://schemas.openxmlformats.org/officeDocument/2006/relationships/slideLayout" Target="../slideLayouts/slideLayout179.xml"/><Relationship Id="rId94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39" Type="http://schemas.openxmlformats.org/officeDocument/2006/relationships/slideLayout" Target="../slideLayouts/slideLayout132.xml"/><Relationship Id="rId34" Type="http://schemas.openxmlformats.org/officeDocument/2006/relationships/slideLayout" Target="../slideLayouts/slideLayout127.xml"/><Relationship Id="rId50" Type="http://schemas.openxmlformats.org/officeDocument/2006/relationships/slideLayout" Target="../slideLayouts/slideLayout143.xml"/><Relationship Id="rId55" Type="http://schemas.openxmlformats.org/officeDocument/2006/relationships/slideLayout" Target="../slideLayouts/slideLayout148.xml"/><Relationship Id="rId76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00.xml"/><Relationship Id="rId71" Type="http://schemas.openxmlformats.org/officeDocument/2006/relationships/slideLayout" Target="../slideLayouts/slideLayout164.xml"/><Relationship Id="rId92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17.xml"/><Relationship Id="rId40" Type="http://schemas.openxmlformats.org/officeDocument/2006/relationships/slideLayout" Target="../slideLayouts/slideLayout133.xml"/><Relationship Id="rId45" Type="http://schemas.openxmlformats.org/officeDocument/2006/relationships/slideLayout" Target="../slideLayouts/slideLayout138.xml"/><Relationship Id="rId66" Type="http://schemas.openxmlformats.org/officeDocument/2006/relationships/slideLayout" Target="../slideLayouts/slideLayout159.xml"/><Relationship Id="rId87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54.xml"/><Relationship Id="rId82" Type="http://schemas.openxmlformats.org/officeDocument/2006/relationships/slideLayout" Target="../slideLayouts/slideLayout175.xml"/><Relationship Id="rId1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23.xml"/><Relationship Id="rId35" Type="http://schemas.openxmlformats.org/officeDocument/2006/relationships/slideLayout" Target="../slideLayouts/slideLayout128.xml"/><Relationship Id="rId56" Type="http://schemas.openxmlformats.org/officeDocument/2006/relationships/slideLayout" Target="../slideLayouts/slideLayout149.xml"/><Relationship Id="rId77" Type="http://schemas.openxmlformats.org/officeDocument/2006/relationships/slideLayout" Target="../slideLayouts/slideLayout1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r>
              <a:rPr lang="en-US" dirty="0"/>
              <a:t>Text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Text</a:t>
            </a:r>
          </a:p>
          <a:p>
            <a:pPr lvl="5"/>
            <a:r>
              <a:rPr lang="en-US" dirty="0"/>
              <a:t>Text</a:t>
            </a:r>
          </a:p>
          <a:p>
            <a:pPr lvl="6"/>
            <a:r>
              <a:rPr lang="en-US" dirty="0"/>
              <a:t>Text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722314"/>
            <a:ext cx="10514938" cy="16240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11" name="Прямая соединительная линия 31"/>
          <p:cNvCxnSpPr/>
          <p:nvPr userDrawn="1"/>
        </p:nvCxnSpPr>
        <p:spPr>
          <a:xfrm flipV="1">
            <a:off x="11963400" y="1588"/>
            <a:ext cx="228600" cy="2286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677302D7-F37B-C34C-BA4B-581C76DDD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508CBC-23F5-2F44-B1BE-ED3C3F58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7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266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2800" b="1" kern="1200" baseline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0" b="1" kern="120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0" b="1" kern="1200" baseline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900" b="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0" b="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r>
              <a:rPr lang="en-US" dirty="0"/>
              <a:t>Text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Text</a:t>
            </a:r>
          </a:p>
          <a:p>
            <a:pPr lvl="5"/>
            <a:r>
              <a:rPr lang="en-US" dirty="0"/>
              <a:t>Text</a:t>
            </a:r>
          </a:p>
          <a:p>
            <a:pPr lvl="6"/>
            <a:r>
              <a:rPr lang="en-US" dirty="0"/>
              <a:t>Text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722314"/>
            <a:ext cx="10514938" cy="16240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11" name="Прямая соединительная линия 31"/>
          <p:cNvCxnSpPr/>
          <p:nvPr userDrawn="1"/>
        </p:nvCxnSpPr>
        <p:spPr>
          <a:xfrm flipV="1">
            <a:off x="11963400" y="1588"/>
            <a:ext cx="228600" cy="2286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677302D7-F37B-C34C-BA4B-581C76DDD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12" y="6359546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508CBC-23F5-2F44-B1BE-ED3C3F58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428"/>
            <a:ext cx="7924800" cy="365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  <p:sldLayoutId id="2147483789" r:id="rId32"/>
    <p:sldLayoutId id="2147483790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  <p:sldLayoutId id="2147483803" r:id="rId46"/>
    <p:sldLayoutId id="2147483804" r:id="rId47"/>
    <p:sldLayoutId id="2147483805" r:id="rId48"/>
    <p:sldLayoutId id="2147483806" r:id="rId49"/>
    <p:sldLayoutId id="2147483807" r:id="rId50"/>
    <p:sldLayoutId id="2147483808" r:id="rId51"/>
    <p:sldLayoutId id="2147483809" r:id="rId52"/>
    <p:sldLayoutId id="2147483810" r:id="rId53"/>
    <p:sldLayoutId id="2147483811" r:id="rId54"/>
    <p:sldLayoutId id="2147483812" r:id="rId55"/>
    <p:sldLayoutId id="2147483813" r:id="rId56"/>
    <p:sldLayoutId id="2147483814" r:id="rId57"/>
    <p:sldLayoutId id="2147483815" r:id="rId58"/>
    <p:sldLayoutId id="2147483816" r:id="rId59"/>
    <p:sldLayoutId id="2147483817" r:id="rId60"/>
    <p:sldLayoutId id="2147483818" r:id="rId61"/>
    <p:sldLayoutId id="2147483819" r:id="rId62"/>
    <p:sldLayoutId id="2147483820" r:id="rId63"/>
    <p:sldLayoutId id="2147483821" r:id="rId64"/>
    <p:sldLayoutId id="2147483822" r:id="rId65"/>
    <p:sldLayoutId id="2147483823" r:id="rId66"/>
    <p:sldLayoutId id="2147483824" r:id="rId67"/>
    <p:sldLayoutId id="2147483825" r:id="rId68"/>
    <p:sldLayoutId id="2147483826" r:id="rId69"/>
    <p:sldLayoutId id="2147483827" r:id="rId70"/>
    <p:sldLayoutId id="2147483828" r:id="rId71"/>
    <p:sldLayoutId id="2147483829" r:id="rId72"/>
    <p:sldLayoutId id="2147483830" r:id="rId73"/>
    <p:sldLayoutId id="2147483831" r:id="rId74"/>
    <p:sldLayoutId id="2147483832" r:id="rId75"/>
    <p:sldLayoutId id="2147483833" r:id="rId76"/>
    <p:sldLayoutId id="2147483834" r:id="rId77"/>
    <p:sldLayoutId id="2147483835" r:id="rId78"/>
    <p:sldLayoutId id="2147483836" r:id="rId79"/>
    <p:sldLayoutId id="2147483837" r:id="rId80"/>
    <p:sldLayoutId id="2147483838" r:id="rId81"/>
    <p:sldLayoutId id="2147483839" r:id="rId82"/>
    <p:sldLayoutId id="2147483840" r:id="rId83"/>
    <p:sldLayoutId id="2147483841" r:id="rId84"/>
    <p:sldLayoutId id="2147483842" r:id="rId85"/>
    <p:sldLayoutId id="2147483843" r:id="rId86"/>
    <p:sldLayoutId id="2147483844" r:id="rId87"/>
    <p:sldLayoutId id="2147483845" r:id="rId88"/>
    <p:sldLayoutId id="2147483846" r:id="rId89"/>
    <p:sldLayoutId id="2147483847" r:id="rId90"/>
    <p:sldLayoutId id="2147483848" r:id="rId91"/>
    <p:sldLayoutId id="2147483849" r:id="rId92"/>
    <p:sldLayoutId id="2147483850" r:id="rId93"/>
    <p:sldLayoutId id="2147483851" r:id="rId9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266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2800" b="1" kern="1200" baseline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0" b="1" kern="120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0" b="1" kern="1200" baseline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900" b="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0" b="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0E25EBC-8DA5-4BD4-A906-4C1C82F14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54"/>
          <a:stretch/>
        </p:blipFill>
        <p:spPr>
          <a:xfrm>
            <a:off x="4593800" y="2560023"/>
            <a:ext cx="3004399" cy="17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Main">
  <a:themeElements>
    <a:clrScheme name="IDR Brand Theme 1">
      <a:dk1>
        <a:srgbClr val="444444"/>
      </a:dk1>
      <a:lt1>
        <a:srgbClr val="FFFFFF"/>
      </a:lt1>
      <a:dk2>
        <a:srgbClr val="707070"/>
      </a:dk2>
      <a:lt2>
        <a:srgbClr val="E7E6E6"/>
      </a:lt2>
      <a:accent1>
        <a:srgbClr val="00BCFF"/>
      </a:accent1>
      <a:accent2>
        <a:srgbClr val="83DE0E"/>
      </a:accent2>
      <a:accent3>
        <a:srgbClr val="1D2EA8"/>
      </a:accent3>
      <a:accent4>
        <a:srgbClr val="FF6A00"/>
      </a:accent4>
      <a:accent5>
        <a:srgbClr val="681E8E"/>
      </a:accent5>
      <a:accent6>
        <a:srgbClr val="6F706F"/>
      </a:accent6>
      <a:hlink>
        <a:srgbClr val="48A1FA"/>
      </a:hlink>
      <a:folHlink>
        <a:srgbClr val="C490AA"/>
      </a:folHlink>
    </a:clrScheme>
    <a:fontScheme name="IDR Fonts">
      <a:majorFont>
        <a:latin typeface="Apex Sans Bold"/>
        <a:ea typeface=""/>
        <a:cs typeface=""/>
      </a:majorFont>
      <a:minorFont>
        <a:latin typeface="Gotham Narrow Book"/>
        <a:ea typeface=""/>
        <a:cs typeface="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2.xml><?xml version="1.0" encoding="utf-8"?>
<a:theme xmlns:a="http://schemas.openxmlformats.org/drawingml/2006/main" name="2_Main">
  <a:themeElements>
    <a:clrScheme name="IDR Brand Theme 1">
      <a:dk1>
        <a:srgbClr val="444444"/>
      </a:dk1>
      <a:lt1>
        <a:srgbClr val="FFFFFF"/>
      </a:lt1>
      <a:dk2>
        <a:srgbClr val="707070"/>
      </a:dk2>
      <a:lt2>
        <a:srgbClr val="E7E6E6"/>
      </a:lt2>
      <a:accent1>
        <a:srgbClr val="00BCFF"/>
      </a:accent1>
      <a:accent2>
        <a:srgbClr val="83DE0E"/>
      </a:accent2>
      <a:accent3>
        <a:srgbClr val="1D2EA8"/>
      </a:accent3>
      <a:accent4>
        <a:srgbClr val="FF6A00"/>
      </a:accent4>
      <a:accent5>
        <a:srgbClr val="681E8E"/>
      </a:accent5>
      <a:accent6>
        <a:srgbClr val="6F706F"/>
      </a:accent6>
      <a:hlink>
        <a:srgbClr val="48A1FA"/>
      </a:hlink>
      <a:folHlink>
        <a:srgbClr val="C490AA"/>
      </a:folHlink>
    </a:clrScheme>
    <a:fontScheme name="IDR Fonts">
      <a:majorFont>
        <a:latin typeface="Apex Sans Bold"/>
        <a:ea typeface=""/>
        <a:cs typeface=""/>
      </a:majorFont>
      <a:minorFont>
        <a:latin typeface="Gotham Narrow Book"/>
        <a:ea typeface=""/>
        <a:cs typeface="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Apex Sans Bold</vt:lpstr>
      <vt:lpstr>Arial</vt:lpstr>
      <vt:lpstr>Calibri</vt:lpstr>
      <vt:lpstr>Gotham Narrow Book</vt:lpstr>
      <vt:lpstr>1_Main</vt:lpstr>
      <vt:lpstr>2_Main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ODCE INDEX FUND</dc:title>
  <dc:creator>Gio  Tramonto</dc:creator>
  <cp:lastModifiedBy>Zheng, Jane</cp:lastModifiedBy>
  <cp:revision>70</cp:revision>
  <dcterms:created xsi:type="dcterms:W3CDTF">2022-04-26T15:12:16Z</dcterms:created>
  <dcterms:modified xsi:type="dcterms:W3CDTF">2022-09-27T20:52:08Z</dcterms:modified>
</cp:coreProperties>
</file>