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29" autoAdjust="0"/>
  </p:normalViewPr>
  <p:slideViewPr>
    <p:cSldViewPr>
      <p:cViewPr varScale="1">
        <p:scale>
          <a:sx n="68" d="100"/>
          <a:sy n="68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DE859-8D3A-4D43-AE3F-671AAE51428B}" type="datetimeFigureOut">
              <a:rPr lang="en-US" smtClean="0"/>
              <a:t>11/2/2013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D05C-7DD1-4386-B2A2-11A25221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D05C-7DD1-4386-B2A2-11A252219C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2BBC4AB-B17C-4A5B-9E30-A29432FC56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17340C-184D-4761-A340-3089D5BF4AD4}" type="datetimeFigureOut">
              <a:rPr lang="en-US" smtClean="0"/>
              <a:t>10/31/2013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Arm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Robotics Club @ UCSB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Actuators: $400</a:t>
            </a:r>
          </a:p>
          <a:p>
            <a:r>
              <a:rPr lang="en-US" dirty="0" smtClean="0"/>
              <a:t>Frame: ≤$400</a:t>
            </a:r>
          </a:p>
          <a:p>
            <a:r>
              <a:rPr lang="en-US" dirty="0" smtClean="0"/>
              <a:t>Power electronics: $100</a:t>
            </a:r>
          </a:p>
          <a:p>
            <a:r>
              <a:rPr lang="en-US" dirty="0" smtClean="0"/>
              <a:t>Control electronics: &lt;$100</a:t>
            </a:r>
          </a:p>
          <a:p>
            <a:endParaRPr lang="en-US" dirty="0"/>
          </a:p>
          <a:p>
            <a:r>
              <a:rPr lang="en-US" dirty="0" smtClean="0"/>
              <a:t>The frame is the subsystem with the largest uncertainty</a:t>
            </a:r>
          </a:p>
          <a:p>
            <a:r>
              <a:rPr lang="en-US" dirty="0" smtClean="0"/>
              <a:t>Cost is very dependent upon the scale</a:t>
            </a:r>
          </a:p>
          <a:p>
            <a:pPr lvl="1"/>
            <a:r>
              <a:rPr lang="en-US" dirty="0" smtClean="0"/>
              <a:t>The current estimate assumes a 1:1 scale with respect to a human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8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 electronically controlled robotic arm with dimensions and capabilities similar to a human arm</a:t>
            </a:r>
          </a:p>
          <a:p>
            <a:r>
              <a:rPr lang="en-US" dirty="0" smtClean="0"/>
              <a:t>The arm should include a hand or claw for interacting with objects</a:t>
            </a:r>
          </a:p>
          <a:p>
            <a:r>
              <a:rPr lang="en-US" dirty="0" smtClean="0"/>
              <a:t>Make it simple to program for different experiments and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</a:p>
          <a:p>
            <a:r>
              <a:rPr lang="en-US" dirty="0" smtClean="0"/>
              <a:t>Actuators</a:t>
            </a:r>
          </a:p>
          <a:p>
            <a:r>
              <a:rPr lang="en-US" dirty="0" smtClean="0"/>
              <a:t>Power electronics</a:t>
            </a:r>
          </a:p>
          <a:p>
            <a:r>
              <a:rPr lang="en-US" dirty="0" smtClean="0"/>
              <a:t>Control electronics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actuators will likely be the main cost driver in the system</a:t>
            </a:r>
          </a:p>
          <a:p>
            <a:r>
              <a:rPr lang="en-US" dirty="0" smtClean="0"/>
              <a:t>The available actuators will determine the scale that will be feasible for the project</a:t>
            </a:r>
          </a:p>
          <a:p>
            <a:r>
              <a:rPr lang="en-US" dirty="0" smtClean="0"/>
              <a:t>A mathematical model of an arm was created and used to find the forces and torques that the actuators would have to produce to perform various actions</a:t>
            </a:r>
          </a:p>
          <a:p>
            <a:r>
              <a:rPr lang="en-US" dirty="0" smtClean="0"/>
              <a:t>Test case: Lifting a 250g object while the arm is fully extended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8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required performance for each joint determined, we searched for suitable actuators distributed by familiar suppliers</a:t>
            </a:r>
          </a:p>
          <a:p>
            <a:r>
              <a:rPr lang="en-US" dirty="0" smtClean="0"/>
              <a:t>We found a combination of linear actuators with potentiometer feedback and rotary servomotors with integrated feedback control that will fulfill the project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5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components desired for the upper arm to increase effective lift capacity</a:t>
            </a:r>
            <a:endParaRPr lang="en-US" dirty="0"/>
          </a:p>
          <a:p>
            <a:pPr lvl="1"/>
            <a:r>
              <a:rPr lang="en-US" dirty="0" smtClean="0"/>
              <a:t>Material options: 3D printed plastic, laser cut plastic, machined aluminum, carbon fiber tubes</a:t>
            </a:r>
          </a:p>
          <a:p>
            <a:r>
              <a:rPr lang="en-US" dirty="0" smtClean="0"/>
              <a:t>Base should be heavy to counterbalance the arm when extended</a:t>
            </a:r>
          </a:p>
          <a:p>
            <a:r>
              <a:rPr lang="en-US" dirty="0" smtClean="0"/>
              <a:t>May include springs or counterweights to take some load off of the actuators</a:t>
            </a:r>
          </a:p>
        </p:txBody>
      </p:sp>
    </p:spTree>
    <p:extLst>
      <p:ext uri="{BB962C8B-B14F-4D97-AF65-F5344CB8AC3E}">
        <p14:creationId xmlns:p14="http://schemas.microsoft.com/office/powerpoint/2010/main" val="341815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actuators that we looked at all run off of a 12V supply voltage</a:t>
            </a:r>
          </a:p>
          <a:p>
            <a:r>
              <a:rPr lang="en-US" dirty="0" smtClean="0"/>
              <a:t>Several options:</a:t>
            </a:r>
          </a:p>
          <a:p>
            <a:pPr lvl="1"/>
            <a:r>
              <a:rPr lang="en-US" dirty="0" smtClean="0"/>
              <a:t>A commodity PC power supply unit</a:t>
            </a:r>
          </a:p>
          <a:p>
            <a:pPr lvl="1"/>
            <a:r>
              <a:rPr lang="en-US" dirty="0" smtClean="0"/>
              <a:t>Custom built 12V wall supply</a:t>
            </a:r>
          </a:p>
          <a:p>
            <a:pPr lvl="1"/>
            <a:r>
              <a:rPr lang="en-US" dirty="0" smtClean="0"/>
              <a:t>11.1V 3-cell </a:t>
            </a:r>
            <a:r>
              <a:rPr lang="en-US" dirty="0" err="1" smtClean="0"/>
              <a:t>LiPo</a:t>
            </a:r>
            <a:r>
              <a:rPr lang="en-US" dirty="0" smtClean="0"/>
              <a:t> batteries for portability</a:t>
            </a:r>
            <a:endParaRPr lang="en-US" dirty="0"/>
          </a:p>
          <a:p>
            <a:r>
              <a:rPr lang="en-US" dirty="0" smtClean="0"/>
              <a:t>Control electronics will be powered with a 3.3V regulated supply derived from this</a:t>
            </a:r>
          </a:p>
        </p:txBody>
      </p:sp>
    </p:spTree>
    <p:extLst>
      <p:ext uri="{BB962C8B-B14F-4D97-AF65-F5344CB8AC3E}">
        <p14:creationId xmlns:p14="http://schemas.microsoft.com/office/powerpoint/2010/main" val="5871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around 32-bit ARM microcontrollers that the club has experience with</a:t>
            </a:r>
          </a:p>
          <a:p>
            <a:r>
              <a:rPr lang="en-US" dirty="0" smtClean="0"/>
              <a:t>Possibly have additional microcontrollers dedicated to low level control tasks to increase latency performance</a:t>
            </a:r>
          </a:p>
          <a:p>
            <a:r>
              <a:rPr lang="en-US" dirty="0" smtClean="0"/>
              <a:t>Main control unit will be able to run standalone or getting commands from a personal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7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C and C++</a:t>
            </a:r>
          </a:p>
          <a:p>
            <a:r>
              <a:rPr lang="en-US" dirty="0" smtClean="0"/>
              <a:t>Architecture will include a software framework that includes functions like calculating the current position, moving to a certain position, creating and executing motion profiles</a:t>
            </a:r>
          </a:p>
          <a:p>
            <a:r>
              <a:rPr lang="en-US" dirty="0" smtClean="0"/>
              <a:t>Specific applications will be simple to program on top of this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5097</TotalTime>
  <Words>406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Robotic Arm Project</vt:lpstr>
      <vt:lpstr>Project Goals</vt:lpstr>
      <vt:lpstr>Subsystems</vt:lpstr>
      <vt:lpstr>Feasibility Analysis</vt:lpstr>
      <vt:lpstr>Actuator Selection</vt:lpstr>
      <vt:lpstr>Frame</vt:lpstr>
      <vt:lpstr>Power Electronics</vt:lpstr>
      <vt:lpstr>Control Electronics</vt:lpstr>
      <vt:lpstr>Software</vt:lpstr>
      <vt:lpstr>Cost Estimate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Clary</dc:creator>
  <cp:lastModifiedBy>Patrick Clary</cp:lastModifiedBy>
  <cp:revision>12</cp:revision>
  <dcterms:created xsi:type="dcterms:W3CDTF">2013-11-01T03:39:09Z</dcterms:created>
  <dcterms:modified xsi:type="dcterms:W3CDTF">2013-11-04T16:36:55Z</dcterms:modified>
</cp:coreProperties>
</file>