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4" r:id="rId2"/>
    <p:sldId id="275" r:id="rId3"/>
    <p:sldId id="271" r:id="rId4"/>
    <p:sldId id="273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5915"/>
  </p:normalViewPr>
  <p:slideViewPr>
    <p:cSldViewPr snapToGrid="0">
      <p:cViewPr varScale="1">
        <p:scale>
          <a:sx n="70" d="100"/>
          <a:sy n="70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t>4/01/2022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1"/>
            <a:ext cx="9634011" cy="3019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89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dirty="0">
                <a:solidFill>
                  <a:schemeClr val="tx1"/>
                </a:solidFill>
              </a:rPr>
              <a:t>Victim Reports &amp; Family Incidents</a:t>
            </a:r>
            <a:endParaRPr lang="en-AU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/>
          </a:p>
          <a:p>
            <a:r>
              <a:rPr lang="en-AU" sz="1200" dirty="0"/>
              <a:t>From September 2012 to September 2021</a:t>
            </a:r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9453" y="409592"/>
            <a:ext cx="532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Trend of Victim Reports</a:t>
            </a:r>
          </a:p>
        </p:txBody>
      </p:sp>
      <p:pic>
        <p:nvPicPr>
          <p:cNvPr id="7" name="Picture 6" descr="../Desktop/Screen%20Shot%202022-01-01%20at%206.50.03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9" y="1526194"/>
            <a:ext cx="5661660" cy="356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../Desktop/Screen%20Shot%202022-01-01%20at%206.50.15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42" y="1526194"/>
            <a:ext cx="5486400" cy="335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9493" y="364503"/>
            <a:ext cx="802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Trend of Affected Family Members</a:t>
            </a:r>
            <a:r>
              <a: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../Desktop/Screen%20Shot%202022-01-01%20at%206.50.30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4" y="1945389"/>
            <a:ext cx="5573500" cy="3468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../Desktop/Screen%20Shot%202022-01-01%20at%206.50.39%20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643" y="1945389"/>
            <a:ext cx="5751987" cy="308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67843" y="156944"/>
            <a:ext cx="8024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Trend of Affected Family Members</a:t>
            </a:r>
            <a:r>
              <a:rPr lang="en-A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4164903"/>
            <a:ext cx="4475578" cy="26930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81" y="965200"/>
            <a:ext cx="7019710" cy="31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1"/>
            <a:ext cx="9634011" cy="3019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tx1"/>
                </a:solidFill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b="1" dirty="0">
                <a:solidFill>
                  <a:schemeClr val="bg1">
                    <a:lumMod val="65000"/>
                  </a:schemeClr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>
                <a:solidFill>
                  <a:schemeClr val="bg1">
                    <a:lumMod val="65000"/>
                  </a:schemeClr>
                </a:solidFill>
              </a:rPr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6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342458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8941</TotalTime>
  <Words>108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Modern Love</vt:lpstr>
      <vt:lpstr>BohemianVTI</vt:lpstr>
      <vt:lpstr>Agenda</vt:lpstr>
      <vt:lpstr>Victim Reports &amp; Family Incidents</vt:lpstr>
      <vt:lpstr>PowerPoint Presentation</vt:lpstr>
      <vt:lpstr>PowerPoint Presentation</vt:lpstr>
      <vt:lpstr>PowerPoint Presentation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Antoinette Boyle</cp:lastModifiedBy>
  <cp:revision>45</cp:revision>
  <dcterms:created xsi:type="dcterms:W3CDTF">2021-12-24T09:23:04Z</dcterms:created>
  <dcterms:modified xsi:type="dcterms:W3CDTF">2022-01-04T07:07:49Z</dcterms:modified>
</cp:coreProperties>
</file>