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t>3/01/2022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5046" y="1866901"/>
            <a:ext cx="4568582" cy="2096412"/>
          </a:xfrm>
        </p:spPr>
        <p:txBody>
          <a:bodyPr anchor="b">
            <a:normAutofit/>
          </a:bodyPr>
          <a:lstStyle/>
          <a:p>
            <a:r>
              <a:rPr lang="en-AU" sz="4400" dirty="0"/>
              <a:t>How is the police coping with</a:t>
            </a:r>
            <a:r>
              <a:rPr lang="en-AU" sz="4100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rmAutofit/>
          </a:bodyPr>
          <a:lstStyle/>
          <a:p>
            <a:r>
              <a:rPr lang="en-AU" b="1" dirty="0"/>
              <a:t>CRIMINAL INCIDENTS</a:t>
            </a:r>
          </a:p>
          <a:p>
            <a:r>
              <a:rPr lang="en-AU" dirty="0"/>
              <a:t>Over the LAST Ten Years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1882" y="1567068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70E5-4A89-4204-924B-7E1B37EA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normally distributed, no outliner identified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7F4C7-8F64-479F-B252-48BE01F5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73" y="1874520"/>
            <a:ext cx="4696480" cy="320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37AF25-B7A1-4DAA-A2CD-D34C1B587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119" y="1874520"/>
            <a:ext cx="4710508" cy="33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Charge percentage</a:t>
            </a:r>
            <a:endParaRPr lang="en-A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5501CD-74D8-4242-99A3-3DB6788FB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7606" y="1828483"/>
            <a:ext cx="901849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 solved: 41.5%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Median solved: 40.8%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Standard deviation: 10.4%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68% of LGA has solved charge percentage between 31.1% and 51.9%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95% of LGA has solved charge percentage between 20.7% and 62.3%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99.7% of LGA has solved charge percentage between 10.3% and 72.7%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B8B-5972-46BD-A2CD-93EE7CA2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police station a LGA has, the less is charge status percentage</a:t>
            </a:r>
            <a:endParaRPr lang="en-AU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77FD0B-B275-4F2C-9922-81767D13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828484"/>
            <a:ext cx="5221466" cy="41020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554B8-FC5F-42B1-BC81-06C5E586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14" y="1828483"/>
            <a:ext cx="5073372" cy="39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A31-BDCC-4F65-B470-CB2E8AF6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The more population a LGA has, the higher the percentage of unsolved charges</a:t>
            </a:r>
            <a:endParaRPr lang="en-A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8F25A-37BF-4272-A37A-63F62A116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61250"/>
            <a:ext cx="5020998" cy="3956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6ECD2-37D9-4E56-B882-92529B6B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8" y="2130994"/>
            <a:ext cx="5020998" cy="39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A9C5-90CE-417F-82AE-11526786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DAC9D-5AA9-4E33-B97D-4D5FF863C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63028"/>
            <a:ext cx="4573542" cy="36931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533C18-4452-4274-8BBE-5A11DED8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1963027"/>
            <a:ext cx="4796628" cy="35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6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3A6FEC-046D-4A88-897D-462DD07C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653" y="198170"/>
            <a:ext cx="7889964" cy="57454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1C3E7-DE40-44E4-BA1B-451DD5CE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805" y="5943601"/>
            <a:ext cx="7101660" cy="7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B3D4-1681-4275-8CBF-0BF2AAE3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1CEC3-E323-4992-88B6-C6FC49E01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87" y="2003743"/>
            <a:ext cx="5706813" cy="43513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8BBAF-0802-4703-8AF0-B898043B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7" y="2003743"/>
            <a:ext cx="5706813" cy="43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1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D7BEE-5F3D-49B2-A878-49229E9D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81" y="42390"/>
            <a:ext cx="8410635" cy="6071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50DCF3-AD6B-44C2-A20E-7D68B73D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500" y="6081390"/>
            <a:ext cx="6777419" cy="7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7901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6493</TotalTime>
  <Words>114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Courier New</vt:lpstr>
      <vt:lpstr>Modern Love</vt:lpstr>
      <vt:lpstr>BohemianVTI</vt:lpstr>
      <vt:lpstr>How is the police coping with?</vt:lpstr>
      <vt:lpstr>Data is normally distributed, no outliner identified</vt:lpstr>
      <vt:lpstr>Solved Charge percentage</vt:lpstr>
      <vt:lpstr>The more police station a LGA has, the less is charge status percentage</vt:lpstr>
      <vt:lpstr>The more population a LGA has, the higher the percentage of unsolved charges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Kelvin Nguyen</cp:lastModifiedBy>
  <cp:revision>44</cp:revision>
  <dcterms:created xsi:type="dcterms:W3CDTF">2021-12-24T09:23:04Z</dcterms:created>
  <dcterms:modified xsi:type="dcterms:W3CDTF">2022-01-03T06:30:45Z</dcterms:modified>
</cp:coreProperties>
</file>