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2/01/2022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/>
          </a:bodyPr>
          <a:lstStyle/>
          <a:p>
            <a:r>
              <a:rPr lang="en-AU" sz="4400" dirty="0"/>
              <a:t>How is the police coping with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normally distributed, no outliner identified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Charge percentage</a:t>
            </a:r>
            <a:endParaRPr lang="en-A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7606" y="1828483"/>
            <a:ext cx="901849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28484"/>
            <a:ext cx="5221466" cy="41020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554B8-FC5F-42B1-BC81-06C5E586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14" y="1828483"/>
            <a:ext cx="5073372" cy="39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8F25A-37BF-4272-A37A-63F62A11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26" y="1828484"/>
            <a:ext cx="5020998" cy="3956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6ECD2-37D9-4E56-B882-92529B6B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64" y="1828483"/>
            <a:ext cx="5020998" cy="39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A9C5-90CE-417F-82AE-11526786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63028"/>
            <a:ext cx="4573542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1963027"/>
            <a:ext cx="4796628" cy="35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A6FEC-046D-4A88-897D-462DD07C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3" y="198170"/>
            <a:ext cx="7889964" cy="57454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1C3E7-DE40-44E4-BA1B-451DD5CE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05" y="5943601"/>
            <a:ext cx="7101660" cy="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86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Courier New</vt:lpstr>
      <vt:lpstr>Modern Love</vt:lpstr>
      <vt:lpstr>BohemianVTI</vt:lpstr>
      <vt:lpstr>How is the police coping with?</vt:lpstr>
      <vt:lpstr>Data is normally distributed, no outliner identified</vt:lpstr>
      <vt:lpstr>Solved Charge percentage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Kelvin Nguyen</cp:lastModifiedBy>
  <cp:revision>42</cp:revision>
  <dcterms:created xsi:type="dcterms:W3CDTF">2021-12-24T09:23:04Z</dcterms:created>
  <dcterms:modified xsi:type="dcterms:W3CDTF">2022-01-02T06:50:12Z</dcterms:modified>
</cp:coreProperties>
</file>