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F12-EEF0-48D5-BDAE-92A82852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9BD4-35DC-405D-98A6-346D95FD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2A16-7B2B-490B-B44F-482E495C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945-EBD1-4094-985B-EA83B000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4A01-628F-4822-ADFE-F396105A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10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E817-34A4-40EC-941D-D2D13968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441A-B349-46A6-BA8D-DE81281AC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30DD-4B9B-4452-95D7-BDA046C5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E15C-E2F2-45BC-8969-38E67626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8C45-2DE8-48FF-A4D7-E0FDEF4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7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D2E92-1C1F-4846-BDF1-067CC252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A85C-6AE7-4CFA-B584-80D20072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CCD0-D5B3-4C4E-A805-C45426C6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8831-C5F8-49DE-A000-DAD62CC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4B21-C04D-4864-8EA3-60585FC6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39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F105-355E-44E0-87BF-FE173B65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AF3D-3EEA-48EC-AE69-00BEE2CF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1E09-D9EE-4D1E-8D26-697A23A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3237-3857-48A2-9A36-65B9E4C0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936D-2140-48D8-9746-3677F64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BAA9-D63F-461F-8F33-4843D0DE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51ED-3630-41CE-9602-CB3A293F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1ADC-4C68-4F9F-9B3D-EED23F8B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B371-A09C-40EF-860F-A7C89E88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E5F8-CE0F-419D-9700-70DA7628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1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EF4-2341-43DA-AB36-8B04B87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AB3E-7ECA-4206-9649-D1F11821D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5A39-D77D-4DCC-9A09-6E14E3FFB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B07F-3D8F-42C2-AB71-856C058F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41CD9-290C-450D-A29B-0687ABFC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94388-ABF6-4CCE-80F7-88AD3791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51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62FD-5D86-4877-8863-FB1AB60A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D3A1-A42F-47D1-BDA1-6E81A0EA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5C904-3086-428D-975A-DF494636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BB53-E22C-468B-AA0B-E8FFCB2A8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C9D86-AFAD-4EB7-BA3A-B6809CB2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18946-FB37-44B1-9DA6-F9F37C29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42F71-0A64-49A9-B94F-4E3F6A94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97D41-2067-4CF2-B84B-E256F0EF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27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33A-3874-4C48-9089-054B22BA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A1018-FF2F-4FC7-AFD6-4ABF6306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37DF6-3423-4C23-AF8D-5EAFECB9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9773-1E6A-4E6E-AC4A-EC5D7041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3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D6A3-6BCE-4E3A-B5C9-6C801D56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CD58-45DD-4E99-9658-3DD0ECF8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A5D3B-0A25-4C5A-B8D1-3FA174E9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4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DE1F-8544-46F6-8008-D04D9804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70B6-D52D-468B-AA71-1105E00F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B96C-74FF-4747-B896-0AA1C74F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763E-022D-40A8-A19D-8B603D0C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C807-6829-4134-A52F-EEA323BC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9536-1142-4877-B351-AD5F7619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79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A020-7F3A-499C-920B-EBBDB17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D9B5-1B9B-47EB-B8D1-9DB09926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47F23-D0E3-46BC-935F-FB9986EE2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76D4-5498-4C1C-ABDF-6D4B3DCC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7593-E1DD-4D3C-873D-580AE88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E68A1-C386-4443-B63F-5B8FE58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8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C6F9-3549-425A-82DC-64C804B5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3D4A-50B2-48FC-88B5-E50E452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A21B-9A88-411A-844B-63435E01B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B32C-34E9-4BEC-8AB0-BCA0D448DB14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0C50-C2E3-43C2-AE3A-FA161814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2A57-E758-4119-8E83-ACD9FD094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BEA0-584F-4C05-A5E9-21CC1D652A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2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9604-9CE1-4AA9-8698-0F73C35D4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Crime Victoria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0411F-4258-4EE5-A22E-75BF324EF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0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Crime Victoria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Antoinette Boyle</cp:lastModifiedBy>
  <cp:revision>1</cp:revision>
  <dcterms:created xsi:type="dcterms:W3CDTF">2021-12-24T09:23:04Z</dcterms:created>
  <dcterms:modified xsi:type="dcterms:W3CDTF">2021-12-27T02:30:55Z</dcterms:modified>
</cp:coreProperties>
</file>