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594" r:id="rId4"/>
  </p:sldMasterIdLst>
  <p:notesMasterIdLst>
    <p:notesMasterId r:id="rId8"/>
  </p:notesMasterIdLst>
  <p:handoutMasterIdLst>
    <p:handoutMasterId r:id="rId9"/>
  </p:handoutMasterIdLst>
  <p:sldIdLst>
    <p:sldId id="1636" r:id="rId5"/>
    <p:sldId id="1656" r:id="rId6"/>
    <p:sldId id="1657" r:id="rId7"/>
  </p:sldIdLst>
  <p:sldSz cx="12436475" cy="6994525"/>
  <p:notesSz cx="6881813" cy="92964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16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1" name="Författare" initials="A" lastIdx="0" clrIdx="1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D431"/>
    <a:srgbClr val="000000"/>
    <a:srgbClr val="7F7F7F"/>
    <a:srgbClr val="F9F9F9"/>
    <a:srgbClr val="18344A"/>
    <a:srgbClr val="EEEEEE"/>
    <a:srgbClr val="E9E9E9"/>
    <a:srgbClr val="002050"/>
    <a:srgbClr val="FFFFFF"/>
    <a:srgbClr val="50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14"/>
    <p:restoredTop sz="83985" autoAdjust="0"/>
  </p:normalViewPr>
  <p:slideViewPr>
    <p:cSldViewPr snapToGrid="0">
      <p:cViewPr varScale="1">
        <p:scale>
          <a:sx n="74" d="100"/>
          <a:sy n="74" d="100"/>
        </p:scale>
        <p:origin x="12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7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4/19/18 2:28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829966"/>
            <a:ext cx="5815132" cy="337975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pPr marL="402846" defTabSz="924154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803662" y="8829967"/>
            <a:ext cx="1076558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‹Nr.›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831580"/>
            <a:ext cx="5941299" cy="361897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marL="577787" indent="0" algn="l">
              <a:defRPr sz="1200"/>
            </a:lvl1pPr>
          </a:lstStyle>
          <a:p>
            <a:pPr defTabSz="924154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4/19/18 2:28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29828" y="8829967"/>
            <a:ext cx="950392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1109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98579" y="701516"/>
            <a:ext cx="10445796" cy="2467069"/>
          </a:xfrm>
        </p:spPr>
        <p:txBody>
          <a:bodyPr anchor="b" anchorCtr="0"/>
          <a:lstStyle>
            <a:lvl1pPr>
              <a:defRPr sz="7343" spc="-153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98579" y="3494024"/>
            <a:ext cx="10445796" cy="1697626"/>
          </a:xfrm>
        </p:spPr>
        <p:txBody>
          <a:bodyPr>
            <a:noAutofit/>
          </a:bodyPr>
          <a:lstStyle>
            <a:lvl1pPr marL="0" indent="0">
              <a:spcBef>
                <a:spcPts val="2448"/>
              </a:spcBef>
              <a:buNone/>
              <a:defRPr spc="-71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  <p:sp>
        <p:nvSpPr>
          <p:cNvPr id="9" name="Date Placeholder 3"/>
          <p:cNvSpPr txBox="1">
            <a:spLocks/>
          </p:cNvSpPr>
          <p:nvPr/>
        </p:nvSpPr>
        <p:spPr>
          <a:xfrm>
            <a:off x="932366" y="6288651"/>
            <a:ext cx="5230186" cy="23315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18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Microsoft Confidential, For Internal Use Only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9355905" y="5210084"/>
            <a:ext cx="2725137" cy="1374767"/>
            <a:chOff x="9169594" y="5071065"/>
            <a:chExt cx="2670869" cy="1347933"/>
          </a:xfrm>
        </p:grpSpPr>
        <p:sp>
          <p:nvSpPr>
            <p:cNvPr id="11" name="TextBox 10"/>
            <p:cNvSpPr txBox="1"/>
            <p:nvPr/>
          </p:nvSpPr>
          <p:spPr>
            <a:xfrm>
              <a:off x="9169594" y="6157458"/>
              <a:ext cx="2652212" cy="249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20" b="0" i="0" u="none" strike="noStrike" kern="1200" cap="none" spc="41" normalizeH="0" baseline="0" noProof="0">
                  <a:ln>
                    <a:noFill/>
                  </a:ln>
                  <a:solidFill>
                    <a:srgbClr val="0072C6"/>
                  </a:solidFill>
                  <a:effectLst/>
                  <a:uLnTx/>
                  <a:uFillTx/>
                  <a:latin typeface="Segoe" panose="020B0502040504020203" pitchFamily="34" charset="0"/>
                  <a:ea typeface="+mn-ea"/>
                  <a:cs typeface="+mn-cs"/>
                </a:rPr>
                <a:t>Applications and Services Group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372567" y="5071065"/>
              <a:ext cx="2467896" cy="1347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159" b="1" i="0" u="none" strike="noStrike" kern="1200" cap="none" spc="-306" normalizeH="0" baseline="0" noProof="0">
                  <a:ln>
                    <a:noFill/>
                  </a:ln>
                  <a:solidFill>
                    <a:srgbClr val="0072C6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ASG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86341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1280" y="1715388"/>
            <a:ext cx="4843067" cy="245218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8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621622" indent="0">
              <a:buNone/>
              <a:defRPr sz="2754" b="1"/>
            </a:lvl2pPr>
            <a:lvl3pPr marL="1243245" indent="0">
              <a:buNone/>
              <a:defRPr sz="2448" b="1"/>
            </a:lvl3pPr>
            <a:lvl4pPr marL="1864867" indent="0">
              <a:buNone/>
              <a:defRPr sz="2142" b="1"/>
            </a:lvl4pPr>
            <a:lvl5pPr marL="2486489" indent="0">
              <a:buNone/>
              <a:defRPr sz="2142" b="1"/>
            </a:lvl5pPr>
            <a:lvl6pPr marL="3108112" indent="0">
              <a:buNone/>
              <a:defRPr sz="2142" b="1"/>
            </a:lvl6pPr>
            <a:lvl7pPr marL="3729734" indent="0">
              <a:buNone/>
              <a:defRPr sz="2142" b="1"/>
            </a:lvl7pPr>
            <a:lvl8pPr marL="4351355" indent="0">
              <a:buNone/>
              <a:defRPr sz="2142" b="1"/>
            </a:lvl8pPr>
            <a:lvl9pPr marL="4972978" indent="0">
              <a:buNone/>
              <a:defRPr sz="2142" b="1"/>
            </a:lvl9pPr>
          </a:lstStyle>
          <a:p>
            <a:pPr lvl="0"/>
            <a:r>
              <a:rPr lang="en-US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1399" y="1715386"/>
            <a:ext cx="6088658" cy="38996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24"/>
              </a:spcBef>
              <a:buNone/>
              <a:defRPr lang="en-US" sz="204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32433" indent="-388514">
              <a:defRPr lang="en-US" sz="2142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32433" indent="-233108">
              <a:defRPr lang="en-US" sz="1938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43245" indent="-233108">
              <a:defRPr lang="en-US" sz="1632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76353" indent="-233108">
              <a:defRPr lang="en-US" sz="1632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42"/>
            </a:lvl6pPr>
            <a:lvl7pPr>
              <a:defRPr sz="2142"/>
            </a:lvl7pPr>
            <a:lvl8pPr>
              <a:defRPr sz="2142"/>
            </a:lvl8pPr>
            <a:lvl9pPr>
              <a:defRPr sz="214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936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emini 1 &amp; 2 Thi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29661" y="233152"/>
            <a:ext cx="11375536" cy="741211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46090" y="2449454"/>
            <a:ext cx="5561862" cy="38230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32597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Office Gemini2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9798" y="2449454"/>
            <a:ext cx="5561862" cy="38230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32597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Office Gemini1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29660" y="2815621"/>
            <a:ext cx="5560553" cy="2180931"/>
          </a:xfrm>
          <a:ln>
            <a:solidFill>
              <a:schemeClr val="tx2"/>
            </a:solidFill>
          </a:ln>
        </p:spPr>
        <p:txBody>
          <a:bodyPr lIns="91440" tIns="91440" rIns="91440" bIns="91440"/>
          <a:lstStyle>
            <a:lvl1pPr marL="0" indent="0">
              <a:spcBef>
                <a:spcPts val="551"/>
              </a:spcBef>
              <a:buClr>
                <a:schemeClr val="tx1">
                  <a:lumMod val="50000"/>
                  <a:lumOff val="50000"/>
                </a:schemeClr>
              </a:buClr>
              <a:buSzPct val="85000"/>
              <a:buFont typeface="Arial" panose="020B0604020202020204" pitchFamily="34" charset="0"/>
              <a:buNone/>
              <a:defRPr sz="1836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 marL="391691" indent="-186519">
              <a:spcBef>
                <a:spcPts val="204"/>
              </a:spcBef>
              <a:buClr>
                <a:schemeClr val="tx1">
                  <a:lumMod val="50000"/>
                  <a:lumOff val="50000"/>
                </a:schemeClr>
              </a:buClr>
              <a:buSzPct val="85000"/>
              <a:buFont typeface="Arial" panose="020B0604020202020204" pitchFamily="34" charset="0"/>
              <a:buChar char="•"/>
              <a:defRPr sz="1632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2pPr>
            <a:lvl3pPr marL="606188" indent="-186519">
              <a:buClr>
                <a:schemeClr val="tx1">
                  <a:lumMod val="50000"/>
                  <a:lumOff val="50000"/>
                </a:schemeClr>
              </a:buClr>
              <a:buSzPct val="85000"/>
              <a:buFont typeface="Arial" panose="020B0604020202020204" pitchFamily="34" charset="0"/>
              <a:buChar char="•"/>
              <a:defRPr sz="1428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3pPr>
            <a:lvl4pPr marL="820685" indent="-186519">
              <a:buClr>
                <a:schemeClr val="tx1">
                  <a:lumMod val="50000"/>
                  <a:lumOff val="50000"/>
                </a:schemeClr>
              </a:buClr>
              <a:buSzPct val="85000"/>
              <a:buFont typeface="Arial" panose="020B0604020202020204" pitchFamily="34" charset="0"/>
              <a:buChar char="•"/>
              <a:defRPr sz="1428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4pPr>
            <a:lvl5pPr marL="1025856" indent="-186519">
              <a:buClr>
                <a:schemeClr val="tx1">
                  <a:lumMod val="50000"/>
                  <a:lumOff val="50000"/>
                </a:schemeClr>
              </a:buClr>
              <a:buSzPct val="85000"/>
              <a:buFont typeface="Arial" panose="020B0604020202020204" pitchFamily="34" charset="0"/>
              <a:buChar char="•"/>
              <a:defRPr sz="1428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344643" y="2815621"/>
            <a:ext cx="5560553" cy="2180931"/>
          </a:xfrm>
          <a:ln>
            <a:solidFill>
              <a:schemeClr val="tx2"/>
            </a:solidFill>
          </a:ln>
        </p:spPr>
        <p:txBody>
          <a:bodyPr lIns="91440" tIns="91440" rIns="91440" bIns="91440"/>
          <a:lstStyle>
            <a:lvl1pPr marL="0" indent="0">
              <a:buClr>
                <a:schemeClr val="tx1">
                  <a:lumMod val="50000"/>
                  <a:lumOff val="50000"/>
                </a:schemeClr>
              </a:buClr>
              <a:buSzPct val="85000"/>
              <a:buFont typeface="Arial" panose="020B0604020202020204" pitchFamily="34" charset="0"/>
              <a:buNone/>
              <a:defRPr sz="1836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 marL="391691" indent="-186519">
              <a:spcBef>
                <a:spcPts val="204"/>
              </a:spcBef>
              <a:buClr>
                <a:schemeClr val="tx1">
                  <a:lumMod val="50000"/>
                  <a:lumOff val="50000"/>
                </a:schemeClr>
              </a:buClr>
              <a:buSzPct val="85000"/>
              <a:buFont typeface="Arial" panose="020B0604020202020204" pitchFamily="34" charset="0"/>
              <a:buChar char="•"/>
              <a:defRPr sz="1632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2pPr>
            <a:lvl3pPr marL="606188" indent="-186519">
              <a:buClr>
                <a:schemeClr val="tx1">
                  <a:lumMod val="50000"/>
                  <a:lumOff val="50000"/>
                </a:schemeClr>
              </a:buClr>
              <a:buSzPct val="85000"/>
              <a:buFont typeface="Arial" panose="020B0604020202020204" pitchFamily="34" charset="0"/>
              <a:buChar char="•"/>
              <a:defRPr sz="1428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3pPr>
            <a:lvl4pPr marL="820685" indent="-186519">
              <a:buClr>
                <a:schemeClr val="tx1">
                  <a:lumMod val="50000"/>
                  <a:lumOff val="50000"/>
                </a:schemeClr>
              </a:buClr>
              <a:buSzPct val="85000"/>
              <a:buFont typeface="Arial" panose="020B0604020202020204" pitchFamily="34" charset="0"/>
              <a:buChar char="•"/>
              <a:defRPr sz="1428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4pPr>
            <a:lvl5pPr marL="1025856" indent="-186519">
              <a:buClr>
                <a:schemeClr val="tx1">
                  <a:lumMod val="50000"/>
                  <a:lumOff val="50000"/>
                </a:schemeClr>
              </a:buClr>
              <a:buSzPct val="85000"/>
              <a:buFont typeface="Arial" panose="020B0604020202020204" pitchFamily="34" charset="0"/>
              <a:buChar char="•"/>
              <a:defRPr sz="1428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529660" y="1086419"/>
            <a:ext cx="11375535" cy="1342489"/>
          </a:xfrm>
        </p:spPr>
        <p:txBody>
          <a:bodyPr/>
          <a:lstStyle>
            <a:lvl1pPr marL="0" indent="0">
              <a:buNone/>
              <a:defRPr sz="2856">
                <a:solidFill>
                  <a:schemeClr val="tx2"/>
                </a:solidFill>
              </a:defRPr>
            </a:lvl1pPr>
            <a:lvl2pPr marL="0" indent="-186519">
              <a:spcBef>
                <a:spcPts val="204"/>
              </a:spcBef>
              <a:spcAft>
                <a:spcPts val="204"/>
              </a:spcAft>
              <a:defRPr sz="1836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373039" indent="-186519">
              <a:spcBef>
                <a:spcPts val="204"/>
              </a:spcBef>
              <a:spcAft>
                <a:spcPts val="204"/>
              </a:spcAft>
              <a:defRPr lang="en-US" sz="1632" kern="1200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59558" indent="-186519">
              <a:spcBef>
                <a:spcPts val="204"/>
              </a:spcBef>
              <a:spcAft>
                <a:spcPts val="204"/>
              </a:spcAft>
              <a:defRPr lang="en-US" sz="1428" kern="1200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746077" indent="-186519">
              <a:spcBef>
                <a:spcPts val="204"/>
              </a:spcBef>
              <a:spcAft>
                <a:spcPts val="204"/>
              </a:spcAft>
              <a:defRPr lang="en-US" sz="1428" kern="1200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529660" y="5052582"/>
            <a:ext cx="11375535" cy="1342489"/>
          </a:xfrm>
        </p:spPr>
        <p:txBody>
          <a:bodyPr/>
          <a:lstStyle>
            <a:lvl1pPr marL="0" indent="0">
              <a:buNone/>
              <a:defRPr sz="2856">
                <a:solidFill>
                  <a:schemeClr val="tx2"/>
                </a:solidFill>
              </a:defRPr>
            </a:lvl1pPr>
            <a:lvl2pPr marL="0" indent="-186519">
              <a:spcBef>
                <a:spcPts val="204"/>
              </a:spcBef>
              <a:spcAft>
                <a:spcPts val="204"/>
              </a:spcAft>
              <a:defRPr sz="1836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373039" indent="-186519">
              <a:spcBef>
                <a:spcPts val="204"/>
              </a:spcBef>
              <a:spcAft>
                <a:spcPts val="204"/>
              </a:spcAft>
              <a:defRPr lang="en-US" sz="1632" kern="1200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59558" indent="-186519">
              <a:spcBef>
                <a:spcPts val="204"/>
              </a:spcBef>
              <a:spcAft>
                <a:spcPts val="204"/>
              </a:spcAft>
              <a:defRPr lang="en-US" sz="1428" kern="1200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746077" indent="-186519">
              <a:spcBef>
                <a:spcPts val="204"/>
              </a:spcBef>
              <a:spcAft>
                <a:spcPts val="204"/>
              </a:spcAft>
              <a:defRPr lang="en-US" sz="1428" kern="1200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772670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-9719" y="0"/>
            <a:ext cx="4664893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44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1280" y="1049181"/>
            <a:ext cx="3720136" cy="48961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408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621622" indent="0">
              <a:buNone/>
              <a:defRPr sz="2754" b="1"/>
            </a:lvl2pPr>
            <a:lvl3pPr marL="1243245" indent="0">
              <a:buNone/>
              <a:defRPr sz="2448" b="1"/>
            </a:lvl3pPr>
            <a:lvl4pPr marL="1864867" indent="0">
              <a:buNone/>
              <a:defRPr sz="2142" b="1"/>
            </a:lvl4pPr>
            <a:lvl5pPr marL="2486489" indent="0">
              <a:buNone/>
              <a:defRPr sz="2142" b="1"/>
            </a:lvl5pPr>
            <a:lvl6pPr marL="3108112" indent="0">
              <a:buNone/>
              <a:defRPr sz="2142" b="1"/>
            </a:lvl6pPr>
            <a:lvl7pPr marL="3729734" indent="0">
              <a:buNone/>
              <a:defRPr sz="2142" b="1"/>
            </a:lvl7pPr>
            <a:lvl8pPr marL="4351355" indent="0">
              <a:buNone/>
              <a:defRPr sz="2142" b="1"/>
            </a:lvl8pPr>
            <a:lvl9pPr marL="4972978" indent="0">
              <a:buNone/>
              <a:defRPr sz="2142" b="1"/>
            </a:lvl9pPr>
          </a:lstStyle>
          <a:p>
            <a:pPr lvl="0"/>
            <a:r>
              <a:rPr lang="en-US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1122" y="1049180"/>
            <a:ext cx="6974958" cy="493855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spcBef>
                <a:spcPts val="1224"/>
              </a:spcBef>
              <a:buNone/>
              <a:defRPr lang="en-US" sz="204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32433" indent="-388514">
              <a:defRPr lang="en-US" sz="2142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32433" indent="-233108">
              <a:defRPr lang="en-US" sz="1938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43245" indent="-233108">
              <a:defRPr lang="en-US" sz="1632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76353" indent="-233108">
              <a:defRPr lang="en-US" sz="1632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42"/>
            </a:lvl6pPr>
            <a:lvl7pPr>
              <a:defRPr sz="2142"/>
            </a:lvl7pPr>
            <a:lvl8pPr>
              <a:defRPr sz="2142"/>
            </a:lvl8pPr>
            <a:lvl9pPr>
              <a:defRPr sz="214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3"/>
          <p:cNvSpPr txBox="1">
            <a:spLocks/>
          </p:cNvSpPr>
          <p:nvPr/>
        </p:nvSpPr>
        <p:spPr>
          <a:xfrm>
            <a:off x="410757" y="6526956"/>
            <a:ext cx="3566651" cy="29653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18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95000"/>
                    <a:alpha val="8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Microsoft Confidential, 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765727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7771583" y="0"/>
            <a:ext cx="4664893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44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192529" y="1049181"/>
            <a:ext cx="3720136" cy="48961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408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621622" indent="0">
              <a:buNone/>
              <a:defRPr sz="2754" b="1"/>
            </a:lvl2pPr>
            <a:lvl3pPr marL="1243245" indent="0">
              <a:buNone/>
              <a:defRPr sz="2448" b="1"/>
            </a:lvl3pPr>
            <a:lvl4pPr marL="1864867" indent="0">
              <a:buNone/>
              <a:defRPr sz="2142" b="1"/>
            </a:lvl4pPr>
            <a:lvl5pPr marL="2486489" indent="0">
              <a:buNone/>
              <a:defRPr sz="2142" b="1"/>
            </a:lvl5pPr>
            <a:lvl6pPr marL="3108112" indent="0">
              <a:buNone/>
              <a:defRPr sz="2142" b="1"/>
            </a:lvl6pPr>
            <a:lvl7pPr marL="3729734" indent="0">
              <a:buNone/>
              <a:defRPr sz="2142" b="1"/>
            </a:lvl7pPr>
            <a:lvl8pPr marL="4351355" indent="0">
              <a:buNone/>
              <a:defRPr sz="2142" b="1"/>
            </a:lvl8pPr>
            <a:lvl9pPr marL="4972978" indent="0">
              <a:buNone/>
              <a:defRPr sz="2142" b="1"/>
            </a:lvl9pPr>
          </a:lstStyle>
          <a:p>
            <a:pPr lvl="0"/>
            <a:r>
              <a:rPr lang="en-US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048" y="1006787"/>
            <a:ext cx="6974958" cy="493855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spcBef>
                <a:spcPts val="1224"/>
              </a:spcBef>
              <a:buNone/>
              <a:defRPr lang="en-US" sz="204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32433" indent="-388514">
              <a:defRPr lang="en-US" sz="2142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32433" indent="-233108">
              <a:defRPr lang="en-US" sz="1938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43245" indent="-233108">
              <a:defRPr lang="en-US" sz="1632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76353" indent="-233108">
              <a:defRPr lang="en-US" sz="1632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42"/>
            </a:lvl6pPr>
            <a:lvl7pPr>
              <a:defRPr sz="2142"/>
            </a:lvl7pPr>
            <a:lvl8pPr>
              <a:defRPr sz="2142"/>
            </a:lvl8pPr>
            <a:lvl9pPr>
              <a:defRPr sz="214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 txBox="1">
            <a:spLocks/>
          </p:cNvSpPr>
          <p:nvPr/>
        </p:nvSpPr>
        <p:spPr>
          <a:xfrm>
            <a:off x="315582" y="6526956"/>
            <a:ext cx="5230186" cy="23315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2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Microsoft Confidential, 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945600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and Color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7771583" y="0"/>
            <a:ext cx="4664893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44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192529" y="1049181"/>
            <a:ext cx="3720136" cy="48961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408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621622" indent="0">
              <a:buNone/>
              <a:defRPr sz="2754" b="1"/>
            </a:lvl2pPr>
            <a:lvl3pPr marL="1243245" indent="0">
              <a:buNone/>
              <a:defRPr sz="2448" b="1"/>
            </a:lvl3pPr>
            <a:lvl4pPr marL="1864867" indent="0">
              <a:buNone/>
              <a:defRPr sz="2142" b="1"/>
            </a:lvl4pPr>
            <a:lvl5pPr marL="2486489" indent="0">
              <a:buNone/>
              <a:defRPr sz="2142" b="1"/>
            </a:lvl5pPr>
            <a:lvl6pPr marL="3108112" indent="0">
              <a:buNone/>
              <a:defRPr sz="2142" b="1"/>
            </a:lvl6pPr>
            <a:lvl7pPr marL="3729734" indent="0">
              <a:buNone/>
              <a:defRPr sz="2142" b="1"/>
            </a:lvl7pPr>
            <a:lvl8pPr marL="4351355" indent="0">
              <a:buNone/>
              <a:defRPr sz="2142" b="1"/>
            </a:lvl8pPr>
            <a:lvl9pPr marL="4972978" indent="0">
              <a:buNone/>
              <a:defRPr sz="2142" b="1"/>
            </a:lvl9pPr>
          </a:lstStyle>
          <a:p>
            <a:pPr lvl="0"/>
            <a:r>
              <a:rPr lang="en-US"/>
              <a:t>CLICK TO EDIT MASTER TEXT STYLES.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66048" y="6451099"/>
            <a:ext cx="583554" cy="37239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defTabSz="932597">
              <a:defRPr/>
            </a:pPr>
            <a:fld id="{ED7B719F-3EA9-4550-90C7-92B42ECC35D3}" type="slidenum">
              <a:rPr lang="en-US" sz="1836" smtClean="0">
                <a:solidFill>
                  <a:srgbClr val="FFFFFF">
                    <a:lumMod val="65000"/>
                  </a:srgbClr>
                </a:solidFill>
              </a:rPr>
              <a:pPr defTabSz="932597">
                <a:defRPr/>
              </a:pPr>
              <a:t>‹Nr.›</a:t>
            </a:fld>
            <a:endParaRPr lang="en-US" sz="1836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11" name="Date Placeholder 3"/>
          <p:cNvSpPr txBox="1">
            <a:spLocks/>
          </p:cNvSpPr>
          <p:nvPr/>
        </p:nvSpPr>
        <p:spPr>
          <a:xfrm>
            <a:off x="991339" y="6526956"/>
            <a:ext cx="5230186" cy="23315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2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Microsoft Office Division   |  Microsoft Confidential, For Internal Use Only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2" y="0"/>
            <a:ext cx="7771582" cy="6994525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l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49560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6048" y="5526540"/>
            <a:ext cx="11193149" cy="862489"/>
          </a:xfrm>
        </p:spPr>
        <p:txBody>
          <a:bodyPr anchor="ctr">
            <a:normAutofit/>
          </a:bodyPr>
          <a:lstStyle>
            <a:lvl1pPr>
              <a:defRPr sz="3263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3287" y="0"/>
            <a:ext cx="12436475" cy="5412757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Date Placeholder 3"/>
          <p:cNvSpPr txBox="1">
            <a:spLocks/>
          </p:cNvSpPr>
          <p:nvPr/>
        </p:nvSpPr>
        <p:spPr>
          <a:xfrm>
            <a:off x="372689" y="6502811"/>
            <a:ext cx="5230186" cy="23315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2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95000"/>
                    <a:alpha val="8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Microsoft Confidential, 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7517928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61415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68407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447333" y="6518706"/>
            <a:ext cx="2246179" cy="27597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44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31472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7006097" cy="69945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2244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Isosceles Triangle 3"/>
          <p:cNvSpPr/>
          <p:nvPr userDrawn="1"/>
        </p:nvSpPr>
        <p:spPr bwMode="auto">
          <a:xfrm rot="16200000">
            <a:off x="6365923" y="3240525"/>
            <a:ext cx="864364" cy="443619"/>
          </a:xfrm>
          <a:prstGeom prst="triangle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2244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7471029" y="385728"/>
            <a:ext cx="4499077" cy="629164"/>
          </a:xfrm>
        </p:spPr>
        <p:txBody>
          <a:bodyPr/>
          <a:lstStyle>
            <a:lvl1pPr>
              <a:defRPr sz="4080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7471030" y="1014892"/>
            <a:ext cx="449907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 userDrawn="1"/>
        </p:nvGrpSpPr>
        <p:grpSpPr>
          <a:xfrm>
            <a:off x="830198" y="1538290"/>
            <a:ext cx="2166183" cy="1859785"/>
            <a:chOff x="2404403" y="578817"/>
            <a:chExt cx="2123600" cy="1823484"/>
          </a:xfrm>
        </p:grpSpPr>
        <p:cxnSp>
          <p:nvCxnSpPr>
            <p:cNvPr id="8" name="Straight Connector 7"/>
            <p:cNvCxnSpPr>
              <a:cxnSpLocks/>
            </p:cNvCxnSpPr>
            <p:nvPr/>
          </p:nvCxnSpPr>
          <p:spPr>
            <a:xfrm>
              <a:off x="2938566" y="578819"/>
              <a:ext cx="1059624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cxnSpLocks/>
            </p:cNvCxnSpPr>
            <p:nvPr/>
          </p:nvCxnSpPr>
          <p:spPr>
            <a:xfrm>
              <a:off x="2411048" y="1493150"/>
              <a:ext cx="104871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cxnSpLocks/>
            </p:cNvCxnSpPr>
            <p:nvPr/>
          </p:nvCxnSpPr>
          <p:spPr>
            <a:xfrm flipV="1">
              <a:off x="2408527" y="578818"/>
              <a:ext cx="532973" cy="914333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cxnSpLocks/>
            </p:cNvCxnSpPr>
            <p:nvPr/>
          </p:nvCxnSpPr>
          <p:spPr>
            <a:xfrm flipV="1">
              <a:off x="3465217" y="578817"/>
              <a:ext cx="532973" cy="914333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cxnSpLocks/>
            </p:cNvCxnSpPr>
            <p:nvPr/>
          </p:nvCxnSpPr>
          <p:spPr>
            <a:xfrm flipH="1" flipV="1">
              <a:off x="3995463" y="578817"/>
              <a:ext cx="532540" cy="914333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</p:cNvCxnSpPr>
            <p:nvPr/>
          </p:nvCxnSpPr>
          <p:spPr>
            <a:xfrm flipH="1" flipV="1">
              <a:off x="3458615" y="1487968"/>
              <a:ext cx="532540" cy="914333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cxnSpLocks/>
            </p:cNvCxnSpPr>
            <p:nvPr/>
          </p:nvCxnSpPr>
          <p:spPr>
            <a:xfrm flipH="1" flipV="1">
              <a:off x="2404403" y="1487968"/>
              <a:ext cx="532540" cy="914333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cxnSpLocks/>
            </p:cNvCxnSpPr>
            <p:nvPr/>
          </p:nvCxnSpPr>
          <p:spPr>
            <a:xfrm>
              <a:off x="2935404" y="2395835"/>
              <a:ext cx="104871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V="1">
              <a:off x="3985266" y="1487325"/>
              <a:ext cx="532973" cy="914333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 userDrawn="1"/>
        </p:nvGrpSpPr>
        <p:grpSpPr>
          <a:xfrm>
            <a:off x="2440541" y="2461587"/>
            <a:ext cx="2166183" cy="1859785"/>
            <a:chOff x="2404403" y="578817"/>
            <a:chExt cx="2123600" cy="1823484"/>
          </a:xfrm>
        </p:grpSpPr>
        <p:cxnSp>
          <p:nvCxnSpPr>
            <p:cNvPr id="18" name="Straight Connector 17"/>
            <p:cNvCxnSpPr>
              <a:cxnSpLocks/>
            </p:cNvCxnSpPr>
            <p:nvPr/>
          </p:nvCxnSpPr>
          <p:spPr>
            <a:xfrm>
              <a:off x="2938566" y="578819"/>
              <a:ext cx="1059624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cxnSpLocks/>
            </p:cNvCxnSpPr>
            <p:nvPr/>
          </p:nvCxnSpPr>
          <p:spPr>
            <a:xfrm>
              <a:off x="2411048" y="1493150"/>
              <a:ext cx="104871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cxnSpLocks/>
            </p:cNvCxnSpPr>
            <p:nvPr/>
          </p:nvCxnSpPr>
          <p:spPr>
            <a:xfrm flipV="1">
              <a:off x="2408527" y="578818"/>
              <a:ext cx="532973" cy="914333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</p:cNvCxnSpPr>
            <p:nvPr/>
          </p:nvCxnSpPr>
          <p:spPr>
            <a:xfrm flipV="1">
              <a:off x="3465217" y="578817"/>
              <a:ext cx="532973" cy="914333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H="1" flipV="1">
              <a:off x="3995463" y="578817"/>
              <a:ext cx="532540" cy="914333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H="1" flipV="1">
              <a:off x="3458615" y="1487968"/>
              <a:ext cx="532540" cy="914333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cxnSpLocks/>
            </p:cNvCxnSpPr>
            <p:nvPr/>
          </p:nvCxnSpPr>
          <p:spPr>
            <a:xfrm flipH="1" flipV="1">
              <a:off x="2404403" y="1487968"/>
              <a:ext cx="532540" cy="914333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cxnSpLocks/>
            </p:cNvCxnSpPr>
            <p:nvPr/>
          </p:nvCxnSpPr>
          <p:spPr>
            <a:xfrm>
              <a:off x="2935404" y="2395835"/>
              <a:ext cx="104871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cxnSpLocks/>
            </p:cNvCxnSpPr>
            <p:nvPr/>
          </p:nvCxnSpPr>
          <p:spPr>
            <a:xfrm flipV="1">
              <a:off x="3985266" y="1487325"/>
              <a:ext cx="532973" cy="914333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 userDrawn="1"/>
        </p:nvGrpSpPr>
        <p:grpSpPr>
          <a:xfrm>
            <a:off x="4050884" y="3384885"/>
            <a:ext cx="2166183" cy="1859785"/>
            <a:chOff x="2404403" y="578817"/>
            <a:chExt cx="2123600" cy="1823484"/>
          </a:xfrm>
        </p:grpSpPr>
        <p:cxnSp>
          <p:nvCxnSpPr>
            <p:cNvPr id="28" name="Straight Connector 27"/>
            <p:cNvCxnSpPr>
              <a:cxnSpLocks/>
            </p:cNvCxnSpPr>
            <p:nvPr/>
          </p:nvCxnSpPr>
          <p:spPr>
            <a:xfrm>
              <a:off x="2938566" y="578819"/>
              <a:ext cx="1059624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cxnSpLocks/>
            </p:cNvCxnSpPr>
            <p:nvPr/>
          </p:nvCxnSpPr>
          <p:spPr>
            <a:xfrm>
              <a:off x="2411048" y="1493150"/>
              <a:ext cx="104871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cxnSpLocks/>
            </p:cNvCxnSpPr>
            <p:nvPr/>
          </p:nvCxnSpPr>
          <p:spPr>
            <a:xfrm flipV="1">
              <a:off x="2408527" y="578818"/>
              <a:ext cx="532973" cy="914333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cxnSpLocks/>
            </p:cNvCxnSpPr>
            <p:nvPr/>
          </p:nvCxnSpPr>
          <p:spPr>
            <a:xfrm flipV="1">
              <a:off x="3465217" y="578817"/>
              <a:ext cx="532973" cy="914333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cxnSpLocks/>
            </p:cNvCxnSpPr>
            <p:nvPr/>
          </p:nvCxnSpPr>
          <p:spPr>
            <a:xfrm flipH="1" flipV="1">
              <a:off x="3995463" y="578817"/>
              <a:ext cx="532540" cy="914333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cxnSpLocks/>
            </p:cNvCxnSpPr>
            <p:nvPr/>
          </p:nvCxnSpPr>
          <p:spPr>
            <a:xfrm flipH="1" flipV="1">
              <a:off x="3458615" y="1487968"/>
              <a:ext cx="532540" cy="914333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cxnSpLocks/>
            </p:cNvCxnSpPr>
            <p:nvPr/>
          </p:nvCxnSpPr>
          <p:spPr>
            <a:xfrm flipH="1" flipV="1">
              <a:off x="2404403" y="1487968"/>
              <a:ext cx="532540" cy="914333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cxnSpLocks/>
            </p:cNvCxnSpPr>
            <p:nvPr/>
          </p:nvCxnSpPr>
          <p:spPr>
            <a:xfrm>
              <a:off x="2935404" y="2395835"/>
              <a:ext cx="104871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cxnSpLocks/>
            </p:cNvCxnSpPr>
            <p:nvPr/>
          </p:nvCxnSpPr>
          <p:spPr>
            <a:xfrm flipV="1">
              <a:off x="3985266" y="1487325"/>
              <a:ext cx="532973" cy="914333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 userDrawn="1"/>
        </p:nvGrpSpPr>
        <p:grpSpPr>
          <a:xfrm>
            <a:off x="2427356" y="4317418"/>
            <a:ext cx="2166183" cy="1859785"/>
            <a:chOff x="2404403" y="578817"/>
            <a:chExt cx="2123600" cy="1823484"/>
          </a:xfrm>
        </p:grpSpPr>
        <p:cxnSp>
          <p:nvCxnSpPr>
            <p:cNvPr id="38" name="Straight Connector 37"/>
            <p:cNvCxnSpPr>
              <a:cxnSpLocks/>
            </p:cNvCxnSpPr>
            <p:nvPr/>
          </p:nvCxnSpPr>
          <p:spPr>
            <a:xfrm>
              <a:off x="2938566" y="578819"/>
              <a:ext cx="1059624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cxnSpLocks/>
            </p:cNvCxnSpPr>
            <p:nvPr/>
          </p:nvCxnSpPr>
          <p:spPr>
            <a:xfrm>
              <a:off x="2411048" y="1493150"/>
              <a:ext cx="104871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cxnSpLocks/>
            </p:cNvCxnSpPr>
            <p:nvPr/>
          </p:nvCxnSpPr>
          <p:spPr>
            <a:xfrm flipV="1">
              <a:off x="2408527" y="578818"/>
              <a:ext cx="532973" cy="914333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cxnSpLocks/>
            </p:cNvCxnSpPr>
            <p:nvPr/>
          </p:nvCxnSpPr>
          <p:spPr>
            <a:xfrm flipV="1">
              <a:off x="3465217" y="578817"/>
              <a:ext cx="532973" cy="914333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cxnSpLocks/>
            </p:cNvCxnSpPr>
            <p:nvPr/>
          </p:nvCxnSpPr>
          <p:spPr>
            <a:xfrm flipH="1" flipV="1">
              <a:off x="3995463" y="578817"/>
              <a:ext cx="532540" cy="914333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cxnSpLocks/>
            </p:cNvCxnSpPr>
            <p:nvPr/>
          </p:nvCxnSpPr>
          <p:spPr>
            <a:xfrm flipH="1" flipV="1">
              <a:off x="3458615" y="1487968"/>
              <a:ext cx="532540" cy="914333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cxnSpLocks/>
            </p:cNvCxnSpPr>
            <p:nvPr/>
          </p:nvCxnSpPr>
          <p:spPr>
            <a:xfrm flipH="1" flipV="1">
              <a:off x="2404403" y="1487968"/>
              <a:ext cx="532540" cy="914333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cxnSpLocks/>
            </p:cNvCxnSpPr>
            <p:nvPr/>
          </p:nvCxnSpPr>
          <p:spPr>
            <a:xfrm>
              <a:off x="2935404" y="2395835"/>
              <a:ext cx="104871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cxnSpLocks/>
            </p:cNvCxnSpPr>
            <p:nvPr/>
          </p:nvCxnSpPr>
          <p:spPr>
            <a:xfrm flipV="1">
              <a:off x="3985266" y="1487325"/>
              <a:ext cx="532973" cy="914333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 userDrawn="1"/>
        </p:nvGrpSpPr>
        <p:grpSpPr>
          <a:xfrm>
            <a:off x="812034" y="3391656"/>
            <a:ext cx="2166183" cy="1859785"/>
            <a:chOff x="2404403" y="578817"/>
            <a:chExt cx="2123600" cy="1823484"/>
          </a:xfrm>
        </p:grpSpPr>
        <p:cxnSp>
          <p:nvCxnSpPr>
            <p:cNvPr id="48" name="Straight Connector 47"/>
            <p:cNvCxnSpPr>
              <a:cxnSpLocks/>
            </p:cNvCxnSpPr>
            <p:nvPr/>
          </p:nvCxnSpPr>
          <p:spPr>
            <a:xfrm>
              <a:off x="2938566" y="578819"/>
              <a:ext cx="1059624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cxnSpLocks/>
            </p:cNvCxnSpPr>
            <p:nvPr/>
          </p:nvCxnSpPr>
          <p:spPr>
            <a:xfrm>
              <a:off x="2411048" y="1493150"/>
              <a:ext cx="104871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cxnSpLocks/>
            </p:cNvCxnSpPr>
            <p:nvPr/>
          </p:nvCxnSpPr>
          <p:spPr>
            <a:xfrm flipV="1">
              <a:off x="2408527" y="578818"/>
              <a:ext cx="532973" cy="914333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cxnSpLocks/>
            </p:cNvCxnSpPr>
            <p:nvPr/>
          </p:nvCxnSpPr>
          <p:spPr>
            <a:xfrm flipV="1">
              <a:off x="3465217" y="578817"/>
              <a:ext cx="532973" cy="914333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cxnSpLocks/>
            </p:cNvCxnSpPr>
            <p:nvPr/>
          </p:nvCxnSpPr>
          <p:spPr>
            <a:xfrm flipH="1" flipV="1">
              <a:off x="3995463" y="578817"/>
              <a:ext cx="532540" cy="914333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cxnSpLocks/>
            </p:cNvCxnSpPr>
            <p:nvPr/>
          </p:nvCxnSpPr>
          <p:spPr>
            <a:xfrm flipH="1" flipV="1">
              <a:off x="3458615" y="1487968"/>
              <a:ext cx="532540" cy="914333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cxnSpLocks/>
            </p:cNvCxnSpPr>
            <p:nvPr/>
          </p:nvCxnSpPr>
          <p:spPr>
            <a:xfrm flipH="1" flipV="1">
              <a:off x="2404403" y="1487968"/>
              <a:ext cx="532540" cy="914333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cxnSpLocks/>
            </p:cNvCxnSpPr>
            <p:nvPr/>
          </p:nvCxnSpPr>
          <p:spPr>
            <a:xfrm>
              <a:off x="2935404" y="2395835"/>
              <a:ext cx="104871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cxnSpLocks/>
            </p:cNvCxnSpPr>
            <p:nvPr/>
          </p:nvCxnSpPr>
          <p:spPr>
            <a:xfrm flipV="1">
              <a:off x="3985266" y="1487325"/>
              <a:ext cx="532973" cy="914333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 userDrawn="1"/>
        </p:nvGrpSpPr>
        <p:grpSpPr>
          <a:xfrm>
            <a:off x="2456252" y="611516"/>
            <a:ext cx="2166183" cy="1859785"/>
            <a:chOff x="2404403" y="578817"/>
            <a:chExt cx="2123600" cy="1823484"/>
          </a:xfrm>
        </p:grpSpPr>
        <p:cxnSp>
          <p:nvCxnSpPr>
            <p:cNvPr id="58" name="Straight Connector 57"/>
            <p:cNvCxnSpPr>
              <a:cxnSpLocks/>
            </p:cNvCxnSpPr>
            <p:nvPr/>
          </p:nvCxnSpPr>
          <p:spPr>
            <a:xfrm>
              <a:off x="2938566" y="578819"/>
              <a:ext cx="1059624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cxnSpLocks/>
            </p:cNvCxnSpPr>
            <p:nvPr/>
          </p:nvCxnSpPr>
          <p:spPr>
            <a:xfrm>
              <a:off x="2411048" y="1493150"/>
              <a:ext cx="104871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cxnSpLocks/>
            </p:cNvCxnSpPr>
            <p:nvPr/>
          </p:nvCxnSpPr>
          <p:spPr>
            <a:xfrm flipV="1">
              <a:off x="2408527" y="578818"/>
              <a:ext cx="532973" cy="914333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cxnSpLocks/>
            </p:cNvCxnSpPr>
            <p:nvPr/>
          </p:nvCxnSpPr>
          <p:spPr>
            <a:xfrm flipV="1">
              <a:off x="3465217" y="578817"/>
              <a:ext cx="532973" cy="914333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cxnSpLocks/>
            </p:cNvCxnSpPr>
            <p:nvPr/>
          </p:nvCxnSpPr>
          <p:spPr>
            <a:xfrm flipH="1" flipV="1">
              <a:off x="3995463" y="578817"/>
              <a:ext cx="532540" cy="914333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cxnSpLocks/>
            </p:cNvCxnSpPr>
            <p:nvPr/>
          </p:nvCxnSpPr>
          <p:spPr>
            <a:xfrm flipH="1" flipV="1">
              <a:off x="3458615" y="1487968"/>
              <a:ext cx="532540" cy="914333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cxnSpLocks/>
            </p:cNvCxnSpPr>
            <p:nvPr/>
          </p:nvCxnSpPr>
          <p:spPr>
            <a:xfrm flipH="1" flipV="1">
              <a:off x="2404403" y="1487968"/>
              <a:ext cx="532540" cy="914333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cxnSpLocks/>
            </p:cNvCxnSpPr>
            <p:nvPr/>
          </p:nvCxnSpPr>
          <p:spPr>
            <a:xfrm>
              <a:off x="2935404" y="2395835"/>
              <a:ext cx="104871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cxnSpLocks/>
            </p:cNvCxnSpPr>
            <p:nvPr/>
          </p:nvCxnSpPr>
          <p:spPr>
            <a:xfrm flipV="1">
              <a:off x="3985266" y="1487325"/>
              <a:ext cx="532973" cy="914333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 userDrawn="1"/>
        </p:nvGrpSpPr>
        <p:grpSpPr>
          <a:xfrm>
            <a:off x="4070500" y="1531872"/>
            <a:ext cx="2166183" cy="1859785"/>
            <a:chOff x="2404403" y="578817"/>
            <a:chExt cx="2123600" cy="1823484"/>
          </a:xfrm>
        </p:grpSpPr>
        <p:cxnSp>
          <p:nvCxnSpPr>
            <p:cNvPr id="68" name="Straight Connector 67"/>
            <p:cNvCxnSpPr>
              <a:cxnSpLocks/>
            </p:cNvCxnSpPr>
            <p:nvPr/>
          </p:nvCxnSpPr>
          <p:spPr>
            <a:xfrm>
              <a:off x="2938566" y="578819"/>
              <a:ext cx="1059624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cxnSpLocks/>
            </p:cNvCxnSpPr>
            <p:nvPr/>
          </p:nvCxnSpPr>
          <p:spPr>
            <a:xfrm>
              <a:off x="2411048" y="1493150"/>
              <a:ext cx="104871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cxnSpLocks/>
            </p:cNvCxnSpPr>
            <p:nvPr/>
          </p:nvCxnSpPr>
          <p:spPr>
            <a:xfrm flipV="1">
              <a:off x="2408527" y="578818"/>
              <a:ext cx="532973" cy="914333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cxnSpLocks/>
            </p:cNvCxnSpPr>
            <p:nvPr/>
          </p:nvCxnSpPr>
          <p:spPr>
            <a:xfrm flipV="1">
              <a:off x="3465217" y="578817"/>
              <a:ext cx="532973" cy="914333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cxnSpLocks/>
            </p:cNvCxnSpPr>
            <p:nvPr/>
          </p:nvCxnSpPr>
          <p:spPr>
            <a:xfrm flipH="1" flipV="1">
              <a:off x="3995463" y="578817"/>
              <a:ext cx="532540" cy="914333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cxnSpLocks/>
            </p:cNvCxnSpPr>
            <p:nvPr/>
          </p:nvCxnSpPr>
          <p:spPr>
            <a:xfrm flipH="1" flipV="1">
              <a:off x="3458615" y="1487968"/>
              <a:ext cx="532540" cy="914333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cxnSpLocks/>
            </p:cNvCxnSpPr>
            <p:nvPr/>
          </p:nvCxnSpPr>
          <p:spPr>
            <a:xfrm flipH="1" flipV="1">
              <a:off x="2404403" y="1487968"/>
              <a:ext cx="532540" cy="914333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cxnSpLocks/>
            </p:cNvCxnSpPr>
            <p:nvPr/>
          </p:nvCxnSpPr>
          <p:spPr>
            <a:xfrm>
              <a:off x="2935404" y="2395835"/>
              <a:ext cx="104871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cxnSpLocks/>
            </p:cNvCxnSpPr>
            <p:nvPr/>
          </p:nvCxnSpPr>
          <p:spPr>
            <a:xfrm flipV="1">
              <a:off x="3985266" y="1487325"/>
              <a:ext cx="532973" cy="914333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542578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98579" y="701516"/>
            <a:ext cx="10445796" cy="2467069"/>
          </a:xfrm>
        </p:spPr>
        <p:txBody>
          <a:bodyPr anchor="b" anchorCtr="0"/>
          <a:lstStyle>
            <a:lvl1pPr>
              <a:defRPr sz="7343" spc="-153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98579" y="3494024"/>
            <a:ext cx="10445796" cy="1697626"/>
          </a:xfrm>
        </p:spPr>
        <p:txBody>
          <a:bodyPr>
            <a:noAutofit/>
          </a:bodyPr>
          <a:lstStyle>
            <a:lvl1pPr marL="0" indent="0">
              <a:spcBef>
                <a:spcPts val="2448"/>
              </a:spcBef>
              <a:buNone/>
              <a:defRPr spc="-7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  <p:sp>
        <p:nvSpPr>
          <p:cNvPr id="9" name="Date Placeholder 3"/>
          <p:cNvSpPr txBox="1">
            <a:spLocks/>
          </p:cNvSpPr>
          <p:nvPr/>
        </p:nvSpPr>
        <p:spPr>
          <a:xfrm>
            <a:off x="932366" y="6288651"/>
            <a:ext cx="5230186" cy="23315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18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Microsoft Confidential, For Internal Use Only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364017" y="5258375"/>
            <a:ext cx="2706101" cy="1384530"/>
            <a:chOff x="9177543" y="5118412"/>
            <a:chExt cx="2652212" cy="1357506"/>
          </a:xfrm>
        </p:grpSpPr>
        <p:sp>
          <p:nvSpPr>
            <p:cNvPr id="10" name="TextBox 9"/>
            <p:cNvSpPr txBox="1"/>
            <p:nvPr/>
          </p:nvSpPr>
          <p:spPr>
            <a:xfrm>
              <a:off x="9177543" y="6165409"/>
              <a:ext cx="2652212" cy="310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58" b="0" i="0" u="none" strike="noStrike" kern="1200" cap="none" spc="0" normalizeH="0" baseline="0" noProof="0">
                  <a:ln>
                    <a:noFill/>
                  </a:ln>
                  <a:solidFill>
                    <a:srgbClr val="FFFFFF">
                      <a:alpha val="90000"/>
                    </a:srgbClr>
                  </a:solidFill>
                  <a:effectLst/>
                  <a:uLnTx/>
                  <a:uFillTx/>
                  <a:latin typeface="Segoe" panose="020B0502040504020203" pitchFamily="34" charset="0"/>
                  <a:ea typeface="+mn-ea"/>
                  <a:cs typeface="+mn-cs"/>
                </a:rPr>
                <a:t>Cloud &amp; Enterprise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523176" y="5118412"/>
              <a:ext cx="1925494" cy="1128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731" b="1" i="0" u="none" strike="noStrike" kern="1200" cap="none" spc="-306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C&amp;E</a:t>
              </a:r>
            </a:p>
          </p:txBody>
        </p: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005" y="4825886"/>
            <a:ext cx="1947730" cy="71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4887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29661" y="1408621"/>
            <a:ext cx="11375536" cy="2962959"/>
          </a:xfrm>
        </p:spPr>
        <p:txBody>
          <a:bodyPr anchor="b"/>
          <a:lstStyle>
            <a:lvl1pPr>
              <a:defRPr sz="6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29660" y="4429867"/>
            <a:ext cx="8362793" cy="592592"/>
          </a:xfrm>
        </p:spPr>
        <p:txBody>
          <a:bodyPr/>
          <a:lstStyle>
            <a:lvl1pPr marL="0" indent="0">
              <a:buNone/>
              <a:defRPr sz="3264" baseline="0"/>
            </a:lvl1pPr>
          </a:lstStyle>
          <a:p>
            <a:pPr lvl="0"/>
            <a:r>
              <a:rPr lang="en-US"/>
              <a:t>- Quote Author </a:t>
            </a:r>
          </a:p>
        </p:txBody>
      </p:sp>
    </p:spTree>
    <p:extLst>
      <p:ext uri="{BB962C8B-B14F-4D97-AF65-F5344CB8AC3E}">
        <p14:creationId xmlns:p14="http://schemas.microsoft.com/office/powerpoint/2010/main" val="74538265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ppendix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98288" y="699452"/>
            <a:ext cx="10635956" cy="2471399"/>
          </a:xfrm>
        </p:spPr>
        <p:txBody>
          <a:bodyPr anchor="b"/>
          <a:lstStyle>
            <a:lvl1pPr>
              <a:defRPr sz="7343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 txBox="1">
            <a:spLocks/>
          </p:cNvSpPr>
          <p:nvPr/>
        </p:nvSpPr>
        <p:spPr>
          <a:xfrm>
            <a:off x="991339" y="6526956"/>
            <a:ext cx="5230186" cy="23315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2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95000"/>
                    <a:alpha val="8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Microsoft Confidential, 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6402413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32597">
              <a:defRPr/>
            </a:pPr>
            <a:fld id="{12C39644-7A8E-4C1E-B1CD-11C216EEBFDB}" type="datetime4">
              <a:rPr lang="en-US" sz="1836" smtClean="0">
                <a:solidFill>
                  <a:srgbClr val="000000"/>
                </a:solidFill>
              </a:rPr>
              <a:pPr defTabSz="932597">
                <a:defRPr/>
              </a:pPr>
              <a:t>April 19, 2018</a:t>
            </a:fld>
            <a:endParaRPr lang="en-US" sz="1836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2597">
              <a:defRPr/>
            </a:pPr>
            <a:endParaRPr lang="en-US" sz="1836">
              <a:solidFill>
                <a:srgbClr val="00000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21824" y="1243471"/>
            <a:ext cx="11192828" cy="50360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855371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621824" y="2372528"/>
            <a:ext cx="11192828" cy="3747683"/>
          </a:xfrm>
        </p:spPr>
        <p:txBody>
          <a:bodyPr/>
          <a:lstStyle>
            <a:lvl2pPr marL="781462" indent="-155429">
              <a:defRPr/>
            </a:lvl2pPr>
            <a:lvl3pPr marL="1398860" indent="-155429">
              <a:defRPr/>
            </a:lvl3pPr>
            <a:lvl4pPr marL="2024893" indent="-155429">
              <a:defRPr/>
            </a:lvl4pPr>
            <a:lvl5pPr marL="2642291" indent="-155429">
              <a:defRPr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621824" y="546610"/>
            <a:ext cx="11192828" cy="527358"/>
          </a:xfrm>
        </p:spPr>
        <p:txBody>
          <a:bodyPr/>
          <a:lstStyle/>
          <a:p>
            <a:r>
              <a:rPr lang="en-US"/>
              <a:t>Click to edit title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621824" y="1100992"/>
            <a:ext cx="11192828" cy="315185"/>
          </a:xfrm>
        </p:spPr>
        <p:txBody>
          <a:bodyPr/>
          <a:lstStyle>
            <a:lvl1pPr marL="0" indent="0">
              <a:buNone/>
              <a:defRPr sz="1632">
                <a:solidFill>
                  <a:schemeClr val="tx1"/>
                </a:solidFill>
              </a:defRPr>
            </a:lvl1pPr>
            <a:lvl2pPr marL="237461" indent="0">
              <a:buNone/>
              <a:defRPr sz="1632">
                <a:solidFill>
                  <a:schemeClr val="tx1"/>
                </a:solidFill>
              </a:defRPr>
            </a:lvl2pPr>
            <a:lvl3pPr marL="466287" indent="0">
              <a:buNone/>
              <a:defRPr sz="1632">
                <a:solidFill>
                  <a:schemeClr val="tx1"/>
                </a:solidFill>
              </a:defRPr>
            </a:lvl3pPr>
            <a:lvl4pPr marL="703747" indent="0">
              <a:buNone/>
              <a:defRPr sz="1632">
                <a:solidFill>
                  <a:schemeClr val="tx1"/>
                </a:solidFill>
              </a:defRPr>
            </a:lvl4pPr>
            <a:lvl5pPr marL="932573" indent="0">
              <a:buNone/>
              <a:defRPr sz="1632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34429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ackgrou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436475" cy="699452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215181" y="6497464"/>
            <a:ext cx="599309" cy="372394"/>
          </a:xfrm>
          <a:prstGeom prst="rect">
            <a:avLst/>
          </a:prstGeom>
        </p:spPr>
        <p:txBody>
          <a:bodyPr vert="horz" lIns="91396" tIns="45699" rIns="91396" bIns="45699" rtlCol="0" anchor="ctr"/>
          <a:lstStyle>
            <a:lvl1pPr algn="r">
              <a:defRPr sz="918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32597">
              <a:defRPr/>
            </a:pPr>
            <a:fld id="{BDAC6253-AF2C-475B-8D4B-FD70243B615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32597">
                <a:defRPr/>
              </a:pPr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59455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12270" y="2254953"/>
            <a:ext cx="5361581" cy="4231176"/>
          </a:xfrm>
        </p:spPr>
        <p:txBody>
          <a:bodyPr>
            <a:normAutofit/>
          </a:bodyPr>
          <a:lstStyle>
            <a:lvl1pPr>
              <a:defRPr sz="1632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11"/>
          </p:nvPr>
        </p:nvSpPr>
        <p:spPr>
          <a:xfrm>
            <a:off x="6449188" y="2227113"/>
            <a:ext cx="5361581" cy="4259014"/>
          </a:xfrm>
        </p:spPr>
        <p:txBody>
          <a:bodyPr>
            <a:normAutofit/>
          </a:bodyPr>
          <a:lstStyle>
            <a:lvl1pPr>
              <a:defRPr sz="1632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215181" y="6497464"/>
            <a:ext cx="599309" cy="372394"/>
          </a:xfrm>
          <a:prstGeom prst="rect">
            <a:avLst/>
          </a:prstGeom>
        </p:spPr>
        <p:txBody>
          <a:bodyPr vert="horz" lIns="91396" tIns="45699" rIns="91396" bIns="45699" rtlCol="0" anchor="ctr"/>
          <a:lstStyle>
            <a:lvl1pPr algn="r">
              <a:defRPr sz="918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32597">
              <a:defRPr/>
            </a:pPr>
            <a:fld id="{BDAC6253-AF2C-475B-8D4B-FD70243B615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32597">
                <a:defRPr/>
              </a:pPr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41069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436475" cy="699452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626845" y="4231513"/>
            <a:ext cx="11195743" cy="2255121"/>
          </a:xfrm>
        </p:spPr>
        <p:txBody>
          <a:bodyPr>
            <a:noAutofit/>
          </a:bodyPr>
          <a:lstStyle>
            <a:lvl1pPr>
              <a:defRPr sz="2448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448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2448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2448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2448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215181" y="6497464"/>
            <a:ext cx="599309" cy="372394"/>
          </a:xfrm>
          <a:prstGeom prst="rect">
            <a:avLst/>
          </a:prstGeom>
        </p:spPr>
        <p:txBody>
          <a:bodyPr vert="horz" lIns="91396" tIns="45699" rIns="91396" bIns="45699" rtlCol="0" anchor="ctr"/>
          <a:lstStyle>
            <a:lvl1pPr algn="r">
              <a:defRPr sz="918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32597">
              <a:defRPr/>
            </a:pPr>
            <a:fld id="{BDAC6253-AF2C-475B-8D4B-FD70243B615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32597">
                <a:defRPr/>
              </a:pPr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859086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626845" y="4536727"/>
            <a:ext cx="11195743" cy="1958467"/>
          </a:xfrm>
        </p:spPr>
        <p:txBody>
          <a:bodyPr>
            <a:noAutofit/>
          </a:bodyPr>
          <a:lstStyle>
            <a:lvl1pPr>
              <a:defRPr sz="2448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448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2448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2448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2448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215181" y="6497464"/>
            <a:ext cx="599309" cy="372394"/>
          </a:xfrm>
          <a:prstGeom prst="rect">
            <a:avLst/>
          </a:prstGeom>
        </p:spPr>
        <p:txBody>
          <a:bodyPr vert="horz" lIns="91396" tIns="45699" rIns="91396" bIns="45699" rtlCol="0" anchor="ctr"/>
          <a:lstStyle>
            <a:lvl1pPr algn="r">
              <a:defRPr sz="918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32597">
              <a:defRPr/>
            </a:pPr>
            <a:fld id="{BDAC6253-AF2C-475B-8D4B-FD70243B615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32597">
                <a:defRPr/>
              </a:pPr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Content Placeholder 9"/>
          <p:cNvSpPr>
            <a:spLocks noGrp="1"/>
          </p:cNvSpPr>
          <p:nvPr>
            <p:ph sz="quarter" idx="12"/>
          </p:nvPr>
        </p:nvSpPr>
        <p:spPr>
          <a:xfrm>
            <a:off x="626845" y="2496656"/>
            <a:ext cx="11195743" cy="1958467"/>
          </a:xfrm>
        </p:spPr>
        <p:txBody>
          <a:bodyPr>
            <a:noAutofit/>
          </a:bodyPr>
          <a:lstStyle>
            <a:lvl1pPr>
              <a:defRPr sz="2448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448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2448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2448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2448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9"/>
          <p:cNvSpPr>
            <a:spLocks noGrp="1"/>
          </p:cNvSpPr>
          <p:nvPr>
            <p:ph sz="quarter" idx="13"/>
          </p:nvPr>
        </p:nvSpPr>
        <p:spPr>
          <a:xfrm>
            <a:off x="626845" y="456587"/>
            <a:ext cx="11195743" cy="1958467"/>
          </a:xfrm>
        </p:spPr>
        <p:txBody>
          <a:bodyPr>
            <a:noAutofit/>
          </a:bodyPr>
          <a:lstStyle>
            <a:lvl1pPr>
              <a:defRPr sz="2448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448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2448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2448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2448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4551767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12436475" cy="699452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19696" y="2173152"/>
            <a:ext cx="5769777" cy="1487664"/>
          </a:xfrm>
        </p:spPr>
        <p:txBody>
          <a:bodyPr anchor="t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824" y="2218171"/>
            <a:ext cx="5494936" cy="4029948"/>
          </a:xfrm>
        </p:spPr>
        <p:txBody>
          <a:bodyPr/>
          <a:lstStyle>
            <a:lvl1pPr>
              <a:defRPr sz="2448">
                <a:solidFill>
                  <a:schemeClr val="bg1"/>
                </a:solidFill>
              </a:defRPr>
            </a:lvl1pPr>
            <a:lvl2pPr>
              <a:defRPr sz="1632">
                <a:solidFill>
                  <a:schemeClr val="bg1"/>
                </a:solidFill>
              </a:defRPr>
            </a:lvl2pPr>
            <a:lvl3pPr>
              <a:defRPr sz="1632">
                <a:solidFill>
                  <a:schemeClr val="bg1"/>
                </a:solidFill>
              </a:defRPr>
            </a:lvl3pPr>
            <a:lvl4pPr>
              <a:defRPr sz="1632">
                <a:solidFill>
                  <a:schemeClr val="bg1"/>
                </a:solidFill>
              </a:defRPr>
            </a:lvl4pPr>
            <a:lvl5pPr>
              <a:defRPr sz="1632">
                <a:solidFill>
                  <a:schemeClr val="bg1"/>
                </a:solidFill>
              </a:defRPr>
            </a:lvl5pPr>
            <a:lvl6pPr>
              <a:defRPr sz="1632"/>
            </a:lvl6pPr>
            <a:lvl7pPr>
              <a:defRPr sz="1632"/>
            </a:lvl7pPr>
            <a:lvl8pPr>
              <a:defRPr sz="1632"/>
            </a:lvl8pPr>
            <a:lvl9pPr>
              <a:defRPr sz="163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6210141" y="3772513"/>
            <a:ext cx="5793862" cy="247722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215181" y="6497464"/>
            <a:ext cx="599309" cy="372394"/>
          </a:xfrm>
          <a:prstGeom prst="rect">
            <a:avLst/>
          </a:prstGeom>
        </p:spPr>
        <p:txBody>
          <a:bodyPr vert="horz" lIns="91396" tIns="45699" rIns="91396" bIns="45699" rtlCol="0" anchor="ctr"/>
          <a:lstStyle>
            <a:lvl1pPr algn="r">
              <a:defRPr sz="918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32597">
              <a:defRPr/>
            </a:pPr>
            <a:fld id="{BDAC6253-AF2C-475B-8D4B-FD70243B615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32597">
                <a:defRPr/>
              </a:pPr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05621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ke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215181" y="6497464"/>
            <a:ext cx="599309" cy="372394"/>
          </a:xfrm>
          <a:prstGeom prst="rect">
            <a:avLst/>
          </a:prstGeom>
        </p:spPr>
        <p:txBody>
          <a:bodyPr vert="horz" lIns="91396" tIns="45699" rIns="91396" bIns="45699" rtlCol="0" anchor="ctr"/>
          <a:lstStyle>
            <a:lvl1pPr algn="r">
              <a:defRPr sz="918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32597">
              <a:defRPr/>
            </a:pPr>
            <a:fld id="{BDAC6253-AF2C-475B-8D4B-FD70243B615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32597">
                <a:defRPr/>
              </a:pPr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41423" y="1894354"/>
            <a:ext cx="6958465" cy="442015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813696" y="1884641"/>
            <a:ext cx="4004033" cy="4420151"/>
          </a:xfrm>
        </p:spPr>
        <p:txBody>
          <a:bodyPr>
            <a:normAutofit/>
          </a:bodyPr>
          <a:lstStyle>
            <a:lvl1pPr>
              <a:defRPr sz="1632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1632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1632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1632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1632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327674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29661" y="1314123"/>
            <a:ext cx="11375536" cy="4366281"/>
          </a:xfrm>
        </p:spPr>
        <p:txBody>
          <a:bodyPr anchor="ctr" anchorCtr="0"/>
          <a:lstStyle>
            <a:lvl1pPr>
              <a:defRPr sz="8975" spc="-306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6510361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od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" y="0"/>
            <a:ext cx="3106819" cy="69945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109888" y="0"/>
            <a:ext cx="3106819" cy="69945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219774" y="0"/>
            <a:ext cx="3106819" cy="69945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9329660" y="0"/>
            <a:ext cx="3106819" cy="69945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215181" y="6497464"/>
            <a:ext cx="599309" cy="372394"/>
          </a:xfrm>
          <a:prstGeom prst="rect">
            <a:avLst/>
          </a:prstGeom>
        </p:spPr>
        <p:txBody>
          <a:bodyPr vert="horz" lIns="91396" tIns="45699" rIns="91396" bIns="45699" rtlCol="0" anchor="ctr"/>
          <a:lstStyle>
            <a:lvl1pPr algn="r">
              <a:defRPr sz="918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32597">
              <a:defRPr/>
            </a:pPr>
            <a:fld id="{BDAC6253-AF2C-475B-8D4B-FD70243B615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32597">
                <a:defRPr/>
              </a:pPr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743523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odboard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215181" y="6497464"/>
            <a:ext cx="599309" cy="372394"/>
          </a:xfrm>
          <a:prstGeom prst="rect">
            <a:avLst/>
          </a:prstGeom>
        </p:spPr>
        <p:txBody>
          <a:bodyPr vert="horz" lIns="91396" tIns="45699" rIns="91396" bIns="45699" rtlCol="0" anchor="ctr"/>
          <a:lstStyle>
            <a:lvl1pPr algn="r">
              <a:defRPr sz="918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32597">
              <a:defRPr/>
            </a:pPr>
            <a:fld id="{BDAC6253-AF2C-475B-8D4B-FD70243B615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32597">
                <a:defRPr/>
              </a:pPr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492766" cy="149216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555389" y="0"/>
            <a:ext cx="1492766" cy="149216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3110780" y="0"/>
            <a:ext cx="3050840" cy="1492165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6221559" y="0"/>
            <a:ext cx="3050840" cy="149216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9332338" y="0"/>
            <a:ext cx="3050840" cy="1492165"/>
          </a:xfrm>
        </p:spPr>
        <p:txBody>
          <a:bodyPr/>
          <a:lstStyle/>
          <a:p>
            <a:endParaRPr lang="en-US"/>
          </a:p>
        </p:txBody>
      </p:sp>
      <p:sp>
        <p:nvSpPr>
          <p:cNvPr id="26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1" y="1554339"/>
            <a:ext cx="3050840" cy="3049613"/>
          </a:xfrm>
        </p:spPr>
        <p:txBody>
          <a:bodyPr/>
          <a:lstStyle/>
          <a:p>
            <a:endParaRPr lang="en-US"/>
          </a:p>
        </p:txBody>
      </p:sp>
      <p:sp>
        <p:nvSpPr>
          <p:cNvPr id="28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3120499" y="1554339"/>
            <a:ext cx="3050840" cy="3049613"/>
          </a:xfrm>
        </p:spPr>
        <p:txBody>
          <a:bodyPr/>
          <a:lstStyle/>
          <a:p>
            <a:endParaRPr lang="en-US"/>
          </a:p>
        </p:txBody>
      </p:sp>
      <p:sp>
        <p:nvSpPr>
          <p:cNvPr id="30" name="Picture Placeholder 5"/>
          <p:cNvSpPr>
            <a:spLocks noGrp="1"/>
          </p:cNvSpPr>
          <p:nvPr>
            <p:ph type="pic" sz="quarter" idx="22"/>
          </p:nvPr>
        </p:nvSpPr>
        <p:spPr>
          <a:xfrm>
            <a:off x="6221559" y="1554339"/>
            <a:ext cx="3050840" cy="1492165"/>
          </a:xfrm>
        </p:spPr>
        <p:txBody>
          <a:bodyPr/>
          <a:lstStyle/>
          <a:p>
            <a:endParaRPr lang="en-US"/>
          </a:p>
        </p:txBody>
      </p:sp>
      <p:sp>
        <p:nvSpPr>
          <p:cNvPr id="32" name="Picture Placeholder 5"/>
          <p:cNvSpPr>
            <a:spLocks noGrp="1"/>
          </p:cNvSpPr>
          <p:nvPr>
            <p:ph type="pic" sz="quarter" idx="24"/>
          </p:nvPr>
        </p:nvSpPr>
        <p:spPr>
          <a:xfrm>
            <a:off x="9332340" y="1554339"/>
            <a:ext cx="1492766" cy="1492165"/>
          </a:xfrm>
        </p:spPr>
        <p:txBody>
          <a:bodyPr/>
          <a:lstStyle/>
          <a:p>
            <a:endParaRPr lang="en-US"/>
          </a:p>
        </p:txBody>
      </p:sp>
      <p:sp>
        <p:nvSpPr>
          <p:cNvPr id="33" name="Picture Placeholder 5"/>
          <p:cNvSpPr>
            <a:spLocks noGrp="1"/>
          </p:cNvSpPr>
          <p:nvPr>
            <p:ph type="pic" sz="quarter" idx="25"/>
          </p:nvPr>
        </p:nvSpPr>
        <p:spPr>
          <a:xfrm>
            <a:off x="10887731" y="1554339"/>
            <a:ext cx="1492766" cy="1492165"/>
          </a:xfrm>
        </p:spPr>
        <p:txBody>
          <a:bodyPr/>
          <a:lstStyle/>
          <a:p>
            <a:endParaRPr lang="en-US"/>
          </a:p>
        </p:txBody>
      </p:sp>
      <p:sp>
        <p:nvSpPr>
          <p:cNvPr id="38" name="Picture Placeholder 5"/>
          <p:cNvSpPr>
            <a:spLocks noGrp="1"/>
          </p:cNvSpPr>
          <p:nvPr>
            <p:ph type="pic" sz="quarter" idx="30"/>
          </p:nvPr>
        </p:nvSpPr>
        <p:spPr>
          <a:xfrm>
            <a:off x="6221559" y="3108678"/>
            <a:ext cx="1492766" cy="1492165"/>
          </a:xfrm>
        </p:spPr>
        <p:txBody>
          <a:bodyPr/>
          <a:lstStyle/>
          <a:p>
            <a:endParaRPr lang="en-US"/>
          </a:p>
        </p:txBody>
      </p:sp>
      <p:sp>
        <p:nvSpPr>
          <p:cNvPr id="39" name="Picture Placeholder 5"/>
          <p:cNvSpPr>
            <a:spLocks noGrp="1"/>
          </p:cNvSpPr>
          <p:nvPr>
            <p:ph type="pic" sz="quarter" idx="31"/>
          </p:nvPr>
        </p:nvSpPr>
        <p:spPr>
          <a:xfrm>
            <a:off x="7776949" y="3108678"/>
            <a:ext cx="1492766" cy="1492165"/>
          </a:xfrm>
        </p:spPr>
        <p:txBody>
          <a:bodyPr/>
          <a:lstStyle/>
          <a:p>
            <a:endParaRPr lang="en-US"/>
          </a:p>
        </p:txBody>
      </p:sp>
      <p:sp>
        <p:nvSpPr>
          <p:cNvPr id="40" name="Picture Placeholder 5"/>
          <p:cNvSpPr>
            <a:spLocks noGrp="1"/>
          </p:cNvSpPr>
          <p:nvPr>
            <p:ph type="pic" sz="quarter" idx="32"/>
          </p:nvPr>
        </p:nvSpPr>
        <p:spPr>
          <a:xfrm>
            <a:off x="9332338" y="3108678"/>
            <a:ext cx="3050840" cy="3049613"/>
          </a:xfrm>
        </p:spPr>
        <p:txBody>
          <a:bodyPr/>
          <a:lstStyle/>
          <a:p>
            <a:endParaRPr lang="en-US"/>
          </a:p>
        </p:txBody>
      </p:sp>
      <p:sp>
        <p:nvSpPr>
          <p:cNvPr id="42" name="Picture Placeholder 5"/>
          <p:cNvSpPr>
            <a:spLocks noGrp="1"/>
          </p:cNvSpPr>
          <p:nvPr>
            <p:ph type="pic" sz="quarter" idx="34"/>
          </p:nvPr>
        </p:nvSpPr>
        <p:spPr>
          <a:xfrm>
            <a:off x="1" y="4653302"/>
            <a:ext cx="3050840" cy="1492165"/>
          </a:xfrm>
        </p:spPr>
        <p:txBody>
          <a:bodyPr/>
          <a:lstStyle/>
          <a:p>
            <a:endParaRPr lang="en-US"/>
          </a:p>
        </p:txBody>
      </p:sp>
      <p:sp>
        <p:nvSpPr>
          <p:cNvPr id="44" name="Picture Placeholder 5"/>
          <p:cNvSpPr>
            <a:spLocks noGrp="1"/>
          </p:cNvSpPr>
          <p:nvPr>
            <p:ph type="pic" sz="quarter" idx="36"/>
          </p:nvPr>
        </p:nvSpPr>
        <p:spPr>
          <a:xfrm>
            <a:off x="3110780" y="4653302"/>
            <a:ext cx="3050840" cy="1492165"/>
          </a:xfrm>
        </p:spPr>
        <p:txBody>
          <a:bodyPr/>
          <a:lstStyle/>
          <a:p>
            <a:endParaRPr lang="en-US"/>
          </a:p>
        </p:txBody>
      </p:sp>
      <p:sp>
        <p:nvSpPr>
          <p:cNvPr id="46" name="Picture Placeholder 5"/>
          <p:cNvSpPr>
            <a:spLocks noGrp="1"/>
          </p:cNvSpPr>
          <p:nvPr>
            <p:ph type="pic" sz="quarter" idx="38"/>
          </p:nvPr>
        </p:nvSpPr>
        <p:spPr>
          <a:xfrm>
            <a:off x="6221559" y="4653302"/>
            <a:ext cx="3050840" cy="1492165"/>
          </a:xfrm>
        </p:spPr>
        <p:txBody>
          <a:bodyPr/>
          <a:lstStyle/>
          <a:p>
            <a:endParaRPr lang="en-US"/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42"/>
          </p:nvPr>
        </p:nvSpPr>
        <p:spPr>
          <a:xfrm>
            <a:off x="1" y="6201036"/>
            <a:ext cx="3050840" cy="1492165"/>
          </a:xfrm>
        </p:spPr>
        <p:txBody>
          <a:bodyPr/>
          <a:lstStyle/>
          <a:p>
            <a:endParaRPr lang="en-US"/>
          </a:p>
        </p:txBody>
      </p:sp>
      <p:sp>
        <p:nvSpPr>
          <p:cNvPr id="52" name="Picture Placeholder 5"/>
          <p:cNvSpPr>
            <a:spLocks noGrp="1"/>
          </p:cNvSpPr>
          <p:nvPr>
            <p:ph type="pic" sz="quarter" idx="44"/>
          </p:nvPr>
        </p:nvSpPr>
        <p:spPr>
          <a:xfrm>
            <a:off x="3110780" y="6201036"/>
            <a:ext cx="3050840" cy="1492165"/>
          </a:xfrm>
        </p:spPr>
        <p:txBody>
          <a:bodyPr/>
          <a:lstStyle/>
          <a:p>
            <a:endParaRPr lang="en-US"/>
          </a:p>
        </p:txBody>
      </p:sp>
      <p:sp>
        <p:nvSpPr>
          <p:cNvPr id="54" name="Picture Placeholder 5"/>
          <p:cNvSpPr>
            <a:spLocks noGrp="1"/>
          </p:cNvSpPr>
          <p:nvPr>
            <p:ph type="pic" sz="quarter" idx="46"/>
          </p:nvPr>
        </p:nvSpPr>
        <p:spPr>
          <a:xfrm>
            <a:off x="6221559" y="6201036"/>
            <a:ext cx="3050840" cy="1492165"/>
          </a:xfrm>
        </p:spPr>
        <p:txBody>
          <a:bodyPr/>
          <a:lstStyle/>
          <a:p>
            <a:endParaRPr lang="en-US"/>
          </a:p>
        </p:txBody>
      </p:sp>
      <p:sp>
        <p:nvSpPr>
          <p:cNvPr id="56" name="Picture Placeholder 5"/>
          <p:cNvSpPr>
            <a:spLocks noGrp="1"/>
          </p:cNvSpPr>
          <p:nvPr>
            <p:ph type="pic" sz="quarter" idx="48"/>
          </p:nvPr>
        </p:nvSpPr>
        <p:spPr>
          <a:xfrm>
            <a:off x="9332338" y="6201036"/>
            <a:ext cx="3050840" cy="149216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42313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a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824" y="280106"/>
            <a:ext cx="11192829" cy="1165754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Content Placeholder 16"/>
          <p:cNvSpPr>
            <a:spLocks noGrp="1"/>
          </p:cNvSpPr>
          <p:nvPr>
            <p:ph sz="quarter" idx="11"/>
          </p:nvPr>
        </p:nvSpPr>
        <p:spPr>
          <a:xfrm>
            <a:off x="3421260" y="2088436"/>
            <a:ext cx="2798936" cy="2144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6"/>
          <p:cNvSpPr>
            <a:spLocks noGrp="1"/>
          </p:cNvSpPr>
          <p:nvPr>
            <p:ph sz="quarter" idx="12"/>
          </p:nvPr>
        </p:nvSpPr>
        <p:spPr>
          <a:xfrm>
            <a:off x="6216329" y="2088436"/>
            <a:ext cx="2798936" cy="2144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16"/>
          <p:cNvSpPr>
            <a:spLocks noGrp="1"/>
          </p:cNvSpPr>
          <p:nvPr>
            <p:ph sz="quarter" idx="13"/>
          </p:nvPr>
        </p:nvSpPr>
        <p:spPr>
          <a:xfrm>
            <a:off x="9011396" y="2088436"/>
            <a:ext cx="2798936" cy="2144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Content Placeholder 16"/>
          <p:cNvSpPr>
            <a:spLocks noGrp="1"/>
          </p:cNvSpPr>
          <p:nvPr>
            <p:ph sz="quarter" idx="14"/>
          </p:nvPr>
        </p:nvSpPr>
        <p:spPr>
          <a:xfrm>
            <a:off x="628514" y="4248270"/>
            <a:ext cx="2798936" cy="2144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16"/>
          <p:cNvSpPr>
            <a:spLocks noGrp="1"/>
          </p:cNvSpPr>
          <p:nvPr>
            <p:ph sz="quarter" idx="15"/>
          </p:nvPr>
        </p:nvSpPr>
        <p:spPr>
          <a:xfrm>
            <a:off x="3423582" y="4248270"/>
            <a:ext cx="2798936" cy="2144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Content Placeholder 16"/>
          <p:cNvSpPr>
            <a:spLocks noGrp="1"/>
          </p:cNvSpPr>
          <p:nvPr>
            <p:ph sz="quarter" idx="16"/>
          </p:nvPr>
        </p:nvSpPr>
        <p:spPr>
          <a:xfrm>
            <a:off x="6218649" y="4248270"/>
            <a:ext cx="2798936" cy="2144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16"/>
          <p:cNvSpPr>
            <a:spLocks noGrp="1"/>
          </p:cNvSpPr>
          <p:nvPr>
            <p:ph sz="quarter" idx="17"/>
          </p:nvPr>
        </p:nvSpPr>
        <p:spPr>
          <a:xfrm>
            <a:off x="9013718" y="4248270"/>
            <a:ext cx="2798936" cy="2144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16"/>
          <p:cNvSpPr>
            <a:spLocks noGrp="1"/>
          </p:cNvSpPr>
          <p:nvPr>
            <p:ph sz="quarter" idx="18"/>
          </p:nvPr>
        </p:nvSpPr>
        <p:spPr>
          <a:xfrm>
            <a:off x="622325" y="2088436"/>
            <a:ext cx="2798936" cy="2144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215181" y="6497464"/>
            <a:ext cx="599309" cy="372394"/>
          </a:xfrm>
          <a:prstGeom prst="rect">
            <a:avLst/>
          </a:prstGeom>
        </p:spPr>
        <p:txBody>
          <a:bodyPr vert="horz" lIns="91396" tIns="45699" rIns="91396" bIns="45699" rtlCol="0" anchor="ctr"/>
          <a:lstStyle>
            <a:lvl1pPr algn="r">
              <a:defRPr sz="918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32597">
              <a:defRPr/>
            </a:pPr>
            <a:fld id="{BDAC6253-AF2C-475B-8D4B-FD70243B615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32597">
                <a:defRPr/>
              </a:pPr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67637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824" y="280106"/>
            <a:ext cx="11192829" cy="1165754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12270" y="4259515"/>
            <a:ext cx="3495430" cy="1768062"/>
          </a:xfrm>
        </p:spPr>
        <p:txBody>
          <a:bodyPr>
            <a:normAutofit/>
          </a:bodyPr>
          <a:lstStyle>
            <a:lvl1pPr>
              <a:defRPr sz="1632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1632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1632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1632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1632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465746" y="4259515"/>
            <a:ext cx="3495430" cy="1768062"/>
          </a:xfrm>
        </p:spPr>
        <p:txBody>
          <a:bodyPr>
            <a:normAutofit/>
          </a:bodyPr>
          <a:lstStyle>
            <a:lvl1pPr>
              <a:defRPr sz="1632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1632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1632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1632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1632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8319224" y="4259515"/>
            <a:ext cx="3495430" cy="1768062"/>
          </a:xfrm>
        </p:spPr>
        <p:txBody>
          <a:bodyPr>
            <a:normAutofit/>
          </a:bodyPr>
          <a:lstStyle>
            <a:lvl1pPr>
              <a:defRPr sz="1632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1632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1632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1632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1632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215181" y="6497464"/>
            <a:ext cx="599309" cy="372394"/>
          </a:xfrm>
          <a:prstGeom prst="rect">
            <a:avLst/>
          </a:prstGeom>
        </p:spPr>
        <p:txBody>
          <a:bodyPr vert="horz" lIns="91396" tIns="45699" rIns="91396" bIns="45699" rtlCol="0" anchor="ctr"/>
          <a:lstStyle>
            <a:lvl1pPr algn="r">
              <a:defRPr sz="918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32597">
              <a:defRPr/>
            </a:pPr>
            <a:fld id="{BDAC6253-AF2C-475B-8D4B-FD70243B615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32597">
                <a:defRPr/>
              </a:pPr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31703" y="2030357"/>
            <a:ext cx="3498670" cy="2088643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473843" y="2030357"/>
            <a:ext cx="3498670" cy="2088643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8315982" y="2030357"/>
            <a:ext cx="3498670" cy="208864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17579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" y="0"/>
            <a:ext cx="12436475" cy="699452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626845" y="1559197"/>
            <a:ext cx="11195743" cy="484435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215181" y="6497464"/>
            <a:ext cx="599309" cy="372394"/>
          </a:xfrm>
          <a:prstGeom prst="rect">
            <a:avLst/>
          </a:prstGeom>
        </p:spPr>
        <p:txBody>
          <a:bodyPr vert="horz" lIns="91396" tIns="45699" rIns="91396" bIns="45699" rtlCol="0" anchor="ctr"/>
          <a:lstStyle>
            <a:lvl1pPr algn="r">
              <a:defRPr sz="918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32597">
              <a:defRPr/>
            </a:pPr>
            <a:fld id="{BDAC6253-AF2C-475B-8D4B-FD70243B615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32597">
                <a:defRPr/>
              </a:pPr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735166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215181" y="6497464"/>
            <a:ext cx="599309" cy="372394"/>
          </a:xfrm>
          <a:prstGeom prst="rect">
            <a:avLst/>
          </a:prstGeom>
        </p:spPr>
        <p:txBody>
          <a:bodyPr vert="horz" lIns="91396" tIns="45699" rIns="91396" bIns="45699" rtlCol="0" anchor="ctr"/>
          <a:lstStyle>
            <a:lvl1pPr algn="r">
              <a:defRPr sz="918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32597">
              <a:defRPr/>
            </a:pPr>
            <a:fld id="{BDAC6253-AF2C-475B-8D4B-FD70243B615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32597">
                <a:defRPr/>
              </a:pPr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35516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641247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40" y="1212852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13" indent="0">
              <a:buNone/>
              <a:defRPr/>
            </a:lvl3pPr>
            <a:lvl4pPr marL="457024" indent="0">
              <a:buNone/>
              <a:defRPr/>
            </a:lvl4pPr>
            <a:lvl5pPr marL="68553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3286571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ubrik och innehåll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2020927" y="280105"/>
            <a:ext cx="8394621" cy="1165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Roboto Thin"/>
              <a:buNone/>
              <a:defRPr sz="4488" b="0" i="0" u="none" strike="noStrike" cap="none">
                <a:solidFill>
                  <a:srgbClr val="000000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Roboto Thin"/>
              <a:buNone/>
              <a:defRPr sz="4488" b="0" i="0" u="none" strike="noStrike" cap="none">
                <a:solidFill>
                  <a:srgbClr val="000000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Roboto Thin"/>
              <a:buNone/>
              <a:defRPr sz="4488" b="0" i="0" u="none" strike="noStrike" cap="none">
                <a:solidFill>
                  <a:srgbClr val="000000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Roboto Thin"/>
              <a:buNone/>
              <a:defRPr sz="4488" b="0" i="0" u="none" strike="noStrike" cap="none">
                <a:solidFill>
                  <a:srgbClr val="000000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Roboto Thin"/>
              <a:buNone/>
              <a:defRPr sz="4488" b="0" i="0" u="none" strike="noStrike" cap="none">
                <a:solidFill>
                  <a:srgbClr val="000000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Roboto Thin"/>
              <a:buNone/>
              <a:defRPr sz="4488" b="0" i="0" u="none" strike="noStrike" cap="none">
                <a:solidFill>
                  <a:srgbClr val="000000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Roboto Thin"/>
              <a:buNone/>
              <a:defRPr sz="4488" b="0" i="0" u="none" strike="noStrike" cap="none">
                <a:solidFill>
                  <a:srgbClr val="000000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Roboto Thin"/>
              <a:buNone/>
              <a:defRPr sz="4488" b="0" i="0" u="none" strike="noStrike" cap="none">
                <a:solidFill>
                  <a:srgbClr val="000000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Roboto Thin"/>
              <a:buNone/>
              <a:defRPr sz="4488" b="0" i="0" u="none" strike="noStrike" cap="none">
                <a:solidFill>
                  <a:srgbClr val="000000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2020927" y="1632056"/>
            <a:ext cx="8394621" cy="461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621746" marR="0" lvl="0" indent="-518122" algn="l" rtl="0">
              <a:lnSpc>
                <a:spcPct val="100000"/>
              </a:lnSpc>
              <a:spcBef>
                <a:spcPts val="81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3264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1243493" marR="0" lvl="1" indent="-518122" algn="l" rtl="0">
              <a:lnSpc>
                <a:spcPct val="100000"/>
              </a:lnSpc>
              <a:spcBef>
                <a:spcPts val="81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  <a:defRPr sz="3264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865239" marR="0" lvl="2" indent="-518122" algn="l" rtl="0">
              <a:lnSpc>
                <a:spcPct val="100000"/>
              </a:lnSpc>
              <a:spcBef>
                <a:spcPts val="81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3264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2486985" marR="0" lvl="3" indent="-518122" algn="l" rtl="0">
              <a:lnSpc>
                <a:spcPct val="100000"/>
              </a:lnSpc>
              <a:spcBef>
                <a:spcPts val="81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  <a:defRPr sz="3264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3108731" marR="0" lvl="4" indent="-518122" algn="l" rtl="0">
              <a:lnSpc>
                <a:spcPct val="100000"/>
              </a:lnSpc>
              <a:spcBef>
                <a:spcPts val="81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  <a:defRPr sz="3264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3730478" marR="0" lvl="5" indent="-518122" algn="l" rtl="0">
              <a:lnSpc>
                <a:spcPct val="100000"/>
              </a:lnSpc>
              <a:spcBef>
                <a:spcPts val="81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3264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4352224" marR="0" lvl="6" indent="-518122" algn="l" rtl="0">
              <a:lnSpc>
                <a:spcPct val="100000"/>
              </a:lnSpc>
              <a:spcBef>
                <a:spcPts val="81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3264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4973970" marR="0" lvl="7" indent="-518122" algn="l" rtl="0">
              <a:lnSpc>
                <a:spcPct val="100000"/>
              </a:lnSpc>
              <a:spcBef>
                <a:spcPts val="81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3264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5595717" marR="0" lvl="8" indent="-518122" algn="l" rtl="0">
              <a:lnSpc>
                <a:spcPct val="100000"/>
              </a:lnSpc>
              <a:spcBef>
                <a:spcPts val="81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3264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10158215" y="6528547"/>
            <a:ext cx="257461" cy="281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2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2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2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2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2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2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2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2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2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tr-TR" smtClean="0"/>
              <a:pPr/>
              <a:t>‹Nr.›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26115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54560" y="1144706"/>
            <a:ext cx="9327356" cy="2435131"/>
          </a:xfrm>
        </p:spPr>
        <p:txBody>
          <a:bodyPr anchor="b"/>
          <a:lstStyle>
            <a:lvl1pPr algn="ctr">
              <a:defRPr sz="6119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54560" y="3673745"/>
            <a:ext cx="9327356" cy="1688724"/>
          </a:xfrm>
        </p:spPr>
        <p:txBody>
          <a:bodyPr/>
          <a:lstStyle>
            <a:lvl1pPr marL="0" indent="0" algn="ctr">
              <a:buNone/>
              <a:defRPr sz="2448"/>
            </a:lvl1pPr>
            <a:lvl2pPr marL="466298" indent="0" algn="ctr">
              <a:buNone/>
              <a:defRPr sz="2040"/>
            </a:lvl2pPr>
            <a:lvl3pPr marL="932597" indent="0" algn="ctr">
              <a:buNone/>
              <a:defRPr sz="1836"/>
            </a:lvl3pPr>
            <a:lvl4pPr marL="1398895" indent="0" algn="ctr">
              <a:buNone/>
              <a:defRPr sz="1632"/>
            </a:lvl4pPr>
            <a:lvl5pPr marL="1865193" indent="0" algn="ctr">
              <a:buNone/>
              <a:defRPr sz="1632"/>
            </a:lvl5pPr>
            <a:lvl6pPr marL="2331491" indent="0" algn="ctr">
              <a:buNone/>
              <a:defRPr sz="1632"/>
            </a:lvl6pPr>
            <a:lvl7pPr marL="2797790" indent="0" algn="ctr">
              <a:buNone/>
              <a:defRPr sz="1632"/>
            </a:lvl7pPr>
            <a:lvl8pPr marL="3264088" indent="0" algn="ctr">
              <a:buNone/>
              <a:defRPr sz="1632"/>
            </a:lvl8pPr>
            <a:lvl9pPr marL="3730386" indent="0" algn="ctr">
              <a:buNone/>
              <a:defRPr sz="1632"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855008" y="6482889"/>
            <a:ext cx="2798207" cy="372394"/>
          </a:xfrm>
          <a:prstGeom prst="rect">
            <a:avLst/>
          </a:prstGeom>
        </p:spPr>
        <p:txBody>
          <a:bodyPr/>
          <a:lstStyle/>
          <a:p>
            <a:fld id="{6FDDB03D-1E46-D04F-A5EA-84DCB6C604F1}" type="datetimeFigureOut">
              <a:rPr lang="sv-SE" smtClean="0"/>
              <a:t>2018-04-19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4119583" y="6482889"/>
            <a:ext cx="4197310" cy="372394"/>
          </a:xfrm>
          <a:prstGeom prst="rect">
            <a:avLst/>
          </a:prstGeom>
        </p:spPr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783260" y="6482889"/>
            <a:ext cx="2798207" cy="372394"/>
          </a:xfrm>
          <a:prstGeom prst="rect">
            <a:avLst/>
          </a:prstGeom>
        </p:spPr>
        <p:txBody>
          <a:bodyPr/>
          <a:lstStyle/>
          <a:p>
            <a:fld id="{66CE8894-56CD-3D4F-B739-E40C1A8B3925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77176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29661" y="1476623"/>
            <a:ext cx="11375536" cy="4447676"/>
          </a:xfrm>
        </p:spPr>
        <p:txBody>
          <a:bodyPr/>
          <a:lstStyle>
            <a:lvl1pPr marL="0" indent="0">
              <a:spcBef>
                <a:spcPts val="1224"/>
              </a:spcBef>
              <a:buSzPct val="90000"/>
              <a:buNone/>
              <a:defRPr lang="en-US" sz="3264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  <a:lvl2pPr marL="238007" indent="-238007">
              <a:spcBef>
                <a:spcPts val="612"/>
              </a:spcBef>
              <a:buSzPct val="100000"/>
              <a:buFont typeface="Arial" panose="020B0604020202020204" pitchFamily="34" charset="0"/>
              <a:buChar char="•"/>
              <a:defRPr baseline="0"/>
            </a:lvl2pPr>
            <a:lvl3pPr marL="471156" indent="-229911">
              <a:spcBef>
                <a:spcPts val="612"/>
              </a:spcBef>
              <a:buSzPct val="75000"/>
              <a:buFont typeface="Courier New" panose="02070309020205020404" pitchFamily="49" charset="0"/>
              <a:buChar char="o"/>
              <a:tabLst>
                <a:tab pos="471156" algn="l"/>
              </a:tabLst>
              <a:defRPr baseline="0"/>
            </a:lvl3pPr>
            <a:lvl4pPr marL="697829" indent="-236387">
              <a:spcBef>
                <a:spcPts val="612"/>
              </a:spcBef>
              <a:buFont typeface="Wingdings" panose="05000000000000000000" pitchFamily="2" charset="2"/>
              <a:buChar char="§"/>
              <a:defRPr baseline="0"/>
            </a:lvl4pPr>
            <a:lvl5pPr marL="932597" indent="-229911">
              <a:spcBef>
                <a:spcPts val="612"/>
              </a:spcBef>
              <a:tabLst/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3507710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29661" y="1476621"/>
            <a:ext cx="11375536" cy="42461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448"/>
              </a:spcBef>
              <a:buNone/>
              <a:defRPr sz="4080">
                <a:solidFill>
                  <a:schemeClr val="accent1"/>
                </a:solidFill>
                <a:latin typeface="+mj-lt"/>
              </a:defRPr>
            </a:lvl1pPr>
            <a:lvl2pPr marL="0" indent="0">
              <a:buNone/>
              <a:defRPr sz="204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2pPr>
            <a:lvl3pPr marL="236387" indent="0">
              <a:buNone/>
              <a:defRPr sz="204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3pPr>
            <a:lvl4pPr marL="466298" indent="0">
              <a:buNone/>
              <a:defRPr sz="204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4pPr>
            <a:lvl5pPr marL="707543" indent="0">
              <a:buNone/>
              <a:defRPr sz="204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156598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1281" y="1476624"/>
            <a:ext cx="5504573" cy="4532310"/>
          </a:xfrm>
        </p:spPr>
        <p:txBody>
          <a:bodyPr/>
          <a:lstStyle>
            <a:lvl1pPr marL="0" indent="0">
              <a:spcBef>
                <a:spcPts val="1224"/>
              </a:spcBef>
              <a:buNone/>
              <a:defRPr sz="3672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204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2pPr>
            <a:lvl3pPr marL="238007" indent="0">
              <a:buNone/>
              <a:defRPr sz="204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3pPr>
            <a:lvl4pPr marL="466298" indent="0">
              <a:buNone/>
              <a:defRPr sz="204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4pPr>
            <a:lvl5pPr marL="707543" indent="0">
              <a:buNone/>
              <a:defRPr sz="204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405482" y="1476624"/>
            <a:ext cx="5504573" cy="4532310"/>
          </a:xfrm>
        </p:spPr>
        <p:txBody>
          <a:bodyPr/>
          <a:lstStyle>
            <a:lvl1pPr marL="0" indent="0">
              <a:spcBef>
                <a:spcPts val="1224"/>
              </a:spcBef>
              <a:buNone/>
              <a:defRPr lang="en-US" sz="3672" kern="1200" spc="-71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238" marR="0" indent="0" algn="l" defTabSz="93255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40" kern="1200" spc="-71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8007" marR="0" indent="0" algn="l" defTabSz="93255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40" kern="1200" spc="-71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69536" marR="0" indent="0" algn="l" defTabSz="93255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40" kern="1200" spc="-71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701067" marR="0" indent="0" algn="l" defTabSz="93255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40" kern="1200" spc="-71" baseline="0" dirty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3255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to edit Master text styles</a:t>
            </a:r>
          </a:p>
          <a:p>
            <a:pPr marL="0" marR="0" lvl="1" indent="0" algn="l" defTabSz="93255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Second level</a:t>
            </a:r>
          </a:p>
          <a:p>
            <a:pPr marL="0" marR="0" lvl="2" indent="0" algn="l" defTabSz="93255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Third level</a:t>
            </a:r>
          </a:p>
          <a:p>
            <a:pPr marL="0" marR="0" lvl="3" indent="0" algn="l" defTabSz="93255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Fourth level</a:t>
            </a:r>
          </a:p>
          <a:p>
            <a:pPr marL="0" marR="0" lvl="4" indent="0" algn="l" defTabSz="93255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884351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&amp;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5150819" y="1564053"/>
            <a:ext cx="6759236" cy="4002423"/>
          </a:xfrm>
        </p:spPr>
        <p:txBody>
          <a:bodyPr/>
          <a:lstStyle>
            <a:lvl1pPr marL="0" indent="0">
              <a:spcBef>
                <a:spcPts val="1224"/>
              </a:spcBef>
              <a:buNone/>
              <a:defRPr lang="en-US" sz="3672" kern="1200" spc="-71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238" marR="0" indent="0" algn="l" defTabSz="93255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40" kern="1200" spc="-71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8007" marR="0" indent="0" algn="l" defTabSz="93255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40" kern="1200" spc="-71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69536" marR="0" indent="0" algn="l" defTabSz="93255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40" kern="1200" spc="-71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701067" marR="0" indent="0" algn="l" defTabSz="93255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40" kern="1200" spc="-71" baseline="0" dirty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3255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529660" y="1564053"/>
            <a:ext cx="4455945" cy="4002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18535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1281" y="1476622"/>
            <a:ext cx="5504573" cy="4391007"/>
          </a:xfrm>
        </p:spPr>
        <p:txBody>
          <a:bodyPr>
            <a:noAutofit/>
          </a:bodyPr>
          <a:lstStyle>
            <a:lvl1pPr marL="297913" indent="-297913">
              <a:spcBef>
                <a:spcPts val="1224"/>
              </a:spcBef>
              <a:buClr>
                <a:schemeClr val="bg2"/>
              </a:buClr>
              <a:buSzPct val="100000"/>
              <a:buFont typeface="Wingdings" pitchFamily="2" charset="2"/>
              <a:buChar char=""/>
              <a:defRPr lang="en-US" sz="3672" kern="1200" spc="-71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31062" indent="-233149">
              <a:defRPr sz="2040"/>
            </a:lvl2pPr>
            <a:lvl3pPr marL="699447" indent="-168385">
              <a:tabLst/>
              <a:defRPr sz="2040"/>
            </a:lvl3pPr>
            <a:lvl4pPr marL="880786" indent="-181338">
              <a:defRPr/>
            </a:lvl4pPr>
            <a:lvl5pPr marL="1049171" indent="-168385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405482" y="1476622"/>
            <a:ext cx="5504573" cy="4391007"/>
          </a:xfrm>
        </p:spPr>
        <p:txBody>
          <a:bodyPr>
            <a:noAutofit/>
          </a:bodyPr>
          <a:lstStyle>
            <a:lvl1pPr marL="346486" indent="-346486">
              <a:spcBef>
                <a:spcPts val="1224"/>
              </a:spcBef>
              <a:buClr>
                <a:schemeClr val="bg2"/>
              </a:buClr>
              <a:buFont typeface="Arial" pitchFamily="34" charset="0"/>
              <a:buChar char="•"/>
              <a:defRPr lang="en-US" sz="3672" kern="1200" spc="-71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647637" indent="-349724">
              <a:defRPr lang="en-US" sz="204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47637" indent="-349724">
              <a:defRPr lang="en-US" sz="204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49171" indent="-349724">
              <a:defRPr lang="en-US" sz="204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0509" indent="-349724">
              <a:defRPr lang="en-US" sz="2040" kern="1200" spc="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1049171" indent="-349724">
              <a:defRPr/>
            </a:lvl6pPr>
          </a:lstStyle>
          <a:p>
            <a:pPr marL="297913" marR="0" lvl="0" indent="-297913" algn="l" defTabSz="932559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Click to edit Master text styles</a:t>
            </a:r>
          </a:p>
          <a:p>
            <a:pPr marL="297913" marR="0" lvl="1" indent="-297913" algn="l" defTabSz="932559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97913" marR="0" lvl="2" indent="-297913" algn="l" defTabSz="932559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97913" marR="0" lvl="3" indent="-297913" algn="l" defTabSz="932559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97913" marR="0" lvl="4" indent="-297913" algn="l" defTabSz="932559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5489182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Title &amp; 2-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29660" y="340012"/>
            <a:ext cx="5506194" cy="838015"/>
          </a:xfrm>
        </p:spPr>
        <p:txBody>
          <a:bodyPr anchor="ctr"/>
          <a:lstStyle>
            <a:lvl1pPr>
              <a:defRPr sz="367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28041" y="1178028"/>
            <a:ext cx="5504573" cy="4689603"/>
          </a:xfrm>
        </p:spPr>
        <p:txBody>
          <a:bodyPr>
            <a:noAutofit/>
          </a:bodyPr>
          <a:lstStyle>
            <a:lvl1pPr marL="297913" indent="-297913">
              <a:spcBef>
                <a:spcPts val="1224"/>
              </a:spcBef>
              <a:buClr>
                <a:schemeClr val="bg2"/>
              </a:buClr>
              <a:buSzPct val="100000"/>
              <a:buFont typeface="Wingdings" pitchFamily="2" charset="2"/>
              <a:buChar char=""/>
              <a:defRPr lang="en-US" sz="2244" kern="1200" spc="-71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31062" indent="-233149">
              <a:defRPr sz="1836"/>
            </a:lvl2pPr>
            <a:lvl3pPr marL="699447" indent="-168385">
              <a:tabLst/>
              <a:defRPr sz="1836"/>
            </a:lvl3pPr>
            <a:lvl4pPr marL="880786" indent="-181338">
              <a:defRPr sz="1836"/>
            </a:lvl4pPr>
            <a:lvl5pPr marL="1049171" indent="-168385">
              <a:tabLst/>
              <a:defRPr sz="183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405482" y="1178028"/>
            <a:ext cx="5504573" cy="4689603"/>
          </a:xfrm>
        </p:spPr>
        <p:txBody>
          <a:bodyPr>
            <a:noAutofit/>
          </a:bodyPr>
          <a:lstStyle>
            <a:lvl1pPr marL="346486" indent="-346486">
              <a:spcBef>
                <a:spcPts val="1224"/>
              </a:spcBef>
              <a:buClr>
                <a:schemeClr val="bg2"/>
              </a:buClr>
              <a:buFont typeface="Arial" pitchFamily="34" charset="0"/>
              <a:buChar char="•"/>
              <a:defRPr lang="en-US" sz="2244" kern="1200" spc="-71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647637" indent="-349724">
              <a:defRPr lang="en-US" sz="1836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47637" indent="-349724">
              <a:defRPr lang="en-US" sz="1836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49171" indent="-349724">
              <a:defRPr lang="en-US" sz="1836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0509" indent="-349724">
              <a:defRPr lang="en-US" sz="1836" kern="1200" spc="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1049171" indent="-349724">
              <a:defRPr/>
            </a:lvl6pPr>
          </a:lstStyle>
          <a:p>
            <a:pPr marL="297913" marR="0" lvl="0" indent="-297913" algn="l" defTabSz="932559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Click to edit Master text styles</a:t>
            </a:r>
          </a:p>
          <a:p>
            <a:pPr marL="297913" marR="0" lvl="1" indent="-297913" algn="l" defTabSz="932559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97913" marR="0" lvl="2" indent="-297913" algn="l" defTabSz="932559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97913" marR="0" lvl="3" indent="-297913" algn="l" defTabSz="932559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97913" marR="0" lvl="4" indent="-297913" algn="l" defTabSz="932559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406130" y="340012"/>
            <a:ext cx="5503926" cy="838016"/>
          </a:xfrm>
        </p:spPr>
        <p:txBody>
          <a:bodyPr anchor="ctr"/>
          <a:lstStyle>
            <a:lvl1pPr marL="0" indent="0">
              <a:buFontTx/>
              <a:buNone/>
              <a:defRPr lang="en-US" sz="3672" b="0" kern="1200" cap="none" spc="-102" baseline="0" dirty="0">
                <a:ln w="31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409662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4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9661" y="340011"/>
            <a:ext cx="11375536" cy="1136610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31280" y="1476622"/>
            <a:ext cx="11378776" cy="442633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80328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95" r:id="rId1"/>
    <p:sldLayoutId id="2147484596" r:id="rId2"/>
    <p:sldLayoutId id="2147484597" r:id="rId3"/>
    <p:sldLayoutId id="2147484598" r:id="rId4"/>
    <p:sldLayoutId id="2147484599" r:id="rId5"/>
    <p:sldLayoutId id="2147484600" r:id="rId6"/>
    <p:sldLayoutId id="2147484601" r:id="rId7"/>
    <p:sldLayoutId id="2147484602" r:id="rId8"/>
    <p:sldLayoutId id="2147484603" r:id="rId9"/>
    <p:sldLayoutId id="2147484604" r:id="rId10"/>
    <p:sldLayoutId id="2147484605" r:id="rId11"/>
    <p:sldLayoutId id="2147484606" r:id="rId12"/>
    <p:sldLayoutId id="2147484607" r:id="rId13"/>
    <p:sldLayoutId id="2147484608" r:id="rId14"/>
    <p:sldLayoutId id="2147484609" r:id="rId15"/>
    <p:sldLayoutId id="2147484610" r:id="rId16"/>
    <p:sldLayoutId id="2147484611" r:id="rId17"/>
    <p:sldLayoutId id="2147484612" r:id="rId18"/>
    <p:sldLayoutId id="2147484613" r:id="rId19"/>
    <p:sldLayoutId id="2147484614" r:id="rId20"/>
    <p:sldLayoutId id="2147484615" r:id="rId21"/>
    <p:sldLayoutId id="2147484616" r:id="rId22"/>
    <p:sldLayoutId id="2147484617" r:id="rId23"/>
    <p:sldLayoutId id="2147484618" r:id="rId24"/>
    <p:sldLayoutId id="2147484619" r:id="rId25"/>
    <p:sldLayoutId id="2147484620" r:id="rId26"/>
    <p:sldLayoutId id="2147484621" r:id="rId27"/>
    <p:sldLayoutId id="2147484622" r:id="rId28"/>
    <p:sldLayoutId id="2147484623" r:id="rId29"/>
    <p:sldLayoutId id="2147484624" r:id="rId30"/>
    <p:sldLayoutId id="2147484625" r:id="rId31"/>
    <p:sldLayoutId id="2147484626" r:id="rId32"/>
    <p:sldLayoutId id="2147484627" r:id="rId33"/>
    <p:sldLayoutId id="2147484628" r:id="rId34"/>
    <p:sldLayoutId id="2147484629" r:id="rId35"/>
    <p:sldLayoutId id="2147484630" r:id="rId36"/>
    <p:sldLayoutId id="2147484631" r:id="rId37"/>
    <p:sldLayoutId id="2147484633" r:id="rId38"/>
    <p:sldLayoutId id="2147484635" r:id="rId39"/>
  </p:sldLayoutIdLst>
  <p:transition>
    <p:fade/>
  </p:transition>
  <p:txStyles>
    <p:titleStyle>
      <a:lvl1pPr algn="l" defTabSz="932559" rtl="0" eaLnBrk="1" latinLnBrk="0" hangingPunct="1">
        <a:lnSpc>
          <a:spcPct val="90000"/>
        </a:lnSpc>
        <a:spcBef>
          <a:spcPct val="0"/>
        </a:spcBef>
        <a:buNone/>
        <a:defRPr lang="en-US" sz="5507" b="0" kern="1200" cap="none" spc="-102" baseline="0" dirty="0" smtClean="0">
          <a:ln w="3175">
            <a:noFill/>
          </a:ln>
          <a:solidFill>
            <a:schemeClr val="tx1">
              <a:lumMod val="65000"/>
              <a:lumOff val="35000"/>
            </a:schemeClr>
          </a:solidFill>
          <a:effectLst/>
          <a:latin typeface="+mj-lt"/>
          <a:ea typeface="+mn-ea"/>
          <a:cs typeface="Arial" charset="0"/>
        </a:defRPr>
      </a:lvl1pPr>
    </p:titleStyle>
    <p:bodyStyle>
      <a:lvl1pPr marL="326409" marR="0" indent="-326409" algn="l" defTabSz="932559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 typeface="Arial" pitchFamily="34" charset="0"/>
        <a:buChar char="•"/>
        <a:tabLst/>
        <a:defRPr sz="3672" kern="1200" spc="-71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492" marR="0" indent="-238007" algn="l" defTabSz="932559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448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14403" marR="0" indent="-229911" algn="l" defTabSz="932559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814403" algn="l"/>
        </a:tabLst>
        <a:defRPr sz="2448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50791" marR="0" indent="-236387" algn="l" defTabSz="932559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04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80702" marR="0" indent="-229911" algn="l" defTabSz="932559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1280702" algn="l"/>
        </a:tabLst>
        <a:defRPr sz="204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538" indent="-233140" algn="l" defTabSz="932559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030817" indent="-233140" algn="l" defTabSz="932559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497097" indent="-233140" algn="l" defTabSz="932559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77" indent="-233140" algn="l" defTabSz="932559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5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66280" algn="l" defTabSz="93255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2pPr>
      <a:lvl3pPr marL="932559" algn="l" defTabSz="93255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3pPr>
      <a:lvl4pPr marL="1398839" algn="l" defTabSz="93255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1865119" algn="l" defTabSz="93255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331399" algn="l" defTabSz="93255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2797677" algn="l" defTabSz="93255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263957" algn="l" defTabSz="93255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730237" algn="l" defTabSz="93255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eg"/><Relationship Id="rId7" Type="http://schemas.openxmlformats.org/officeDocument/2006/relationships/image" Target="../media/image6.jpg"/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529661" y="1299336"/>
            <a:ext cx="11615841" cy="461610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46610" tIns="46610" rIns="46610" bIns="46610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sv-SE" sz="2800" dirty="0" err="1" smtClean="0">
                <a:solidFill>
                  <a:srgbClr val="000000">
                    <a:lumMod val="65000"/>
                    <a:lumOff val="35000"/>
                  </a:srgbClr>
                </a:solidFill>
                <a:latin typeface="Segoe UI"/>
              </a:rPr>
              <a:t>RealEstateCore</a:t>
            </a:r>
            <a:r>
              <a:rPr lang="sv-SE" sz="28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Segoe UI"/>
              </a:rPr>
              <a:t> </a:t>
            </a:r>
            <a:r>
              <a:rPr lang="sv-SE" sz="2800" dirty="0">
                <a:solidFill>
                  <a:srgbClr val="000000">
                    <a:lumMod val="65000"/>
                    <a:lumOff val="35000"/>
                  </a:srgbClr>
                </a:solidFill>
                <a:latin typeface="Segoe UI"/>
              </a:rPr>
              <a:t>is the </a:t>
            </a:r>
            <a:r>
              <a:rPr lang="sv-SE" sz="3600" b="1" dirty="0">
                <a:solidFill>
                  <a:srgbClr val="59B4D9"/>
                </a:solidFill>
                <a:latin typeface="Segoe UI"/>
                <a:ea typeface="+mn-ea"/>
                <a:cs typeface="+mn-cs"/>
              </a:rPr>
              <a:t>common </a:t>
            </a:r>
            <a:r>
              <a:rPr lang="sv-SE" sz="3600" b="1" dirty="0" err="1">
                <a:solidFill>
                  <a:srgbClr val="59B4D9"/>
                </a:solidFill>
                <a:latin typeface="Segoe UI"/>
                <a:ea typeface="+mn-ea"/>
                <a:cs typeface="+mn-cs"/>
              </a:rPr>
              <a:t>language</a:t>
            </a:r>
            <a:r>
              <a:rPr lang="sv-SE" sz="3600" b="1" dirty="0">
                <a:solidFill>
                  <a:srgbClr val="59B4D9"/>
                </a:solidFill>
                <a:latin typeface="Segoe UI"/>
                <a:ea typeface="+mn-ea"/>
                <a:cs typeface="+mn-cs"/>
              </a:rPr>
              <a:t> </a:t>
            </a:r>
            <a:r>
              <a:rPr lang="sv-SE" sz="28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Segoe UI"/>
              </a:rPr>
              <a:t>that</a:t>
            </a:r>
            <a:r>
              <a:rPr lang="sv-SE" sz="2800" dirty="0">
                <a:solidFill>
                  <a:srgbClr val="000000">
                    <a:lumMod val="65000"/>
                    <a:lumOff val="35000"/>
                  </a:srgbClr>
                </a:solidFill>
                <a:latin typeface="Segoe UI"/>
              </a:rPr>
              <a:t> </a:t>
            </a:r>
            <a:r>
              <a:rPr lang="sv-SE" sz="28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Segoe UI"/>
              </a:rPr>
              <a:t>will</a:t>
            </a:r>
            <a:r>
              <a:rPr lang="sv-SE" sz="2800" dirty="0">
                <a:solidFill>
                  <a:srgbClr val="000000">
                    <a:lumMod val="65000"/>
                    <a:lumOff val="35000"/>
                  </a:srgbClr>
                </a:solidFill>
                <a:latin typeface="Segoe UI"/>
              </a:rPr>
              <a:t> </a:t>
            </a:r>
            <a:r>
              <a:rPr lang="sv-SE" sz="28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Segoe UI"/>
              </a:rPr>
              <a:t>enable</a:t>
            </a:r>
            <a:r>
              <a:rPr lang="sv-SE" sz="2800" dirty="0">
                <a:solidFill>
                  <a:srgbClr val="000000">
                    <a:lumMod val="65000"/>
                    <a:lumOff val="35000"/>
                  </a:srgbClr>
                </a:solidFill>
                <a:latin typeface="Segoe UI"/>
              </a:rPr>
              <a:t> </a:t>
            </a:r>
            <a:r>
              <a:rPr lang="sv-SE" sz="28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Segoe UI"/>
              </a:rPr>
              <a:t>control</a:t>
            </a:r>
            <a:r>
              <a:rPr lang="sv-SE" sz="2800" dirty="0">
                <a:solidFill>
                  <a:srgbClr val="000000">
                    <a:lumMod val="65000"/>
                    <a:lumOff val="35000"/>
                  </a:srgbClr>
                </a:solidFill>
                <a:latin typeface="Segoe UI"/>
              </a:rPr>
              <a:t> over </a:t>
            </a:r>
            <a:r>
              <a:rPr lang="sv-SE" sz="28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Segoe UI"/>
              </a:rPr>
              <a:t>building</a:t>
            </a:r>
            <a:r>
              <a:rPr lang="sv-SE" sz="2800" dirty="0">
                <a:solidFill>
                  <a:srgbClr val="000000">
                    <a:lumMod val="65000"/>
                    <a:lumOff val="35000"/>
                  </a:srgbClr>
                </a:solidFill>
                <a:latin typeface="Segoe UI"/>
              </a:rPr>
              <a:t> and </a:t>
            </a:r>
            <a:r>
              <a:rPr lang="sv-SE" sz="28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Segoe UI"/>
              </a:rPr>
              <a:t>development</a:t>
            </a:r>
            <a:r>
              <a:rPr lang="sv-SE" sz="2800" dirty="0">
                <a:solidFill>
                  <a:srgbClr val="000000">
                    <a:lumMod val="65000"/>
                    <a:lumOff val="35000"/>
                  </a:srgbClr>
                </a:solidFill>
                <a:latin typeface="Segoe UI"/>
              </a:rPr>
              <a:t> </a:t>
            </a:r>
            <a:r>
              <a:rPr lang="sv-SE" sz="28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Segoe UI"/>
              </a:rPr>
              <a:t>of</a:t>
            </a:r>
            <a:r>
              <a:rPr lang="sv-SE" sz="2800" dirty="0">
                <a:solidFill>
                  <a:srgbClr val="000000">
                    <a:lumMod val="65000"/>
                    <a:lumOff val="35000"/>
                  </a:srgbClr>
                </a:solidFill>
                <a:latin typeface="Segoe UI"/>
              </a:rPr>
              <a:t> new </a:t>
            </a:r>
            <a:r>
              <a:rPr lang="sv-SE" sz="28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Segoe UI"/>
              </a:rPr>
              <a:t>services</a:t>
            </a:r>
          </a:p>
          <a:p>
            <a:pPr marL="0" indent="0">
              <a:spcBef>
                <a:spcPts val="0"/>
              </a:spcBef>
              <a:buNone/>
            </a:pPr>
            <a:endParaRPr lang="sv-SE" sz="2800" dirty="0">
              <a:solidFill>
                <a:srgbClr val="000000">
                  <a:lumMod val="65000"/>
                  <a:lumOff val="35000"/>
                </a:srgbClr>
              </a:solidFill>
              <a:latin typeface="Segoe U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v-SE" sz="28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Segoe UI"/>
              </a:rPr>
              <a:t>RealEstateCore</a:t>
            </a:r>
            <a:r>
              <a:rPr lang="sv-SE" sz="2800" dirty="0">
                <a:solidFill>
                  <a:srgbClr val="000000">
                    <a:lumMod val="65000"/>
                    <a:lumOff val="35000"/>
                  </a:srgbClr>
                </a:solidFill>
                <a:latin typeface="Segoe UI"/>
              </a:rPr>
              <a:t> is </a:t>
            </a:r>
            <a:r>
              <a:rPr lang="sv-SE" sz="28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Segoe UI"/>
              </a:rPr>
              <a:t>made</a:t>
            </a:r>
            <a:r>
              <a:rPr lang="sv-SE" sz="2800" dirty="0">
                <a:solidFill>
                  <a:srgbClr val="000000">
                    <a:lumMod val="65000"/>
                    <a:lumOff val="35000"/>
                  </a:srgbClr>
                </a:solidFill>
                <a:latin typeface="Segoe UI"/>
              </a:rPr>
              <a:t> by and for </a:t>
            </a:r>
            <a:r>
              <a:rPr lang="sv-SE" sz="28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Segoe UI"/>
              </a:rPr>
              <a:t>property</a:t>
            </a:r>
            <a:r>
              <a:rPr lang="sv-SE" sz="2800" dirty="0">
                <a:solidFill>
                  <a:srgbClr val="000000">
                    <a:lumMod val="65000"/>
                    <a:lumOff val="35000"/>
                  </a:srgbClr>
                </a:solidFill>
                <a:latin typeface="Segoe UI"/>
              </a:rPr>
              <a:t> </a:t>
            </a:r>
            <a:r>
              <a:rPr lang="sv-SE" sz="28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Segoe UI"/>
              </a:rPr>
              <a:t>owners</a:t>
            </a:r>
            <a:r>
              <a:rPr lang="sv-SE" sz="2800" dirty="0">
                <a:solidFill>
                  <a:srgbClr val="000000">
                    <a:lumMod val="65000"/>
                    <a:lumOff val="35000"/>
                  </a:srgbClr>
                </a:solidFill>
                <a:latin typeface="Segoe UI"/>
              </a:rPr>
              <a:t> as an </a:t>
            </a:r>
            <a:r>
              <a:rPr lang="sv-SE" sz="3600" b="1" dirty="0" err="1">
                <a:solidFill>
                  <a:srgbClr val="B8D431"/>
                </a:solidFill>
                <a:latin typeface="Segoe UI"/>
              </a:rPr>
              <a:t>open</a:t>
            </a:r>
            <a:r>
              <a:rPr lang="sv-SE" sz="3600" b="1" dirty="0">
                <a:solidFill>
                  <a:srgbClr val="B8D431"/>
                </a:solidFill>
                <a:latin typeface="Segoe UI"/>
              </a:rPr>
              <a:t> source </a:t>
            </a:r>
            <a:r>
              <a:rPr lang="sv-SE" sz="2800" dirty="0" err="1" smtClean="0">
                <a:solidFill>
                  <a:srgbClr val="000000">
                    <a:lumMod val="65000"/>
                    <a:lumOff val="35000"/>
                  </a:srgbClr>
                </a:solidFill>
                <a:latin typeface="Segoe UI"/>
              </a:rPr>
              <a:t>initiative</a:t>
            </a:r>
            <a:endParaRPr lang="sv-SE" sz="2800" dirty="0" smtClean="0">
              <a:solidFill>
                <a:srgbClr val="000000">
                  <a:lumMod val="65000"/>
                  <a:lumOff val="35000"/>
                </a:srgbClr>
              </a:solidFill>
              <a:latin typeface="Segoe UI"/>
            </a:endParaRPr>
          </a:p>
          <a:p>
            <a:pPr marL="0" indent="0">
              <a:spcBef>
                <a:spcPts val="0"/>
              </a:spcBef>
              <a:buNone/>
            </a:pPr>
            <a:endParaRPr lang="sv-SE" sz="2800" dirty="0">
              <a:solidFill>
                <a:srgbClr val="000000">
                  <a:lumMod val="65000"/>
                  <a:lumOff val="35000"/>
                </a:srgbClr>
              </a:solidFill>
              <a:latin typeface="Segoe U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v-SE" sz="28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Segoe UI"/>
              </a:rPr>
              <a:t>To be </a:t>
            </a:r>
            <a:r>
              <a:rPr lang="sv-SE" sz="2800" dirty="0" err="1" smtClean="0">
                <a:solidFill>
                  <a:srgbClr val="000000">
                    <a:lumMod val="65000"/>
                    <a:lumOff val="35000"/>
                  </a:srgbClr>
                </a:solidFill>
                <a:latin typeface="Segoe UI"/>
              </a:rPr>
              <a:t>p</a:t>
            </a:r>
            <a:r>
              <a:rPr lang="sv-SE" sz="2800" dirty="0" err="1" smtClean="0">
                <a:solidFill>
                  <a:srgbClr val="000000">
                    <a:lumMod val="65000"/>
                    <a:lumOff val="35000"/>
                  </a:srgbClr>
                </a:solidFill>
                <a:latin typeface="Segoe UI"/>
              </a:rPr>
              <a:t>ublished</a:t>
            </a:r>
            <a:r>
              <a:rPr lang="sv-SE" sz="28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Segoe UI"/>
              </a:rPr>
              <a:t> end </a:t>
            </a:r>
            <a:r>
              <a:rPr lang="sv-SE" sz="2800" dirty="0" err="1" smtClean="0">
                <a:solidFill>
                  <a:srgbClr val="000000">
                    <a:lumMod val="65000"/>
                    <a:lumOff val="35000"/>
                  </a:srgbClr>
                </a:solidFill>
                <a:latin typeface="Segoe UI"/>
              </a:rPr>
              <a:t>of</a:t>
            </a:r>
            <a:r>
              <a:rPr lang="sv-SE" sz="28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Segoe UI"/>
              </a:rPr>
              <a:t> May 2018</a:t>
            </a:r>
            <a:endParaRPr lang="sv-SE" sz="2800" dirty="0">
              <a:solidFill>
                <a:srgbClr val="000000">
                  <a:lumMod val="65000"/>
                  <a:lumOff val="35000"/>
                </a:srgbClr>
              </a:solidFill>
              <a:latin typeface="Segoe UI"/>
            </a:endParaRPr>
          </a:p>
          <a:p>
            <a:pPr marL="0" indent="0">
              <a:spcBef>
                <a:spcPts val="0"/>
              </a:spcBef>
              <a:buNone/>
            </a:pPr>
            <a:endParaRPr lang="sv-SE" sz="2800" dirty="0">
              <a:solidFill>
                <a:srgbClr val="000000">
                  <a:lumMod val="65000"/>
                  <a:lumOff val="35000"/>
                </a:srgbClr>
              </a:solidFill>
              <a:latin typeface="Segoe UI"/>
            </a:endParaRPr>
          </a:p>
        </p:txBody>
      </p:sp>
      <p:sp>
        <p:nvSpPr>
          <p:cNvPr id="7" name="Title 62"/>
          <p:cNvSpPr>
            <a:spLocks noGrp="1"/>
          </p:cNvSpPr>
          <p:nvPr>
            <p:ph type="title"/>
          </p:nvPr>
        </p:nvSpPr>
        <p:spPr>
          <a:xfrm>
            <a:off x="529661" y="172062"/>
            <a:ext cx="11375536" cy="1136610"/>
          </a:xfrm>
        </p:spPr>
        <p:txBody>
          <a:bodyPr/>
          <a:lstStyle/>
          <a:p>
            <a:pPr algn="l"/>
            <a:r>
              <a:rPr lang="en-US" sz="4539" dirty="0" err="1" smtClean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+mn-ea"/>
                <a:cs typeface="Arial" charset="0"/>
              </a:rPr>
              <a:t>RealEstateCore</a:t>
            </a:r>
            <a:endParaRPr lang="en-US" sz="4539" dirty="0">
              <a:solidFill>
                <a:srgbClr val="000000">
                  <a:lumMod val="65000"/>
                  <a:lumOff val="35000"/>
                </a:srgbClr>
              </a:solidFill>
              <a:latin typeface="+mj-lt"/>
              <a:ea typeface="+mn-ea"/>
              <a:cs typeface="Arial" charset="0"/>
            </a:endParaRPr>
          </a:p>
        </p:txBody>
      </p:sp>
      <p:pic>
        <p:nvPicPr>
          <p:cNvPr id="8" name="Bildobjekt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57" y="5774843"/>
            <a:ext cx="1688807" cy="385658"/>
          </a:xfrm>
          <a:prstGeom prst="rect">
            <a:avLst/>
          </a:prstGeom>
        </p:spPr>
      </p:pic>
      <p:pic>
        <p:nvPicPr>
          <p:cNvPr id="14" name="Bildobjekt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959" y="5355355"/>
            <a:ext cx="1627554" cy="1059666"/>
          </a:xfrm>
          <a:prstGeom prst="rect">
            <a:avLst/>
          </a:prstGeom>
        </p:spPr>
      </p:pic>
      <p:pic>
        <p:nvPicPr>
          <p:cNvPr id="15" name="Bildobjekt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780" y="5469277"/>
            <a:ext cx="1871785" cy="906828"/>
          </a:xfrm>
          <a:prstGeom prst="rect">
            <a:avLst/>
          </a:prstGeom>
        </p:spPr>
      </p:pic>
      <p:pic>
        <p:nvPicPr>
          <p:cNvPr id="16" name="Bildobjekt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061" y="5492245"/>
            <a:ext cx="2823308" cy="950855"/>
          </a:xfrm>
          <a:prstGeom prst="rect">
            <a:avLst/>
          </a:prstGeom>
        </p:spPr>
      </p:pic>
      <p:pic>
        <p:nvPicPr>
          <p:cNvPr id="17" name="Bildobjekt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386" y="5630728"/>
            <a:ext cx="1741854" cy="65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02406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objekt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15" t="8140" r="29779" b="17368"/>
          <a:stretch/>
        </p:blipFill>
        <p:spPr>
          <a:xfrm>
            <a:off x="2777705" y="242330"/>
            <a:ext cx="6573328" cy="675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7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56" t="5426" r="42169" b="38828"/>
          <a:stretch/>
        </p:blipFill>
        <p:spPr>
          <a:xfrm>
            <a:off x="2950233" y="0"/>
            <a:ext cx="7643004" cy="674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3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Gemini MasterBlue">
  <a:themeElements>
    <a:clrScheme name="GeminiTemplateBlue">
      <a:dk1>
        <a:srgbClr val="000000"/>
      </a:dk1>
      <a:lt1>
        <a:srgbClr val="FFFFFF"/>
      </a:lt1>
      <a:dk2>
        <a:srgbClr val="0072C6"/>
      </a:dk2>
      <a:lt2>
        <a:srgbClr val="797A7D"/>
      </a:lt2>
      <a:accent1>
        <a:srgbClr val="0072C6"/>
      </a:accent1>
      <a:accent2>
        <a:srgbClr val="FFAA01"/>
      </a:accent2>
      <a:accent3>
        <a:srgbClr val="007233"/>
      </a:accent3>
      <a:accent4>
        <a:srgbClr val="EB3C00"/>
      </a:accent4>
      <a:accent5>
        <a:srgbClr val="00188F"/>
      </a:accent5>
      <a:accent6>
        <a:srgbClr val="68217A"/>
      </a:accent6>
      <a:hlink>
        <a:srgbClr val="00B0F0"/>
      </a:hlink>
      <a:folHlink>
        <a:srgbClr val="B2B2B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328C619D427246A4CB6A1E0D593927" ma:contentTypeVersion="2" ma:contentTypeDescription="Create a new document." ma:contentTypeScope="" ma:versionID="b42001f3634e54eb97a1910c51e8568f">
  <xsd:schema xmlns:xsd="http://www.w3.org/2001/XMLSchema" xmlns:xs="http://www.w3.org/2001/XMLSchema" xmlns:p="http://schemas.microsoft.com/office/2006/metadata/properties" xmlns:ns2="b318375b-6621-44cd-b8ab-77b43e34ff2a" targetNamespace="http://schemas.microsoft.com/office/2006/metadata/properties" ma:root="true" ma:fieldsID="f88636a63d7f7e9a8a79b63496ca42a1" ns2:_="">
    <xsd:import namespace="b318375b-6621-44cd-b8ab-77b43e34ff2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18375b-6621-44cd-b8ab-77b43e34ff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BD8BC6E-6E42-4819-9040-617401BA16D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73AD114-0DAB-40C9-9F28-D5866A30A9E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b318375b-6621-44cd-b8ab-77b43e34ff2a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DBBE3FC-8FE1-4AA8-A0DF-19D0B8AAA8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18375b-6621-44cd-b8ab-77b43e34ff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</Words>
  <Application>Microsoft Macintosh PowerPoint</Application>
  <PresentationFormat>Anpassad</PresentationFormat>
  <Paragraphs>6</Paragraphs>
  <Slides>3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10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</vt:i4>
      </vt:variant>
    </vt:vector>
  </HeadingPairs>
  <TitlesOfParts>
    <vt:vector size="14" baseType="lpstr">
      <vt:lpstr>Calibri</vt:lpstr>
      <vt:lpstr>Century Gothic</vt:lpstr>
      <vt:lpstr>Courier New</vt:lpstr>
      <vt:lpstr>Roboto Light</vt:lpstr>
      <vt:lpstr>Roboto Thin</vt:lpstr>
      <vt:lpstr>Segoe</vt:lpstr>
      <vt:lpstr>Segoe UI</vt:lpstr>
      <vt:lpstr>Segoe UI Light</vt:lpstr>
      <vt:lpstr>Wingdings</vt:lpstr>
      <vt:lpstr>Arial</vt:lpstr>
      <vt:lpstr>5_Gemini MasterBlue</vt:lpstr>
      <vt:lpstr>RealEstateCore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AI Solution Deck</dc:title>
  <dc:creator/>
  <cp:keywords>Bot Framework; artificial neural networks; Deep Learning; Cognitive Services; Microsoft AI; data ＆ ai</cp:keywords>
  <cp:lastModifiedBy/>
  <cp:revision>1</cp:revision>
  <dcterms:modified xsi:type="dcterms:W3CDTF">2018-04-19T12:31:49Z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0x01010096328C619D427246A4CB6A1E0D593927</vt:lpwstr>
  </property>
  <property fmtid="{D5CDD505-2E9C-101B-9397-08002B2CF9AE}" pid="3" name="_dlc_policyId">
    <vt:lpwstr/>
  </property>
  <property fmtid="{D5CDD505-2E9C-101B-9397-08002B2CF9AE}" pid="4" name="ItemRetentionFormula">
    <vt:lpwstr/>
  </property>
  <property fmtid="{D5CDD505-2E9C-101B-9397-08002B2CF9AE}" pid="5" name="_dlc_DocIdItemGuid">
    <vt:lpwstr>cae44115-1e8c-44ec-a40d-ed3902f2bc08</vt:lpwstr>
  </property>
  <property fmtid="{D5CDD505-2E9C-101B-9397-08002B2CF9AE}" pid="6" name="TaxKeyword">
    <vt:lpwstr>2166;#Cognitive Services|c8f23e1a-bb25-4c5c-90fa-bef719796b30;#2165;#data ＆ ai|5442ab1f-79c2-4462-93de-23b6e6f629dc;#2164;#artificial neural networks|3c500d92-4690-4bad-aebe-572cfbcdbf7b;#2163;#Deep Learning|02be91e4-530a-485b-a9b5-0370a3cd2ab1;#2162;#Mic</vt:lpwstr>
  </property>
  <property fmtid="{D5CDD505-2E9C-101B-9397-08002B2CF9AE}" pid="7" name="Confidentiality">
    <vt:lpwstr>5;#Microsoft confidential|461efa83-0283-486a-a8d5-943328f3693f</vt:lpwstr>
  </property>
  <property fmtid="{D5CDD505-2E9C-101B-9397-08002B2CF9AE}" pid="8" name="Region">
    <vt:lpwstr/>
  </property>
  <property fmtid="{D5CDD505-2E9C-101B-9397-08002B2CF9AE}" pid="9" name="ItemType">
    <vt:lpwstr>16;#customer presentations|18e9ae94-e321-4eea-82d2-ad5b2f470f3c</vt:lpwstr>
  </property>
  <property fmtid="{D5CDD505-2E9C-101B-9397-08002B2CF9AE}" pid="10" name="Industries">
    <vt:lpwstr/>
  </property>
  <property fmtid="{D5CDD505-2E9C-101B-9397-08002B2CF9AE}" pid="11" name="Roles">
    <vt:lpwstr/>
  </property>
  <property fmtid="{D5CDD505-2E9C-101B-9397-08002B2CF9AE}" pid="12" name="Competitors">
    <vt:lpwstr/>
  </property>
  <property fmtid="{D5CDD505-2E9C-101B-9397-08002B2CF9AE}" pid="13" name="ExperienceContentType">
    <vt:lpwstr/>
  </property>
  <property fmtid="{D5CDD505-2E9C-101B-9397-08002B2CF9AE}" pid="14" name="SMSGDomain">
    <vt:lpwstr>21;#Cloud and Enterprise|adc2fe87-c79a-4ded-a449-3f86b954069d</vt:lpwstr>
  </property>
  <property fmtid="{D5CDD505-2E9C-101B-9397-08002B2CF9AE}" pid="15" name="BusinessArchitecture">
    <vt:lpwstr>374;#machine learning|912b89bd-3197-4d37-838b-dea3c299099a</vt:lpwstr>
  </property>
  <property fmtid="{D5CDD505-2E9C-101B-9397-08002B2CF9AE}" pid="16" name="Products">
    <vt:lpwstr>2119;#Microsoft Cognitive Services|d4822b8f-2d1c-4a11-826f-7fd59398add0</vt:lpwstr>
  </property>
  <property fmtid="{D5CDD505-2E9C-101B-9397-08002B2CF9AE}" pid="17" name="EnterpriseDomainTags">
    <vt:lpwstr/>
  </property>
  <property fmtid="{D5CDD505-2E9C-101B-9397-08002B2CF9AE}" pid="18" name="ActivitiesAndPrograms">
    <vt:lpwstr/>
  </property>
  <property fmtid="{D5CDD505-2E9C-101B-9397-08002B2CF9AE}" pid="19" name="Partners">
    <vt:lpwstr/>
  </property>
  <property fmtid="{D5CDD505-2E9C-101B-9397-08002B2CF9AE}" pid="20" name="Segments">
    <vt:lpwstr/>
  </property>
  <property fmtid="{D5CDD505-2E9C-101B-9397-08002B2CF9AE}" pid="21" name="Topics">
    <vt:lpwstr/>
  </property>
  <property fmtid="{D5CDD505-2E9C-101B-9397-08002B2CF9AE}" pid="22" name="Groups">
    <vt:lpwstr/>
  </property>
  <property fmtid="{D5CDD505-2E9C-101B-9397-08002B2CF9AE}" pid="23" name="Languages">
    <vt:lpwstr/>
  </property>
  <property fmtid="{D5CDD505-2E9C-101B-9397-08002B2CF9AE}" pid="24" name="TechnicalLevel">
    <vt:lpwstr/>
  </property>
  <property fmtid="{D5CDD505-2E9C-101B-9397-08002B2CF9AE}" pid="25" name="Audiences">
    <vt:lpwstr/>
  </property>
  <property fmtid="{D5CDD505-2E9C-101B-9397-08002B2CF9AE}" pid="26" name="of67e5d4b76f4a9db8769983fda9cec0">
    <vt:lpwstr/>
  </property>
  <property fmtid="{D5CDD505-2E9C-101B-9397-08002B2CF9AE}" pid="27" name="NewsType">
    <vt:lpwstr/>
  </property>
  <property fmtid="{D5CDD505-2E9C-101B-9397-08002B2CF9AE}" pid="28" name="MSProducts">
    <vt:lpwstr/>
  </property>
  <property fmtid="{D5CDD505-2E9C-101B-9397-08002B2CF9AE}" pid="29" name="MSPhysicalGeography">
    <vt:lpwstr/>
  </property>
  <property fmtid="{D5CDD505-2E9C-101B-9397-08002B2CF9AE}" pid="30" name="j3562c58ee414e028925bc902cfc01a1">
    <vt:lpwstr/>
  </property>
  <property fmtid="{D5CDD505-2E9C-101B-9397-08002B2CF9AE}" pid="31" name="l6f004f21209409da86a713c0f24627d">
    <vt:lpwstr/>
  </property>
  <property fmtid="{D5CDD505-2E9C-101B-9397-08002B2CF9AE}" pid="32" name="la4444b61d19467597d63190b69ac227">
    <vt:lpwstr/>
  </property>
  <property fmtid="{D5CDD505-2E9C-101B-9397-08002B2CF9AE}" pid="33" name="MSProductsTaxHTField0">
    <vt:lpwstr/>
  </property>
  <property fmtid="{D5CDD505-2E9C-101B-9397-08002B2CF9AE}" pid="34" name="e8080b0481964c759b2c36ae49591b31">
    <vt:lpwstr/>
  </property>
  <property fmtid="{D5CDD505-2E9C-101B-9397-08002B2CF9AE}" pid="35" name="ldac8aee9d1f469e8cd8c3f8d6a615f2">
    <vt:lpwstr/>
  </property>
  <property fmtid="{D5CDD505-2E9C-101B-9397-08002B2CF9AE}" pid="36" name="EmployeeRole">
    <vt:lpwstr/>
  </property>
  <property fmtid="{D5CDD505-2E9C-101B-9397-08002B2CF9AE}" pid="37" name="NewsTopic">
    <vt:lpwstr/>
  </property>
  <property fmtid="{D5CDD505-2E9C-101B-9397-08002B2CF9AE}" pid="38" name="NewsSource">
    <vt:lpwstr/>
  </property>
  <property fmtid="{D5CDD505-2E9C-101B-9397-08002B2CF9AE}" pid="39" name="SMSGTags">
    <vt:lpwstr/>
  </property>
  <property fmtid="{D5CDD505-2E9C-101B-9397-08002B2CF9AE}" pid="40" name="_docset_NoMedatataSyncRequired">
    <vt:lpwstr>False</vt:lpwstr>
  </property>
  <property fmtid="{D5CDD505-2E9C-101B-9397-08002B2CF9AE}" pid="41" name="LastSharedByUser">
    <vt:lpwstr>alstratf@microsoft.com</vt:lpwstr>
  </property>
  <property fmtid="{D5CDD505-2E9C-101B-9397-08002B2CF9AE}" pid="42" name="LastSharedByTime">
    <vt:filetime>2017-12-19T23:18:35Z</vt:filetime>
  </property>
  <property fmtid="{D5CDD505-2E9C-101B-9397-08002B2CF9AE}" pid="43" name="SharedWithUsers">
    <vt:lpwstr>131815;#Jon Reynolds;#131816;#Jonathan Axup;#3890;#Kari Sarlin;#3498;#Desmond Russell</vt:lpwstr>
  </property>
  <property fmtid="{D5CDD505-2E9C-101B-9397-08002B2CF9AE}" pid="44" name="MSIP_Label_f42aa342-8706-4288-bd11-ebb85995028c_Enabled">
    <vt:lpwstr>True</vt:lpwstr>
  </property>
  <property fmtid="{D5CDD505-2E9C-101B-9397-08002B2CF9AE}" pid="45" name="MSIP_Label_f42aa342-8706-4288-bd11-ebb85995028c_SiteId">
    <vt:lpwstr>72f988bf-86f1-41af-91ab-2d7cd011db47</vt:lpwstr>
  </property>
  <property fmtid="{D5CDD505-2E9C-101B-9397-08002B2CF9AE}" pid="46" name="MSIP_Label_f42aa342-8706-4288-bd11-ebb85995028c_Owner">
    <vt:lpwstr>annwal@microsoft.com</vt:lpwstr>
  </property>
  <property fmtid="{D5CDD505-2E9C-101B-9397-08002B2CF9AE}" pid="47" name="MSIP_Label_f42aa342-8706-4288-bd11-ebb85995028c_SetDate">
    <vt:lpwstr>2018-03-14T13:50:08.4856425Z</vt:lpwstr>
  </property>
  <property fmtid="{D5CDD505-2E9C-101B-9397-08002B2CF9AE}" pid="48" name="MSIP_Label_f42aa342-8706-4288-bd11-ebb85995028c_Name">
    <vt:lpwstr>General</vt:lpwstr>
  </property>
  <property fmtid="{D5CDD505-2E9C-101B-9397-08002B2CF9AE}" pid="49" name="MSIP_Label_f42aa342-8706-4288-bd11-ebb85995028c_Application">
    <vt:lpwstr>Microsoft Azure Information Protection</vt:lpwstr>
  </property>
  <property fmtid="{D5CDD505-2E9C-101B-9397-08002B2CF9AE}" pid="50" name="MSIP_Label_f42aa342-8706-4288-bd11-ebb85995028c_Extended_MSFT_Method">
    <vt:lpwstr>Automatic</vt:lpwstr>
  </property>
  <property fmtid="{D5CDD505-2E9C-101B-9397-08002B2CF9AE}" pid="51" name="Sensitivity">
    <vt:lpwstr>General</vt:lpwstr>
  </property>
</Properties>
</file>