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4"/>
    <p:restoredTop sz="94693"/>
  </p:normalViewPr>
  <p:slideViewPr>
    <p:cSldViewPr snapToGrid="0" snapToObjects="1">
      <p:cViewPr>
        <p:scale>
          <a:sx n="89" d="100"/>
          <a:sy n="89" d="100"/>
        </p:scale>
        <p:origin x="51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B03D-1E46-D04F-A5EA-84DCB6C604F1}" type="datetimeFigureOut">
              <a:rPr lang="sv-SE" smtClean="0"/>
              <a:t>2018-04-13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8894-56CD-3D4F-B739-E40C1A8B392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740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B03D-1E46-D04F-A5EA-84DCB6C604F1}" type="datetimeFigureOut">
              <a:rPr lang="sv-SE" smtClean="0"/>
              <a:t>2018-04-13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8894-56CD-3D4F-B739-E40C1A8B392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57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B03D-1E46-D04F-A5EA-84DCB6C604F1}" type="datetimeFigureOut">
              <a:rPr lang="sv-SE" smtClean="0"/>
              <a:t>2018-04-13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8894-56CD-3D4F-B739-E40C1A8B392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08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B03D-1E46-D04F-A5EA-84DCB6C604F1}" type="datetimeFigureOut">
              <a:rPr lang="sv-SE" smtClean="0"/>
              <a:t>2018-04-13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8894-56CD-3D4F-B739-E40C1A8B392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44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B03D-1E46-D04F-A5EA-84DCB6C604F1}" type="datetimeFigureOut">
              <a:rPr lang="sv-SE" smtClean="0"/>
              <a:t>2018-04-13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8894-56CD-3D4F-B739-E40C1A8B392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779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B03D-1E46-D04F-A5EA-84DCB6C604F1}" type="datetimeFigureOut">
              <a:rPr lang="sv-SE" smtClean="0"/>
              <a:t>2018-04-13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8894-56CD-3D4F-B739-E40C1A8B392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331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B03D-1E46-D04F-A5EA-84DCB6C604F1}" type="datetimeFigureOut">
              <a:rPr lang="sv-SE" smtClean="0"/>
              <a:t>2018-04-13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8894-56CD-3D4F-B739-E40C1A8B392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56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B03D-1E46-D04F-A5EA-84DCB6C604F1}" type="datetimeFigureOut">
              <a:rPr lang="sv-SE" smtClean="0"/>
              <a:t>2018-04-13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8894-56CD-3D4F-B739-E40C1A8B392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58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B03D-1E46-D04F-A5EA-84DCB6C604F1}" type="datetimeFigureOut">
              <a:rPr lang="sv-SE" smtClean="0"/>
              <a:t>2018-04-13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8894-56CD-3D4F-B739-E40C1A8B392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44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B03D-1E46-D04F-A5EA-84DCB6C604F1}" type="datetimeFigureOut">
              <a:rPr lang="sv-SE" smtClean="0"/>
              <a:t>2018-04-13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8894-56CD-3D4F-B739-E40C1A8B392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245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B03D-1E46-D04F-A5EA-84DCB6C604F1}" type="datetimeFigureOut">
              <a:rPr lang="sv-SE" smtClean="0"/>
              <a:t>2018-04-13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8894-56CD-3D4F-B739-E40C1A8B392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590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B03D-1E46-D04F-A5EA-84DCB6C604F1}" type="datetimeFigureOut">
              <a:rPr lang="sv-SE" smtClean="0"/>
              <a:t>2018-04-13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8894-56CD-3D4F-B739-E40C1A8B392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744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ktangel 31"/>
          <p:cNvSpPr/>
          <p:nvPr/>
        </p:nvSpPr>
        <p:spPr>
          <a:xfrm>
            <a:off x="2400300" y="1767126"/>
            <a:ext cx="5543550" cy="4962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518348" y="1871995"/>
            <a:ext cx="5276537" cy="719528"/>
            <a:chOff x="2518348" y="2000587"/>
            <a:chExt cx="5276537" cy="719528"/>
          </a:xfrm>
          <a:noFill/>
        </p:grpSpPr>
        <p:sp>
          <p:nvSpPr>
            <p:cNvPr id="4" name="Rektangel 3"/>
            <p:cNvSpPr/>
            <p:nvPr/>
          </p:nvSpPr>
          <p:spPr>
            <a:xfrm>
              <a:off x="2518348" y="2000587"/>
              <a:ext cx="5276537" cy="719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textruta 4"/>
            <p:cNvSpPr txBox="1"/>
            <p:nvPr/>
          </p:nvSpPr>
          <p:spPr>
            <a:xfrm>
              <a:off x="2518348" y="2092026"/>
              <a:ext cx="527653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800" dirty="0" err="1" smtClean="0"/>
                <a:t>Core</a:t>
              </a:r>
              <a:endParaRPr lang="sv-SE" dirty="0"/>
            </a:p>
          </p:txBody>
        </p:sp>
      </p:grpSp>
      <p:sp>
        <p:nvSpPr>
          <p:cNvPr id="6" name="Rektangel 5"/>
          <p:cNvSpPr/>
          <p:nvPr/>
        </p:nvSpPr>
        <p:spPr>
          <a:xfrm rot="16200000">
            <a:off x="1242587" y="4105028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 rot="16200000">
            <a:off x="1311138" y="4260160"/>
            <a:ext cx="315709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/>
              <a:t>Building</a:t>
            </a:r>
            <a:endParaRPr lang="sv-SE" dirty="0"/>
          </a:p>
        </p:txBody>
      </p:sp>
      <p:sp>
        <p:nvSpPr>
          <p:cNvPr id="10" name="Rektangel 9"/>
          <p:cNvSpPr/>
          <p:nvPr/>
        </p:nvSpPr>
        <p:spPr>
          <a:xfrm rot="16200000">
            <a:off x="5799595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/>
          <p:cNvSpPr txBox="1"/>
          <p:nvPr/>
        </p:nvSpPr>
        <p:spPr>
          <a:xfrm rot="16200000">
            <a:off x="5868143" y="4260157"/>
            <a:ext cx="315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sv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 rot="16200000">
            <a:off x="2167481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 rot="16200000">
            <a:off x="2236031" y="4260160"/>
            <a:ext cx="3157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/>
              <a:t>Device</a:t>
            </a:r>
            <a:endParaRPr lang="sv-SE" dirty="0"/>
          </a:p>
        </p:txBody>
      </p:sp>
      <p:sp>
        <p:nvSpPr>
          <p:cNvPr id="16" name="Rektangel 15"/>
          <p:cNvSpPr/>
          <p:nvPr/>
        </p:nvSpPr>
        <p:spPr>
          <a:xfrm rot="16200000">
            <a:off x="3099749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ruta 16"/>
          <p:cNvSpPr txBox="1"/>
          <p:nvPr/>
        </p:nvSpPr>
        <p:spPr>
          <a:xfrm rot="16200000">
            <a:off x="3168299" y="4260159"/>
            <a:ext cx="315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Energy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 rot="16200000">
            <a:off x="4006354" y="4105028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/>
          <p:cNvSpPr txBox="1"/>
          <p:nvPr/>
        </p:nvSpPr>
        <p:spPr>
          <a:xfrm rot="16200000">
            <a:off x="4074903" y="4260158"/>
            <a:ext cx="31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AccessControl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ktangel 22"/>
          <p:cNvSpPr/>
          <p:nvPr/>
        </p:nvSpPr>
        <p:spPr>
          <a:xfrm rot="16200000">
            <a:off x="4883759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/>
          <p:cNvSpPr txBox="1"/>
          <p:nvPr/>
        </p:nvSpPr>
        <p:spPr>
          <a:xfrm rot="16200000">
            <a:off x="4952307" y="4260158"/>
            <a:ext cx="31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>
                <a:solidFill>
                  <a:schemeClr val="bg1">
                    <a:lumMod val="50000"/>
                  </a:schemeClr>
                </a:solidFill>
              </a:rPr>
              <a:t>Productivity</a:t>
            </a:r>
            <a:endParaRPr lang="sv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Upp-ned 24"/>
          <p:cNvSpPr/>
          <p:nvPr/>
        </p:nvSpPr>
        <p:spPr>
          <a:xfrm>
            <a:off x="2747308" y="1140758"/>
            <a:ext cx="261610" cy="512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Upp-ned 25"/>
          <p:cNvSpPr/>
          <p:nvPr/>
        </p:nvSpPr>
        <p:spPr>
          <a:xfrm>
            <a:off x="7315889" y="1140758"/>
            <a:ext cx="261610" cy="512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Upp-ned 26"/>
          <p:cNvSpPr/>
          <p:nvPr/>
        </p:nvSpPr>
        <p:spPr>
          <a:xfrm>
            <a:off x="5026127" y="1140758"/>
            <a:ext cx="261610" cy="512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8" name="Grupp 27"/>
          <p:cNvGrpSpPr/>
          <p:nvPr/>
        </p:nvGrpSpPr>
        <p:grpSpPr>
          <a:xfrm>
            <a:off x="2518348" y="364228"/>
            <a:ext cx="5276537" cy="719528"/>
            <a:chOff x="2518348" y="2000587"/>
            <a:chExt cx="5276537" cy="719528"/>
          </a:xfrm>
        </p:grpSpPr>
        <p:sp>
          <p:nvSpPr>
            <p:cNvPr id="29" name="Rektangel 28"/>
            <p:cNvSpPr/>
            <p:nvPr/>
          </p:nvSpPr>
          <p:spPr>
            <a:xfrm>
              <a:off x="2518348" y="2000587"/>
              <a:ext cx="5276537" cy="7195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textruta 29"/>
            <p:cNvSpPr txBox="1"/>
            <p:nvPr/>
          </p:nvSpPr>
          <p:spPr>
            <a:xfrm>
              <a:off x="2518348" y="2092026"/>
              <a:ext cx="5276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800" dirty="0" smtClean="0"/>
                <a:t>Smart City/Grid/</a:t>
              </a:r>
              <a:r>
                <a:rPr lang="sv-SE" sz="2800" dirty="0" err="1" smtClean="0"/>
                <a:t>Society</a:t>
              </a:r>
              <a:endParaRPr lang="sv-SE" dirty="0"/>
            </a:p>
          </p:txBody>
        </p:sp>
      </p:grpSp>
      <p:sp>
        <p:nvSpPr>
          <p:cNvPr id="33" name="Rektangel 32"/>
          <p:cNvSpPr/>
          <p:nvPr/>
        </p:nvSpPr>
        <p:spPr>
          <a:xfrm>
            <a:off x="3623681" y="6088245"/>
            <a:ext cx="33168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4000" dirty="0" err="1" smtClean="0"/>
              <a:t>RealEstateCore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13699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ktangel 31"/>
          <p:cNvSpPr/>
          <p:nvPr/>
        </p:nvSpPr>
        <p:spPr>
          <a:xfrm>
            <a:off x="2400300" y="1767126"/>
            <a:ext cx="5543550" cy="4462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518348" y="1871995"/>
            <a:ext cx="5276537" cy="719528"/>
            <a:chOff x="2518348" y="2000587"/>
            <a:chExt cx="5276537" cy="719528"/>
          </a:xfrm>
          <a:noFill/>
        </p:grpSpPr>
        <p:sp>
          <p:nvSpPr>
            <p:cNvPr id="4" name="Rektangel 3"/>
            <p:cNvSpPr/>
            <p:nvPr/>
          </p:nvSpPr>
          <p:spPr>
            <a:xfrm>
              <a:off x="2518348" y="2000587"/>
              <a:ext cx="5276537" cy="719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textruta 4"/>
            <p:cNvSpPr txBox="1"/>
            <p:nvPr/>
          </p:nvSpPr>
          <p:spPr>
            <a:xfrm>
              <a:off x="2518348" y="2092026"/>
              <a:ext cx="527653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800" dirty="0" err="1" smtClean="0"/>
                <a:t>Core</a:t>
              </a:r>
              <a:endParaRPr lang="sv-SE" dirty="0"/>
            </a:p>
          </p:txBody>
        </p:sp>
      </p:grpSp>
      <p:sp>
        <p:nvSpPr>
          <p:cNvPr id="6" name="Rektangel 5"/>
          <p:cNvSpPr/>
          <p:nvPr/>
        </p:nvSpPr>
        <p:spPr>
          <a:xfrm rot="16200000">
            <a:off x="1242587" y="4105028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 rot="16200000">
            <a:off x="1382353" y="4188945"/>
            <a:ext cx="30146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/>
              <a:t>Building</a:t>
            </a:r>
            <a:endParaRPr lang="sv-SE" dirty="0"/>
          </a:p>
        </p:txBody>
      </p:sp>
      <p:sp>
        <p:nvSpPr>
          <p:cNvPr id="10" name="Rektangel 9"/>
          <p:cNvSpPr/>
          <p:nvPr/>
        </p:nvSpPr>
        <p:spPr>
          <a:xfrm rot="16200000">
            <a:off x="5799595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/>
          <p:cNvSpPr txBox="1"/>
          <p:nvPr/>
        </p:nvSpPr>
        <p:spPr>
          <a:xfrm rot="16200000">
            <a:off x="5939358" y="4188942"/>
            <a:ext cx="3014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smtClean="0">
                <a:solidFill>
                  <a:schemeClr val="bg1">
                    <a:lumMod val="50000"/>
                  </a:schemeClr>
                </a:solidFill>
              </a:rPr>
              <a:t>GDPR</a:t>
            </a:r>
            <a:endParaRPr lang="sv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 rot="16200000">
            <a:off x="2167481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 rot="16200000">
            <a:off x="2307247" y="4188945"/>
            <a:ext cx="3014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/>
              <a:t>Device</a:t>
            </a:r>
            <a:endParaRPr lang="sv-SE" dirty="0"/>
          </a:p>
        </p:txBody>
      </p:sp>
      <p:sp>
        <p:nvSpPr>
          <p:cNvPr id="16" name="Rektangel 15"/>
          <p:cNvSpPr/>
          <p:nvPr/>
        </p:nvSpPr>
        <p:spPr>
          <a:xfrm rot="16200000">
            <a:off x="3099749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ruta 16"/>
          <p:cNvSpPr txBox="1"/>
          <p:nvPr/>
        </p:nvSpPr>
        <p:spPr>
          <a:xfrm rot="16200000">
            <a:off x="3239514" y="4188944"/>
            <a:ext cx="301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Energy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 rot="16200000">
            <a:off x="4006354" y="4105028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/>
          <p:cNvSpPr txBox="1"/>
          <p:nvPr/>
        </p:nvSpPr>
        <p:spPr>
          <a:xfrm rot="16200000">
            <a:off x="4146118" y="4188943"/>
            <a:ext cx="3014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AccessControl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ktangel 22"/>
          <p:cNvSpPr/>
          <p:nvPr/>
        </p:nvSpPr>
        <p:spPr>
          <a:xfrm rot="16200000">
            <a:off x="4883759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/>
          <p:cNvSpPr txBox="1"/>
          <p:nvPr/>
        </p:nvSpPr>
        <p:spPr>
          <a:xfrm rot="16200000">
            <a:off x="5023523" y="4188943"/>
            <a:ext cx="301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>
                <a:solidFill>
                  <a:schemeClr val="bg1">
                    <a:lumMod val="50000"/>
                  </a:schemeClr>
                </a:solidFill>
              </a:rPr>
              <a:t>Productivity</a:t>
            </a:r>
            <a:endParaRPr lang="sv-S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9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ktangel 31"/>
          <p:cNvSpPr/>
          <p:nvPr/>
        </p:nvSpPr>
        <p:spPr>
          <a:xfrm>
            <a:off x="2400300" y="1767126"/>
            <a:ext cx="5543550" cy="4462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518348" y="1871995"/>
            <a:ext cx="5276537" cy="719528"/>
            <a:chOff x="2518348" y="2000587"/>
            <a:chExt cx="5276537" cy="719528"/>
          </a:xfrm>
          <a:noFill/>
        </p:grpSpPr>
        <p:sp>
          <p:nvSpPr>
            <p:cNvPr id="4" name="Rektangel 3"/>
            <p:cNvSpPr/>
            <p:nvPr/>
          </p:nvSpPr>
          <p:spPr>
            <a:xfrm>
              <a:off x="2518348" y="2000587"/>
              <a:ext cx="5276537" cy="719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textruta 4"/>
            <p:cNvSpPr txBox="1"/>
            <p:nvPr/>
          </p:nvSpPr>
          <p:spPr>
            <a:xfrm>
              <a:off x="2518348" y="2092026"/>
              <a:ext cx="527653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800" dirty="0" err="1" smtClean="0"/>
                <a:t>Core</a:t>
              </a:r>
              <a:endParaRPr lang="sv-SE" dirty="0"/>
            </a:p>
          </p:txBody>
        </p:sp>
      </p:grpSp>
      <p:sp>
        <p:nvSpPr>
          <p:cNvPr id="6" name="Rektangel 5"/>
          <p:cNvSpPr/>
          <p:nvPr/>
        </p:nvSpPr>
        <p:spPr>
          <a:xfrm rot="16200000">
            <a:off x="1242587" y="4105028"/>
            <a:ext cx="3271053" cy="719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 rot="16200000">
            <a:off x="1375210" y="4196088"/>
            <a:ext cx="302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/>
              <a:t>Building</a:t>
            </a:r>
            <a:endParaRPr lang="sv-SE" dirty="0"/>
          </a:p>
        </p:txBody>
      </p:sp>
      <p:sp>
        <p:nvSpPr>
          <p:cNvPr id="10" name="Rektangel 9"/>
          <p:cNvSpPr/>
          <p:nvPr/>
        </p:nvSpPr>
        <p:spPr>
          <a:xfrm rot="16200000">
            <a:off x="5799595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/>
          <p:cNvSpPr txBox="1"/>
          <p:nvPr/>
        </p:nvSpPr>
        <p:spPr>
          <a:xfrm rot="16200000">
            <a:off x="5868143" y="4260157"/>
            <a:ext cx="315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smtClean="0">
                <a:solidFill>
                  <a:schemeClr val="bg1">
                    <a:lumMod val="50000"/>
                  </a:schemeClr>
                </a:solidFill>
              </a:rPr>
              <a:t>GDPR</a:t>
            </a:r>
            <a:endParaRPr lang="sv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 rot="16200000">
            <a:off x="2167481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 rot="16200000">
            <a:off x="2236031" y="4260160"/>
            <a:ext cx="3157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/>
              <a:t>Device</a:t>
            </a:r>
            <a:endParaRPr lang="sv-SE" dirty="0"/>
          </a:p>
        </p:txBody>
      </p:sp>
      <p:sp>
        <p:nvSpPr>
          <p:cNvPr id="16" name="Rektangel 15"/>
          <p:cNvSpPr/>
          <p:nvPr/>
        </p:nvSpPr>
        <p:spPr>
          <a:xfrm rot="16200000">
            <a:off x="3099749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ruta 16"/>
          <p:cNvSpPr txBox="1"/>
          <p:nvPr/>
        </p:nvSpPr>
        <p:spPr>
          <a:xfrm rot="16200000">
            <a:off x="3168299" y="4260159"/>
            <a:ext cx="315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Energy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 rot="16200000">
            <a:off x="4006354" y="4105028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/>
          <p:cNvSpPr txBox="1"/>
          <p:nvPr/>
        </p:nvSpPr>
        <p:spPr>
          <a:xfrm rot="16200000">
            <a:off x="4074903" y="4260158"/>
            <a:ext cx="31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AccessControl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ktangel 22"/>
          <p:cNvSpPr/>
          <p:nvPr/>
        </p:nvSpPr>
        <p:spPr>
          <a:xfrm rot="16200000">
            <a:off x="4883759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/>
          <p:cNvSpPr txBox="1"/>
          <p:nvPr/>
        </p:nvSpPr>
        <p:spPr>
          <a:xfrm rot="16200000">
            <a:off x="4952307" y="4260158"/>
            <a:ext cx="31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>
                <a:solidFill>
                  <a:schemeClr val="bg1">
                    <a:lumMod val="50000"/>
                  </a:schemeClr>
                </a:solidFill>
              </a:rPr>
              <a:t>Productivity</a:t>
            </a:r>
            <a:endParaRPr lang="sv-S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0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ktangel 31"/>
          <p:cNvSpPr/>
          <p:nvPr/>
        </p:nvSpPr>
        <p:spPr>
          <a:xfrm>
            <a:off x="2400300" y="1767126"/>
            <a:ext cx="5543550" cy="4462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518348" y="1871995"/>
            <a:ext cx="5276537" cy="719528"/>
            <a:chOff x="2518348" y="2000587"/>
            <a:chExt cx="5276537" cy="719528"/>
          </a:xfrm>
          <a:noFill/>
        </p:grpSpPr>
        <p:sp>
          <p:nvSpPr>
            <p:cNvPr id="4" name="Rektangel 3"/>
            <p:cNvSpPr/>
            <p:nvPr/>
          </p:nvSpPr>
          <p:spPr>
            <a:xfrm>
              <a:off x="2518348" y="2000587"/>
              <a:ext cx="5276537" cy="719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textruta 4"/>
            <p:cNvSpPr txBox="1"/>
            <p:nvPr/>
          </p:nvSpPr>
          <p:spPr>
            <a:xfrm>
              <a:off x="2518348" y="2092026"/>
              <a:ext cx="527653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800" dirty="0" err="1" smtClean="0"/>
                <a:t>Core</a:t>
              </a:r>
              <a:endParaRPr lang="sv-SE" dirty="0"/>
            </a:p>
          </p:txBody>
        </p:sp>
      </p:grpSp>
      <p:sp>
        <p:nvSpPr>
          <p:cNvPr id="6" name="Rektangel 5"/>
          <p:cNvSpPr/>
          <p:nvPr/>
        </p:nvSpPr>
        <p:spPr>
          <a:xfrm rot="16200000">
            <a:off x="1242587" y="4105028"/>
            <a:ext cx="3271053" cy="719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/>
          <p:cNvSpPr txBox="1"/>
          <p:nvPr/>
        </p:nvSpPr>
        <p:spPr>
          <a:xfrm rot="16200000">
            <a:off x="1375210" y="4196088"/>
            <a:ext cx="302895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/>
              <a:t>Building</a:t>
            </a:r>
            <a:endParaRPr lang="sv-SE" dirty="0"/>
          </a:p>
        </p:txBody>
      </p:sp>
      <p:sp>
        <p:nvSpPr>
          <p:cNvPr id="10" name="Rektangel 9"/>
          <p:cNvSpPr/>
          <p:nvPr/>
        </p:nvSpPr>
        <p:spPr>
          <a:xfrm rot="16200000">
            <a:off x="5799595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/>
          <p:cNvSpPr txBox="1"/>
          <p:nvPr/>
        </p:nvSpPr>
        <p:spPr>
          <a:xfrm rot="16200000">
            <a:off x="5868143" y="4260157"/>
            <a:ext cx="315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smtClean="0">
                <a:solidFill>
                  <a:schemeClr val="bg1">
                    <a:lumMod val="50000"/>
                  </a:schemeClr>
                </a:solidFill>
              </a:rPr>
              <a:t>GDPR</a:t>
            </a:r>
            <a:endParaRPr lang="sv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 rot="16200000">
            <a:off x="2167481" y="4105029"/>
            <a:ext cx="3271053" cy="719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 rot="16200000">
            <a:off x="2236031" y="4260160"/>
            <a:ext cx="3157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/>
              <a:t>Device</a:t>
            </a:r>
            <a:endParaRPr lang="sv-SE" dirty="0"/>
          </a:p>
        </p:txBody>
      </p:sp>
      <p:sp>
        <p:nvSpPr>
          <p:cNvPr id="16" name="Rektangel 15"/>
          <p:cNvSpPr/>
          <p:nvPr/>
        </p:nvSpPr>
        <p:spPr>
          <a:xfrm rot="16200000">
            <a:off x="3099749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ruta 16"/>
          <p:cNvSpPr txBox="1"/>
          <p:nvPr/>
        </p:nvSpPr>
        <p:spPr>
          <a:xfrm rot="16200000">
            <a:off x="3168299" y="4260159"/>
            <a:ext cx="315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Energy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 rot="16200000">
            <a:off x="4006354" y="4105028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/>
          <p:cNvSpPr txBox="1"/>
          <p:nvPr/>
        </p:nvSpPr>
        <p:spPr>
          <a:xfrm rot="16200000">
            <a:off x="4074903" y="4260158"/>
            <a:ext cx="31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AccessControl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ktangel 22"/>
          <p:cNvSpPr/>
          <p:nvPr/>
        </p:nvSpPr>
        <p:spPr>
          <a:xfrm rot="16200000">
            <a:off x="4883759" y="4105029"/>
            <a:ext cx="3271053" cy="7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/>
          <p:cNvSpPr txBox="1"/>
          <p:nvPr/>
        </p:nvSpPr>
        <p:spPr>
          <a:xfrm rot="16200000">
            <a:off x="4952307" y="4260158"/>
            <a:ext cx="315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 smtClean="0">
                <a:solidFill>
                  <a:schemeClr val="bg1">
                    <a:lumMod val="50000"/>
                  </a:schemeClr>
                </a:solidFill>
              </a:rPr>
              <a:t>Productivity</a:t>
            </a:r>
            <a:endParaRPr lang="sv-S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3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</Words>
  <Application>Microsoft Macintosh PowerPoint</Application>
  <PresentationFormat>Bredbild</PresentationFormat>
  <Paragraphs>30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Erik Wallin</dc:creator>
  <cp:lastModifiedBy>Erik Wallin</cp:lastModifiedBy>
  <cp:revision>13</cp:revision>
  <cp:lastPrinted>2018-04-13T10:26:25Z</cp:lastPrinted>
  <dcterms:created xsi:type="dcterms:W3CDTF">2018-04-03T11:50:37Z</dcterms:created>
  <dcterms:modified xsi:type="dcterms:W3CDTF">2018-04-13T10:33:48Z</dcterms:modified>
</cp:coreProperties>
</file>